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5" r:id="rId4"/>
    <p:sldMasterId id="2147483719" r:id="rId5"/>
  </p:sldMasterIdLst>
  <p:notesMasterIdLst>
    <p:notesMasterId r:id="rId17"/>
  </p:notesMasterIdLst>
  <p:handoutMasterIdLst>
    <p:handoutMasterId r:id="rId18"/>
  </p:handoutMasterIdLst>
  <p:sldIdLst>
    <p:sldId id="1866" r:id="rId6"/>
    <p:sldId id="1891" r:id="rId7"/>
    <p:sldId id="1898" r:id="rId8"/>
    <p:sldId id="1899" r:id="rId9"/>
    <p:sldId id="1900" r:id="rId10"/>
    <p:sldId id="1896" r:id="rId11"/>
    <p:sldId id="1897" r:id="rId12"/>
    <p:sldId id="1901" r:id="rId13"/>
    <p:sldId id="1902" r:id="rId14"/>
    <p:sldId id="1893" r:id="rId15"/>
    <p:sldId id="1894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91"/>
            <p14:sldId id="1898"/>
            <p14:sldId id="1899"/>
            <p14:sldId id="1900"/>
            <p14:sldId id="1896"/>
            <p14:sldId id="1897"/>
            <p14:sldId id="1901"/>
            <p14:sldId id="1902"/>
            <p14:sldId id="1893"/>
            <p14:sldId id="18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DC"/>
    <a:srgbClr val="ECE0D4"/>
    <a:srgbClr val="D1B497"/>
    <a:srgbClr val="E3D1BF"/>
    <a:srgbClr val="AA673C"/>
    <a:srgbClr val="6A6967"/>
    <a:srgbClr val="C19C84"/>
    <a:srgbClr val="F8EBE0"/>
    <a:srgbClr val="FF2625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41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371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9028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12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7632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36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82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5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19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7683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871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85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28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96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842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90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4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82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1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2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11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42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SAP 6- Indonesia dan MNCs</a:t>
            </a: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98AA4-CA25-4A6F-A89C-8647411110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28014" y="1905000"/>
            <a:ext cx="8034728" cy="4106056"/>
          </a:xfrm>
        </p:spPr>
        <p:txBody>
          <a:bodyPr>
            <a:normAutofit/>
          </a:bodyPr>
          <a:lstStyle/>
          <a:p>
            <a:pPr algn="just"/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Pendirian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multinasional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didirikan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di Indonesia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mengacu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2007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Perseroan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Terbatas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selanjutnya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UUPT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sebagaimana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14 UUPT.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AF9AF-96BD-4D15-9D21-00AB0968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014" y="715961"/>
            <a:ext cx="8244590" cy="1189037"/>
          </a:xfrm>
        </p:spPr>
        <p:txBody>
          <a:bodyPr>
            <a:normAutofit fontScale="90000"/>
          </a:bodyPr>
          <a:lstStyle/>
          <a:p>
            <a:r>
              <a:rPr lang="en-US" dirty="0"/>
              <a:t>Perusahaan </a:t>
            </a:r>
            <a:r>
              <a:rPr lang="en-US" dirty="0" err="1"/>
              <a:t>Multinasional</a:t>
            </a:r>
            <a:r>
              <a:rPr lang="en-US" dirty="0"/>
              <a:t> di Indonesia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3170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557E01-C801-418F-A626-5E25AF4D9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7954" y="1169233"/>
            <a:ext cx="8558789" cy="4691921"/>
          </a:xfrm>
        </p:spPr>
        <p:txBody>
          <a:bodyPr>
            <a:normAutofit/>
          </a:bodyPr>
          <a:lstStyle/>
          <a:p>
            <a:pPr algn="just"/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Syarat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dipenuhi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pendirian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multinasional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badan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sah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di Indonesia,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AutoNum type="alphaLcPeriod"/>
            </a:pP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didirikan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oleh 2 (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) orang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endParaRPr lang="en-ID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lphaLcPeriod"/>
            </a:pP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pendirian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notaris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Indonesia</a:t>
            </a:r>
          </a:p>
          <a:p>
            <a:pPr marL="342900" indent="-342900" algn="just">
              <a:buAutoNum type="alphaLcPeriod"/>
            </a:pP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pendiri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wajib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mengambil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saham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AutoNum type="alphaLcPeriod"/>
            </a:pP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pengesahan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status badan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endParaRPr lang="en-ID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ID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98AA4-CA25-4A6F-A89C-8647411110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3082" y="1905000"/>
            <a:ext cx="8334531" cy="327660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W.F.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Schoell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negara (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negara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induk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) dan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pemasaran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negara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asing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(negara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tuan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d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S.C.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: Perusahaan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multinasional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signifikan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negara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F87938-8A0A-4D4A-8BB8-0F36FBC1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003" y="715961"/>
            <a:ext cx="8214611" cy="118903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Pengertian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894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9F0866-B38C-41D7-A5FA-C10CD86FCA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3024" y="1094282"/>
            <a:ext cx="8663720" cy="4087318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Alfred Chandler dan Bruce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Mazlish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: Multinational Corporation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mengendalikan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aset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negara pada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ID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31184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59A6CB-BEAC-4A82-9DB4-E67DF577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621" y="715961"/>
            <a:ext cx="7614407" cy="603173"/>
          </a:xfrm>
        </p:spPr>
        <p:txBody>
          <a:bodyPr>
            <a:normAutofit/>
          </a:bodyPr>
          <a:lstStyle/>
          <a:p>
            <a:pPr algn="l"/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Keputusan MN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DDDFFE-9218-4E30-8B70-EF40605AF40B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2743200" y="1319134"/>
            <a:ext cx="8498828" cy="5111645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Tiga  keputusan utama sebagai pertimbangan perusahaan untuk menjadi sebuah MNC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dilayani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kapita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dipasarkan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Mempromosikan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domestik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4519A3-D2D1-4803-B414-F9F12CB5B4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7876" y="1364105"/>
            <a:ext cx="8438868" cy="381749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 Cara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memasuki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pasar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Ekspor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Negeri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9476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62C5F5-C5F2-43B6-A0EA-06E39755F1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7778" y="1905000"/>
            <a:ext cx="8288966" cy="3276600"/>
          </a:xfrm>
        </p:spPr>
        <p:txBody>
          <a:bodyPr>
            <a:norm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afiliasi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negeri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Visi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strategi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mendunia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(global)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Kecenderungan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umumnya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manufacturing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Menempatkan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afiliasi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di negara-negara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maju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EB4EDD-1E48-4364-95D9-3EE0F31A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631" y="715963"/>
            <a:ext cx="8064114" cy="118903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MNC’s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633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079721-1C1C-4E0A-A5A7-88B679527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7994" y="1905000"/>
            <a:ext cx="8618750" cy="32766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Kedaulatan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Nilai dan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kelembagaan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Revolusi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geografis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Wilayah dan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penduduk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A55626-19CD-478C-BE02-03740C40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925" y="715961"/>
            <a:ext cx="8513817" cy="118903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Kompleksitas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MNC’s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848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74BB8A-722C-45E4-8C03-03EAB0C0B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7837" y="2068642"/>
            <a:ext cx="8154054" cy="4073397"/>
          </a:xfrm>
        </p:spPr>
        <p:txBody>
          <a:bodyPr>
            <a:normAutofit/>
          </a:bodyPr>
          <a:lstStyle/>
          <a:p>
            <a:pPr marL="285750" lvl="0" indent="-285750">
              <a:buClr>
                <a:srgbClr val="83992A"/>
              </a:buClr>
              <a:buFont typeface="Arial"/>
              <a:buChar char="•"/>
            </a:pP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</a:t>
            </a: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pajak</a:t>
            </a: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endParaRPr lang="en-US" sz="2800" b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rgbClr val="83992A"/>
              </a:buClr>
              <a:buFont typeface="Arial"/>
              <a:buChar char="•"/>
            </a:pP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Meningkatnya</a:t>
            </a: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kesempatan</a:t>
            </a: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lang="en-US" sz="2800" b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83992A"/>
              </a:buClr>
              <a:buFont typeface="Arial"/>
              <a:buChar char="•"/>
            </a:pP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Alih</a:t>
            </a: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endParaRPr lang="en-US" sz="2800" b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83992A"/>
              </a:buClr>
              <a:buFont typeface="Arial"/>
              <a:buChar char="•"/>
            </a:pP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Ekspansi</a:t>
            </a: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</a:t>
            </a:r>
          </a:p>
          <a:p>
            <a:pPr marL="285750" lvl="0" indent="-285750">
              <a:buClr>
                <a:srgbClr val="83992A"/>
              </a:buClr>
              <a:buFont typeface="Arial"/>
              <a:buChar char="•"/>
            </a:pP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Diperkenalkannya</a:t>
            </a: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endParaRPr lang="en-US" sz="2800" b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83992A"/>
              </a:buClr>
              <a:buFont typeface="Arial"/>
              <a:buChar char="•"/>
            </a:pP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8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endParaRPr lang="id-ID" sz="2800" b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83992A"/>
              </a:buClr>
              <a:buFont typeface="Arial"/>
              <a:buChar char="•"/>
            </a:pPr>
            <a:endParaRPr lang="en-US" sz="2400" b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3BE7AD-8803-4D6F-BCF7-3CFCD2C0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690" y="715961"/>
            <a:ext cx="7525062" cy="1189037"/>
          </a:xfrm>
        </p:spPr>
        <p:txBody>
          <a:bodyPr/>
          <a:lstStyle/>
          <a:p>
            <a:pPr algn="l"/>
            <a:r>
              <a:rPr lang="en-US" dirty="0" err="1"/>
              <a:t>Keuntungan</a:t>
            </a:r>
            <a:r>
              <a:rPr lang="en-US" dirty="0"/>
              <a:t> MNC’s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488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2A370F-008C-47D4-AAC3-73BB883A0D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2808" y="1904999"/>
            <a:ext cx="7869835" cy="4031105"/>
          </a:xfrm>
        </p:spPr>
        <p:txBody>
          <a:bodyPr>
            <a:normAutofit fontScale="92500" lnSpcReduction="10000"/>
          </a:bodyPr>
          <a:lstStyle/>
          <a:p>
            <a:pPr marL="285750" lvl="0" indent="-285750" algn="just">
              <a:lnSpc>
                <a:spcPct val="90000"/>
              </a:lnSpc>
              <a:buClr>
                <a:srgbClr val="83992A"/>
              </a:buClr>
              <a:buFont typeface="Arial"/>
              <a:buChar char="•"/>
            </a:pP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laba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berlebihan</a:t>
            </a:r>
            <a:endParaRPr lang="en-US" sz="2600" b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90000"/>
              </a:lnSpc>
              <a:buClr>
                <a:srgbClr val="83992A"/>
              </a:buClr>
              <a:buFont typeface="Arial"/>
              <a:buChar char="•"/>
            </a:pP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Mendominasi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perekonomian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setempat</a:t>
            </a:r>
            <a:endParaRPr lang="en-US" sz="2600" b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90000"/>
              </a:lnSpc>
              <a:buClr>
                <a:srgbClr val="83992A"/>
              </a:buClr>
              <a:buFont typeface="Arial"/>
              <a:buChar char="•"/>
            </a:pP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mempekerjakan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tenaga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berbakat</a:t>
            </a:r>
            <a:endParaRPr lang="en-US" sz="2600" b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90000"/>
              </a:lnSpc>
              <a:buClr>
                <a:srgbClr val="83992A"/>
              </a:buClr>
              <a:buFont typeface="Arial"/>
              <a:buChar char="•"/>
            </a:pP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Gagal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alih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maju</a:t>
            </a:r>
            <a:endParaRPr lang="en-US" sz="2600" b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90000"/>
              </a:lnSpc>
              <a:buClr>
                <a:srgbClr val="83992A"/>
              </a:buClr>
              <a:buFont typeface="Arial"/>
              <a:buChar char="•"/>
            </a:pP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endParaRPr lang="en-US" sz="2600" b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90000"/>
              </a:lnSpc>
              <a:buClr>
                <a:srgbClr val="83992A"/>
              </a:buClr>
              <a:buFont typeface="Arial"/>
              <a:buChar char="•"/>
            </a:pP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domestik</a:t>
            </a:r>
            <a:endParaRPr lang="en-US" sz="2600" b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90000"/>
              </a:lnSpc>
              <a:buClr>
                <a:srgbClr val="83992A"/>
              </a:buClr>
              <a:buFont typeface="Arial"/>
              <a:buChar char="•"/>
            </a:pP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menghormati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2600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setempat</a:t>
            </a:r>
            <a:endParaRPr lang="en-US" sz="2600" b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buClr>
                <a:srgbClr val="83992A"/>
              </a:buClr>
              <a:buFont typeface="Arial"/>
              <a:buChar char="•"/>
            </a:pPr>
            <a:endParaRPr lang="en-US" sz="2600" b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60B6F2-BBF2-47CC-9D09-3DE4BA64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709" y="715961"/>
            <a:ext cx="7719934" cy="1189037"/>
          </a:xfrm>
        </p:spPr>
        <p:txBody>
          <a:bodyPr/>
          <a:lstStyle/>
          <a:p>
            <a:pPr algn="l"/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MNC’s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637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Widescreen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Garamond</vt:lpstr>
      <vt:lpstr>Segoe UI</vt:lpstr>
      <vt:lpstr>Wingdings</vt:lpstr>
      <vt:lpstr>1_Office Theme</vt:lpstr>
      <vt:lpstr>Organic</vt:lpstr>
      <vt:lpstr>SAP 6- Indonesia dan MNCs</vt:lpstr>
      <vt:lpstr>Pengertian  </vt:lpstr>
      <vt:lpstr>PowerPoint Presentation</vt:lpstr>
      <vt:lpstr>Keputusan MNCs</vt:lpstr>
      <vt:lpstr>PowerPoint Presentation</vt:lpstr>
      <vt:lpstr>Karakteristik MNC’s </vt:lpstr>
      <vt:lpstr>Kompleksitas Manajemen MNC’s </vt:lpstr>
      <vt:lpstr>Keuntungan MNC’s </vt:lpstr>
      <vt:lpstr>Keluhan atas MNC’s</vt:lpstr>
      <vt:lpstr>Perusahaan Multinasional di Indonesia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2021-03-30T14:17:01Z</dcterms:created>
  <dcterms:modified xsi:type="dcterms:W3CDTF">2021-03-30T16:15:43Z</dcterms:modified>
</cp:coreProperties>
</file>