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3"/>
  </p:notesMasterIdLst>
  <p:sldIdLst>
    <p:sldId id="310" r:id="rId3"/>
    <p:sldId id="311" r:id="rId4"/>
    <p:sldId id="313" r:id="rId5"/>
    <p:sldId id="314" r:id="rId6"/>
    <p:sldId id="316" r:id="rId7"/>
    <p:sldId id="317" r:id="rId8"/>
    <p:sldId id="318" r:id="rId9"/>
    <p:sldId id="326" r:id="rId10"/>
    <p:sldId id="320" r:id="rId11"/>
    <p:sldId id="328" r:id="rId12"/>
    <p:sldId id="329" r:id="rId13"/>
    <p:sldId id="330" r:id="rId14"/>
    <p:sldId id="321" r:id="rId15"/>
    <p:sldId id="315" r:id="rId16"/>
    <p:sldId id="331" r:id="rId17"/>
    <p:sldId id="332" r:id="rId18"/>
    <p:sldId id="333" r:id="rId19"/>
    <p:sldId id="334" r:id="rId20"/>
    <p:sldId id="322" r:id="rId21"/>
    <p:sldId id="323" r:id="rId22"/>
    <p:sldId id="324" r:id="rId23"/>
    <p:sldId id="325" r:id="rId24"/>
    <p:sldId id="335" r:id="rId25"/>
    <p:sldId id="336" r:id="rId26"/>
    <p:sldId id="337" r:id="rId27"/>
    <p:sldId id="338" r:id="rId28"/>
    <p:sldId id="339" r:id="rId29"/>
    <p:sldId id="340" r:id="rId30"/>
    <p:sldId id="341" r:id="rId31"/>
    <p:sldId id="342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0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9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4A82E-A534-427A-9315-FFF275EEECBF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65B31-E9AC-462C-85B6-BA97739E9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348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5850-793A-49F2-ABB5-B9E233281F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A3C4B2-7053-48AA-AE54-CD7F421AD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50B70-D337-4423-A9C3-566C724D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B841C-10A8-4E6D-89D3-C3843EFB8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CB815E-198D-4978-A7D2-FE7CFE8A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39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8FC1-CE05-4C60-A20F-65CEE9AD5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99416-45E7-4EF0-94D3-191D83E367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DD97B-BF42-42C9-B2F2-A6D39C804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F2CFE-81AE-4914-894F-0794AA625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18191-EF7E-4463-B472-18AE2826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14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A05D17-3724-4BCC-B49E-D46A45631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AE8E64-DA14-4320-8C4E-94FA250FA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323D27-4888-451D-B021-1BBF6FB6B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A52C9-893E-499D-8F6A-53D31B68B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E5B36-69F2-4733-B7F0-20B794756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42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BEFE7-3D65-45EC-95DF-F72DD5CA5B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744D4-AA86-4255-98C5-99C37CD4A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5260F6-12BB-4B88-AA73-0DBCC37D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2B6AB-BF66-44D5-81FB-0AD59B1E6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3A41-D4F3-4D60-A156-77AA2B22E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58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D945E-41A3-4990-AEAD-72B0DDBA8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8B138-7725-4A56-9C02-1E9040E26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F27D5-4155-461B-957B-4CA350FA8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C4420-B23F-4059-B666-8A17125E5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A77C-A960-434B-A205-8C2CB4A92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422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E166-0243-4CA1-A098-C02A89F86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8ADF07-E178-47F4-B620-3C4D2C3C5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C6CC1-F6EA-4812-A15F-C93F3086E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DCDD3-E329-48E4-9184-C9D450A0A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4B0EE-0744-4DFE-A587-0D8FA6D5B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7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2CB43-3443-405E-9702-61A76CF44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A85DF-2E03-4A63-A1A7-032CA5975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1EE4E2-1E16-4FF3-A073-ED1B16D939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0F264-6111-4BEB-89AC-D9FA3A274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F44F14-2FBB-424D-9E0D-273A5633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1048D1-A632-49FB-80BD-E60A2DC32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17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3B9C-3D1C-448E-BF29-76ADCC5D7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2008F0-A7E9-46D4-B794-48A18479E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B1BA25-69AC-4D36-B701-82395FA772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FD8358-5001-4D8C-B1FF-4444F7E237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7CEDEE-2183-4BBD-A8A6-58CE0889C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D9051-61E3-4B5F-9C67-10F6F08FC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39446-7E67-463C-A623-AB2D4B509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3E6895-FC3A-460F-B0D0-38E6CE94D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65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66F8C-5593-4085-8D8E-A37B0E6D8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F4E604-F326-4884-878D-C5A5691D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1866B-3AC1-4229-88AD-4C8576C1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FF0D06-144D-4EE1-9146-905D316C4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02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09E0F5-CC50-4B9D-BEB5-4E470F920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3C513-79FA-4E72-B562-C217F565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07B-28F1-4F6B-9697-FFBA8C9D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16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A178-D7EB-4673-9876-C430A6065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41E26-B080-4572-8B3F-968D3AC4C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BB9E54-C80B-4DBD-9E8F-3B700DEA4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A8A61-B926-4373-8F08-D5003E6A0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9CB23A-9E66-4CDA-A506-6058B6C94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BD0562-48B4-4A76-BDB4-DE73CD16B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77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6D966-1BA2-41D0-BBB9-25DF0A2BD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64AC8-72D2-40E3-B29F-7AB3B1EA7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3726C-6EDF-4C9B-838C-72FE462E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D0B88-6825-45FE-8BD2-3D30F866A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BF6F16-B328-41F6-AF78-7FDA77FEF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43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F990-90C4-42FD-B07F-5B7B39FA8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AFBF0-99A6-44B4-A988-EC4CB29AF4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633F6-DDEF-4776-9E62-74E10222D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30A83-A407-4C67-A5C8-1F03E5AC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20C43-FB2D-4442-9F6D-7DE870A9E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0C3A57-FDBB-4D19-9ED6-441034BE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78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C1F7E-974D-4935-9377-664BB8C8A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DF498-A964-4384-AB9D-067E1CA77F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21AA7-73EC-4D53-A881-9A51261A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67A87-234F-480A-B638-433A7E1DA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30884-3FC5-4E21-A380-BEF5107EB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797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6C59B9-1925-467A-95AB-24CEC948E4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3F57E5-ADE5-4BED-9CD9-C5B9017B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45D5E-06D1-4185-9C5E-C8A430967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BD017-944B-41DD-BC2E-C2C490918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15883-A354-4EA1-B14E-2D066BCF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65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1364-E09B-4A03-B302-874CFA92F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BA67E5-CC25-4A51-88A5-808851940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0D16E-B74D-43AF-9DF4-58C968364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48426-6B47-48F6-AFDD-A70FFC43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1400E-09EB-458E-8B24-91540B383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4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A74CD-1B95-4866-B3DE-9B8D92F4D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FB367-53C7-481C-B287-9DEED22326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BB0D6-12F9-4928-9F63-5AB76B8F0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A2CFA-9BB7-4E9F-A0B3-C7C45E78D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3AB550-0AAC-43E6-B241-D76043581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A55330-1CBC-4AB3-8FF2-163F738D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31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94D32-6194-4E28-B04E-36CED94B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BA312-3D4F-46DD-8345-639FA246B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B2C178-0DD2-443B-9D05-4110366E9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E170E6-5383-4FA4-98DB-58103B6CB1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1D10CD-8157-44A4-8FDE-E41701ECCD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74AEED-F66E-47B2-92CF-6E90224BB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73111-FC26-4151-9659-4BBDF035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4B43A9-84BB-43FD-9303-8399B776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4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9DFE6-569D-4C7A-8933-EAE56CA13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29F37D-F775-4EEF-A22A-87D4F02DA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C0B7A4-0351-452A-A690-095EEBD49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46397C-4C5E-4716-9F77-51185029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1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84F6E5-B50C-41D7-8B59-C954B05ED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9B6178-A0D3-45B7-A3E6-879D0ADF4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1118E-2265-4622-A7C3-BBC236035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2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DC12-4525-4F54-91F2-7EABB734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E4914-1216-4E04-A94F-2BC6696DF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FF0A4-E858-4CEB-8383-2F54997BFC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0BDA4-7A77-4557-ABAD-689B37AD8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03FED-8002-47F1-B4F9-68529FED1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EA2E3-6263-42D4-9C2F-1D7FAAFC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9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B13C3-90CC-4102-AD82-9804927A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232B7D-4E1B-4978-9BB3-7679202773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E3E686-8FBA-45B4-84A3-8545FF3F94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385085-41BD-4D9A-A105-E70D5C674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F4E450-EAEE-4F5C-AD24-D0A09327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712A4-14DE-4841-A70F-2A0897A4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42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6D2EB-1FF9-4614-A005-8258F738C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4DEC91-ED5A-4825-8D18-9B90DC2A25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415D3-C3BC-4F3F-830A-8E03BBF454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68235-C2E8-44B7-8245-16C0363FCB51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E5032-7417-4D0C-A07D-78190301E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DC92E-4BAD-429C-86B2-DDCBCA8136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7F71-AEBF-4147-8A1A-39678372FEA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F6A940-C9F5-41B4-A263-6F5B294B47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02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69215F-FB73-4972-B2BF-F55412F9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F832A6-63B8-46A4-B6AB-63EF55925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F024A-6F30-42FD-AFA3-E26CAB20B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6FA70-6052-4DBA-891A-BCDA7594845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569CEB-C963-4DA5-879E-C56CBA9E3D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6FCA98-08FF-48F6-BC19-CDBA0566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DE076-C45E-40FE-BE37-F3FD8AAE1AA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0495C5-FEEC-4049-A8AA-2417EA9F104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1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1"/>
          <a:stretch/>
        </p:blipFill>
        <p:spPr>
          <a:xfrm>
            <a:off x="872837" y="966388"/>
            <a:ext cx="10616996" cy="498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05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5610" y="769258"/>
            <a:ext cx="9183981" cy="5206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412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Degree (</a:t>
            </a:r>
            <a:r>
              <a:rPr lang="en-US" b="1" dirty="0" err="1"/>
              <a:t>derajat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edge yang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node. </a:t>
            </a:r>
            <a:r>
              <a:rPr lang="en-US" dirty="0" err="1"/>
              <a:t>Contoh</a:t>
            </a:r>
            <a:r>
              <a:rPr lang="en-US" dirty="0"/>
              <a:t> : node E </a:t>
            </a:r>
            <a:r>
              <a:rPr lang="en-US" dirty="0" err="1"/>
              <a:t>memiliki</a:t>
            </a:r>
            <a:r>
              <a:rPr lang="en-US" dirty="0"/>
              <a:t> in degree 1 </a:t>
            </a:r>
            <a:r>
              <a:rPr lang="en-US" dirty="0" err="1"/>
              <a:t>dan</a:t>
            </a:r>
            <a:r>
              <a:rPr lang="en-US" dirty="0"/>
              <a:t> out degree </a:t>
            </a:r>
            <a:r>
              <a:rPr lang="en-US" dirty="0" smtClean="0"/>
              <a:t>2</a:t>
            </a:r>
          </a:p>
          <a:p>
            <a:r>
              <a:rPr lang="en-US" b="1" dirty="0" smtClean="0"/>
              <a:t>Root </a:t>
            </a:r>
            <a:r>
              <a:rPr lang="en-US" b="1" dirty="0"/>
              <a:t>(</a:t>
            </a:r>
            <a:r>
              <a:rPr lang="en-US" b="1" dirty="0" err="1"/>
              <a:t>akar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node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&gt;=0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masuk</a:t>
            </a:r>
            <a:r>
              <a:rPr lang="en-US" dirty="0"/>
              <a:t> = 0. </a:t>
            </a:r>
            <a:r>
              <a:rPr lang="en-US" dirty="0" err="1"/>
              <a:t>Contoh</a:t>
            </a:r>
            <a:r>
              <a:rPr lang="en-US" dirty="0"/>
              <a:t> : node A </a:t>
            </a:r>
            <a:r>
              <a:rPr lang="en-US" dirty="0" err="1"/>
              <a:t>adalah</a:t>
            </a:r>
            <a:r>
              <a:rPr lang="en-US" dirty="0"/>
              <a:t> root </a:t>
            </a:r>
            <a:endParaRPr lang="en-US" dirty="0" smtClean="0"/>
          </a:p>
          <a:p>
            <a:r>
              <a:rPr lang="en-US" b="1" dirty="0" smtClean="0"/>
              <a:t>Subtree </a:t>
            </a:r>
            <a:r>
              <a:rPr lang="en-US" b="1" dirty="0"/>
              <a:t>/ child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node </a:t>
            </a:r>
            <a:r>
              <a:rPr lang="en-US" dirty="0" err="1"/>
              <a:t>dibawah</a:t>
            </a:r>
            <a:r>
              <a:rPr lang="en-US" dirty="0"/>
              <a:t> root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 tree C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/>
              <a:t>right subtree </a:t>
            </a:r>
            <a:r>
              <a:rPr lang="en-US" dirty="0" err="1"/>
              <a:t>dari</a:t>
            </a:r>
            <a:r>
              <a:rPr lang="en-US" dirty="0"/>
              <a:t> A </a:t>
            </a:r>
            <a:r>
              <a:rPr lang="en-US" dirty="0" err="1"/>
              <a:t>dan</a:t>
            </a:r>
            <a:r>
              <a:rPr lang="en-US" dirty="0"/>
              <a:t> tree B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/>
              <a:t>left subtree </a:t>
            </a:r>
            <a:r>
              <a:rPr lang="en-US" dirty="0" err="1"/>
              <a:t>dari</a:t>
            </a:r>
            <a:r>
              <a:rPr lang="en-US" dirty="0"/>
              <a:t> A node G </a:t>
            </a:r>
            <a:r>
              <a:rPr lang="en-US" dirty="0" err="1"/>
              <a:t>dan</a:t>
            </a:r>
            <a:r>
              <a:rPr lang="en-US" dirty="0"/>
              <a:t> F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/>
              <a:t>child </a:t>
            </a:r>
            <a:r>
              <a:rPr lang="en-US" dirty="0" err="1"/>
              <a:t>dari</a:t>
            </a:r>
            <a:r>
              <a:rPr lang="en-US" dirty="0"/>
              <a:t> node C </a:t>
            </a:r>
            <a:r>
              <a:rPr lang="en-US" dirty="0" smtClean="0"/>
              <a:t>node </a:t>
            </a:r>
            <a:r>
              <a:rPr lang="en-US" dirty="0"/>
              <a:t>F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b="1" dirty="0"/>
              <a:t>parent </a:t>
            </a:r>
            <a:r>
              <a:rPr lang="en-US" dirty="0" err="1"/>
              <a:t>dari</a:t>
            </a:r>
            <a:r>
              <a:rPr lang="en-US" dirty="0"/>
              <a:t> node J </a:t>
            </a:r>
            <a:r>
              <a:rPr lang="en-US" dirty="0" err="1"/>
              <a:t>dan</a:t>
            </a:r>
            <a:r>
              <a:rPr lang="en-US" dirty="0"/>
              <a:t> K </a:t>
            </a:r>
            <a:endParaRPr lang="en-US" dirty="0" smtClean="0"/>
          </a:p>
          <a:p>
            <a:r>
              <a:rPr lang="en-US" b="1" dirty="0" smtClean="0"/>
              <a:t>Ancestor </a:t>
            </a:r>
            <a:r>
              <a:rPr lang="en-US" dirty="0" err="1"/>
              <a:t>adalah</a:t>
            </a:r>
            <a:r>
              <a:rPr lang="en-US" dirty="0"/>
              <a:t> Node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node lain. </a:t>
            </a:r>
            <a:r>
              <a:rPr lang="en-US" dirty="0" err="1"/>
              <a:t>Contoh</a:t>
            </a:r>
            <a:r>
              <a:rPr lang="en-US" dirty="0"/>
              <a:t> : node B </a:t>
            </a:r>
            <a:r>
              <a:rPr lang="en-US" dirty="0" err="1"/>
              <a:t>adalah</a:t>
            </a:r>
            <a:r>
              <a:rPr lang="en-US" dirty="0"/>
              <a:t> ancestor </a:t>
            </a:r>
            <a:r>
              <a:rPr lang="en-US" dirty="0" err="1"/>
              <a:t>dari</a:t>
            </a:r>
            <a:r>
              <a:rPr lang="en-US" dirty="0"/>
              <a:t> node E </a:t>
            </a:r>
            <a:endParaRPr lang="en-US" dirty="0" smtClean="0"/>
          </a:p>
          <a:p>
            <a:r>
              <a:rPr lang="en-US" b="1" dirty="0" smtClean="0"/>
              <a:t>Descendant </a:t>
            </a:r>
            <a:r>
              <a:rPr lang="en-US" dirty="0" err="1"/>
              <a:t>adalah</a:t>
            </a:r>
            <a:r>
              <a:rPr lang="en-US" dirty="0"/>
              <a:t> node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node lain. </a:t>
            </a:r>
          </a:p>
          <a:p>
            <a:pPr marL="0" indent="0">
              <a:buNone/>
            </a:pPr>
            <a:r>
              <a:rPr lang="it-IT" dirty="0"/>
              <a:t>Contoh : node E adalah descendant dari node 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443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Leaf (</a:t>
            </a:r>
            <a:r>
              <a:rPr lang="en-US" b="1" dirty="0" err="1"/>
              <a:t>daun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node yang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masuknya</a:t>
            </a:r>
            <a:r>
              <a:rPr lang="en-US" dirty="0"/>
              <a:t> 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derajat</a:t>
            </a:r>
            <a:r>
              <a:rPr lang="en-US" dirty="0"/>
              <a:t> </a:t>
            </a:r>
            <a:r>
              <a:rPr lang="en-US" dirty="0" err="1"/>
              <a:t>keluarnya</a:t>
            </a:r>
            <a:r>
              <a:rPr lang="en-US" dirty="0"/>
              <a:t> 0. </a:t>
            </a:r>
            <a:r>
              <a:rPr lang="en-US" dirty="0" err="1"/>
              <a:t>Contoh</a:t>
            </a:r>
            <a:r>
              <a:rPr lang="en-US" dirty="0"/>
              <a:t> : node D, H, I, J, K, </a:t>
            </a:r>
            <a:r>
              <a:rPr lang="en-US" dirty="0" err="1"/>
              <a:t>dan</a:t>
            </a:r>
            <a:r>
              <a:rPr lang="en-US" dirty="0"/>
              <a:t> G </a:t>
            </a:r>
            <a:r>
              <a:rPr lang="en-US" dirty="0" err="1"/>
              <a:t>adalah</a:t>
            </a:r>
            <a:r>
              <a:rPr lang="en-US" dirty="0"/>
              <a:t> leaf </a:t>
            </a:r>
            <a:endParaRPr lang="en-US" dirty="0" smtClean="0"/>
          </a:p>
          <a:p>
            <a:r>
              <a:rPr lang="en-US" b="1" dirty="0" smtClean="0"/>
              <a:t>Sibling </a:t>
            </a:r>
            <a:r>
              <a:rPr lang="en-US" dirty="0" err="1"/>
              <a:t>adalah</a:t>
            </a:r>
            <a:r>
              <a:rPr lang="en-US" dirty="0"/>
              <a:t> node yang </a:t>
            </a:r>
            <a:r>
              <a:rPr lang="en-US" dirty="0" err="1"/>
              <a:t>mempunyai</a:t>
            </a:r>
            <a:r>
              <a:rPr lang="en-US" dirty="0"/>
              <a:t> level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parent yang </a:t>
            </a:r>
            <a:r>
              <a:rPr lang="en-US" dirty="0" err="1"/>
              <a:t>sama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: node D </a:t>
            </a:r>
            <a:r>
              <a:rPr lang="en-US" dirty="0" err="1"/>
              <a:t>adalah</a:t>
            </a:r>
            <a:r>
              <a:rPr lang="en-US" dirty="0"/>
              <a:t> sibling </a:t>
            </a:r>
            <a:r>
              <a:rPr lang="en-US" dirty="0" err="1"/>
              <a:t>dari</a:t>
            </a:r>
            <a:r>
              <a:rPr lang="en-US" dirty="0"/>
              <a:t> node A </a:t>
            </a:r>
            <a:endParaRPr lang="en-US" dirty="0" smtClean="0"/>
          </a:p>
          <a:p>
            <a:r>
              <a:rPr lang="en-US" dirty="0" smtClean="0"/>
              <a:t>H</a:t>
            </a:r>
            <a:r>
              <a:rPr lang="en-US" b="1" dirty="0" smtClean="0"/>
              <a:t>eight </a:t>
            </a:r>
            <a:r>
              <a:rPr lang="en-US" b="1" dirty="0"/>
              <a:t>(</a:t>
            </a:r>
            <a:r>
              <a:rPr lang="en-US" b="1" dirty="0" err="1"/>
              <a:t>ketinggian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level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tree </a:t>
            </a:r>
            <a:r>
              <a:rPr lang="en-US" dirty="0" err="1"/>
              <a:t>ditambah</a:t>
            </a:r>
            <a:r>
              <a:rPr lang="en-US" dirty="0"/>
              <a:t> 1. </a:t>
            </a:r>
            <a:r>
              <a:rPr lang="en-US" dirty="0" err="1"/>
              <a:t>Contoh</a:t>
            </a:r>
            <a:r>
              <a:rPr lang="en-US" dirty="0"/>
              <a:t> : height </a:t>
            </a:r>
            <a:r>
              <a:rPr lang="en-US" dirty="0" err="1"/>
              <a:t>dari</a:t>
            </a:r>
            <a:r>
              <a:rPr lang="en-US" dirty="0"/>
              <a:t> tree A </a:t>
            </a:r>
            <a:r>
              <a:rPr lang="en-US" dirty="0" err="1"/>
              <a:t>adalah</a:t>
            </a:r>
            <a:r>
              <a:rPr lang="en-US" dirty="0"/>
              <a:t> 3 + 1 = 4 </a:t>
            </a:r>
            <a:endParaRPr lang="en-US" dirty="0" smtClean="0"/>
          </a:p>
          <a:p>
            <a:r>
              <a:rPr lang="en-US" b="1" dirty="0" smtClean="0"/>
              <a:t>Weight </a:t>
            </a:r>
            <a:r>
              <a:rPr lang="en-US" b="1" dirty="0"/>
              <a:t>(</a:t>
            </a:r>
            <a:r>
              <a:rPr lang="en-US" b="1" dirty="0" err="1"/>
              <a:t>bobot</a:t>
            </a:r>
            <a:r>
              <a:rPr lang="en-US" b="1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leaf(</a:t>
            </a:r>
            <a:r>
              <a:rPr lang="en-US" dirty="0" err="1"/>
              <a:t>daun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tree.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/>
              <a:t>: weight </a:t>
            </a:r>
            <a:r>
              <a:rPr lang="en-US" dirty="0" err="1"/>
              <a:t>dari</a:t>
            </a:r>
            <a:r>
              <a:rPr lang="en-US" dirty="0"/>
              <a:t> tree A </a:t>
            </a:r>
            <a:r>
              <a:rPr lang="en-US" dirty="0" err="1"/>
              <a:t>adalah</a:t>
            </a:r>
            <a:r>
              <a:rPr lang="en-US" dirty="0"/>
              <a:t> 6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71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i="1" dirty="0" smtClean="0"/>
              <a:t>sub‐tree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i="1" dirty="0" smtClean="0"/>
              <a:t>tree</a:t>
            </a:r>
            <a:r>
              <a:rPr lang="en-US" dirty="0"/>
              <a:t>!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1168" y="2000030"/>
            <a:ext cx="525780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4857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Binary </a:t>
            </a:r>
            <a:r>
              <a:rPr lang="en-US" i="1" dirty="0"/>
              <a:t>tree: </a:t>
            </a:r>
            <a:r>
              <a:rPr lang="en-US" dirty="0"/>
              <a:t>tree di </a:t>
            </a:r>
            <a:r>
              <a:rPr lang="en-US" dirty="0" smtClean="0"/>
              <a:t>mana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b="1" i="1" dirty="0" smtClean="0"/>
              <a:t>internal </a:t>
            </a:r>
            <a:r>
              <a:rPr lang="en-US" b="1" i="1" dirty="0"/>
              <a:t>nodes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i="1" dirty="0" smtClean="0"/>
              <a:t>degree </a:t>
            </a:r>
            <a:r>
              <a:rPr lang="en-US" i="1" dirty="0"/>
              <a:t>2</a:t>
            </a:r>
            <a:endParaRPr lang="en-US" dirty="0"/>
          </a:p>
          <a:p>
            <a:r>
              <a:rPr lang="en-US" i="1" dirty="0" smtClean="0"/>
              <a:t>Ordered/Search </a:t>
            </a:r>
            <a:r>
              <a:rPr lang="en-US" i="1" dirty="0"/>
              <a:t>tree: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b="1" i="1" dirty="0" smtClean="0"/>
              <a:t>children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b="1" i="1" dirty="0" smtClean="0"/>
              <a:t>node </a:t>
            </a:r>
            <a:r>
              <a:rPr lang="en-US" dirty="0" err="1" smtClean="0"/>
              <a:t>terurut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6033" y="3204936"/>
            <a:ext cx="463867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856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BINARY TREE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Sebuah</a:t>
            </a:r>
            <a:r>
              <a:rPr lang="en-US" dirty="0"/>
              <a:t> tree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node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maksimal</a:t>
            </a:r>
            <a:r>
              <a:rPr lang="en-US" dirty="0"/>
              <a:t> 2 subtree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subpohon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(left subtree)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subpohon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(right subtree)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subtree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terpisah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kata lain </a:t>
            </a:r>
            <a:r>
              <a:rPr lang="en-US" dirty="0" err="1"/>
              <a:t>tiap</a:t>
            </a:r>
            <a:r>
              <a:rPr lang="en-US" dirty="0"/>
              <a:t> node </a:t>
            </a:r>
            <a:r>
              <a:rPr lang="en-US" dirty="0" err="1"/>
              <a:t>dalam</a:t>
            </a:r>
            <a:r>
              <a:rPr lang="en-US" dirty="0"/>
              <a:t> binary tree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paling </a:t>
            </a:r>
            <a:r>
              <a:rPr lang="en-US" dirty="0" err="1"/>
              <a:t>banyak</a:t>
            </a:r>
            <a:r>
              <a:rPr lang="en-US" dirty="0"/>
              <a:t> 2 child.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23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1. Full Binary Tree </a:t>
            </a:r>
            <a:r>
              <a:rPr lang="en-US" dirty="0"/>
              <a:t>: </a:t>
            </a:r>
            <a:r>
              <a:rPr lang="en-US" dirty="0" err="1"/>
              <a:t>semua</a:t>
            </a:r>
            <a:r>
              <a:rPr lang="en-US" dirty="0"/>
              <a:t> node (</a:t>
            </a:r>
            <a:r>
              <a:rPr lang="en-US" dirty="0" err="1"/>
              <a:t>kecuali</a:t>
            </a:r>
            <a:r>
              <a:rPr lang="en-US" dirty="0"/>
              <a:t> leaf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2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subtree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path yang </a:t>
            </a:r>
            <a:r>
              <a:rPr lang="en-US" dirty="0" err="1"/>
              <a:t>sama</a:t>
            </a:r>
            <a:r>
              <a:rPr lang="en-US" dirty="0"/>
              <a:t>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998" y="3060926"/>
            <a:ext cx="7191375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71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2. Complete Binary Tree </a:t>
            </a:r>
            <a:r>
              <a:rPr lang="en-US" dirty="0"/>
              <a:t>: </a:t>
            </a:r>
            <a:r>
              <a:rPr lang="en-US" dirty="0" err="1"/>
              <a:t>mirip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full binary tree,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subtree </a:t>
            </a:r>
            <a:r>
              <a:rPr lang="en-US" dirty="0" err="1"/>
              <a:t>boleh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path yang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tiap</a:t>
            </a:r>
            <a:r>
              <a:rPr lang="en-US" dirty="0"/>
              <a:t> node (</a:t>
            </a:r>
            <a:r>
              <a:rPr lang="en-US" dirty="0" err="1"/>
              <a:t>kecuali</a:t>
            </a:r>
            <a:r>
              <a:rPr lang="en-US" dirty="0"/>
              <a:t> leaf </a:t>
            </a:r>
            <a:r>
              <a:rPr lang="en-US" dirty="0" err="1"/>
              <a:t>memiliki</a:t>
            </a:r>
            <a:r>
              <a:rPr lang="en-US" dirty="0"/>
              <a:t> 2 </a:t>
            </a:r>
            <a:r>
              <a:rPr lang="en-US" dirty="0" err="1"/>
              <a:t>anak</a:t>
            </a:r>
            <a:r>
              <a:rPr lang="en-US" dirty="0"/>
              <a:t>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429" y="3157991"/>
            <a:ext cx="6735762" cy="2853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8921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tree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3. Skewed Binary Tree : </a:t>
            </a:r>
            <a:r>
              <a:rPr lang="en-US" dirty="0"/>
              <a:t>binary tree yang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nodenya</a:t>
            </a:r>
            <a:r>
              <a:rPr lang="en-US" dirty="0"/>
              <a:t> (</a:t>
            </a:r>
            <a:r>
              <a:rPr lang="en-US" dirty="0" err="1"/>
              <a:t>kecuali</a:t>
            </a:r>
            <a:r>
              <a:rPr lang="en-US" dirty="0"/>
              <a:t> leaf)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3687" y="2906259"/>
            <a:ext cx="6407278" cy="3270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49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smtClean="0"/>
              <a:t>Binary Tree : </a:t>
            </a:r>
            <a:r>
              <a:rPr lang="en-US" dirty="0" err="1" smtClean="0"/>
              <a:t>Representasi</a:t>
            </a:r>
            <a:r>
              <a:rPr lang="en-US" dirty="0" smtClean="0"/>
              <a:t> </a:t>
            </a:r>
            <a:r>
              <a:rPr lang="en-US" dirty="0" err="1" smtClean="0"/>
              <a:t>ekspresi</a:t>
            </a:r>
            <a:r>
              <a:rPr lang="en-US" dirty="0" smtClean="0"/>
              <a:t> </a:t>
            </a:r>
            <a:r>
              <a:rPr lang="en-US" dirty="0" err="1" smtClean="0"/>
              <a:t>arithmatik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985" y="1802103"/>
            <a:ext cx="6497815" cy="440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97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863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Ketentuan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Binary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maksimum</a:t>
            </a:r>
            <a:r>
              <a:rPr lang="en-US" dirty="0" smtClean="0"/>
              <a:t> node </a:t>
            </a:r>
            <a:r>
              <a:rPr lang="en-US" dirty="0" err="1" smtClean="0"/>
              <a:t>dalam</a:t>
            </a:r>
            <a:r>
              <a:rPr lang="en-US" dirty="0" smtClean="0"/>
              <a:t> binary </a:t>
            </a:r>
            <a:r>
              <a:rPr lang="en-US" dirty="0"/>
              <a:t>tree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i="1" dirty="0" smtClean="0"/>
              <a:t>k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i="1" dirty="0" smtClean="0"/>
              <a:t>2k+1‐1</a:t>
            </a:r>
            <a:r>
              <a:rPr lang="en-US" dirty="0" smtClean="0"/>
              <a:t>.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b="1" dirty="0" smtClean="0"/>
              <a:t>full </a:t>
            </a:r>
            <a:r>
              <a:rPr lang="en-US" b="1" dirty="0"/>
              <a:t>binary </a:t>
            </a:r>
            <a:r>
              <a:rPr lang="en-US" b="1" dirty="0" smtClean="0"/>
              <a:t>tree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i="1" dirty="0" smtClean="0"/>
              <a:t>k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binary </a:t>
            </a:r>
            <a:r>
              <a:rPr lang="en-US" dirty="0"/>
              <a:t>tree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i="1" dirty="0" smtClean="0"/>
              <a:t>2k+1‐1 </a:t>
            </a:r>
            <a:r>
              <a:rPr lang="en-US" dirty="0"/>
              <a:t>nodes.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b="1" dirty="0" smtClean="0"/>
              <a:t>complete </a:t>
            </a:r>
            <a:r>
              <a:rPr lang="en-US" b="1" dirty="0"/>
              <a:t>binary tree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k </a:t>
            </a:r>
            <a:r>
              <a:rPr lang="en-US" dirty="0" err="1" smtClean="0"/>
              <a:t>adalah</a:t>
            </a:r>
            <a:r>
              <a:rPr lang="en-US" dirty="0" smtClean="0"/>
              <a:t> binary </a:t>
            </a:r>
            <a:r>
              <a:rPr lang="en-US" dirty="0"/>
              <a:t>tree yang </a:t>
            </a:r>
            <a:r>
              <a:rPr lang="en-US" dirty="0" err="1" smtClean="0"/>
              <a:t>miliki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maximum </a:t>
            </a:r>
            <a:r>
              <a:rPr lang="en-US" dirty="0"/>
              <a:t>nodes di levels 0 </a:t>
            </a:r>
            <a:r>
              <a:rPr lang="en-US" dirty="0" err="1"/>
              <a:t>sampaik</a:t>
            </a:r>
            <a:r>
              <a:rPr lang="en-US" dirty="0"/>
              <a:t> –1 (</a:t>
            </a:r>
            <a:r>
              <a:rPr lang="en-US" dirty="0" err="1" smtClean="0"/>
              <a:t>semua</a:t>
            </a:r>
            <a:r>
              <a:rPr lang="en-US" dirty="0" smtClean="0"/>
              <a:t> level </a:t>
            </a:r>
            <a:r>
              <a:rPr lang="en-US" dirty="0" err="1" smtClean="0"/>
              <a:t>terisi</a:t>
            </a:r>
            <a:r>
              <a:rPr lang="en-US" dirty="0" smtClean="0"/>
              <a:t>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level </a:t>
            </a:r>
            <a:r>
              <a:rPr lang="en-US" dirty="0" err="1"/>
              <a:t>terakhir</a:t>
            </a:r>
            <a:r>
              <a:rPr lang="en-US" dirty="0"/>
              <a:t>, yang </a:t>
            </a:r>
            <a:r>
              <a:rPr lang="en-US" dirty="0" err="1" smtClean="0"/>
              <a:t>terisi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hingga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b="1" i="1" dirty="0" smtClean="0"/>
              <a:t>missing </a:t>
            </a:r>
            <a:r>
              <a:rPr lang="en-US" b="1" i="1" dirty="0"/>
              <a:t>nodes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708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Node </a:t>
            </a:r>
            <a:r>
              <a:rPr lang="en-US" dirty="0" err="1"/>
              <a:t>dalam</a:t>
            </a:r>
            <a:r>
              <a:rPr lang="en-US" dirty="0"/>
              <a:t>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i="1" dirty="0" smtClean="0"/>
              <a:t>nodes </a:t>
            </a:r>
            <a:r>
              <a:rPr lang="en-US" i="1" dirty="0"/>
              <a:t>yang </a:t>
            </a:r>
            <a:r>
              <a:rPr lang="en-US" i="1" dirty="0" err="1" smtClean="0"/>
              <a:t>dideklarasikan</a:t>
            </a:r>
            <a:r>
              <a:rPr lang="en-US" i="1" dirty="0" smtClean="0"/>
              <a:t> </a:t>
            </a:r>
            <a:r>
              <a:rPr lang="en-US" i="1" dirty="0" err="1" smtClean="0"/>
              <a:t>secara</a:t>
            </a:r>
            <a:r>
              <a:rPr lang="en-US" i="1" dirty="0" smtClean="0"/>
              <a:t> </a:t>
            </a:r>
            <a:r>
              <a:rPr lang="en-US" i="1" dirty="0" err="1" smtClean="0"/>
              <a:t>rekursif</a:t>
            </a:r>
            <a:r>
              <a:rPr lang="en-US" i="1" dirty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843315" y="2772229"/>
            <a:ext cx="4238172" cy="2888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/>
              <a:t>class </a:t>
            </a:r>
            <a:r>
              <a:rPr lang="en-US" b="1" dirty="0" err="1"/>
              <a:t>BinaryNode</a:t>
            </a:r>
            <a:r>
              <a:rPr lang="en-US" b="1" dirty="0"/>
              <a:t>&lt;A&gt;</a:t>
            </a:r>
            <a:endParaRPr lang="en-US" dirty="0"/>
          </a:p>
          <a:p>
            <a:r>
              <a:rPr lang="en-US" b="1" dirty="0"/>
              <a:t>{ </a:t>
            </a:r>
            <a:endParaRPr lang="en-US" dirty="0"/>
          </a:p>
          <a:p>
            <a:r>
              <a:rPr lang="en-US" b="1" dirty="0"/>
              <a:t>A element; </a:t>
            </a:r>
            <a:endParaRPr lang="en-US" dirty="0"/>
          </a:p>
          <a:p>
            <a:pPr lvl="1"/>
            <a:r>
              <a:rPr lang="en-US" b="1" dirty="0" err="1"/>
              <a:t>BinaryNode</a:t>
            </a:r>
            <a:r>
              <a:rPr lang="en-US" b="1" dirty="0"/>
              <a:t>&lt;A&gt; left; </a:t>
            </a:r>
            <a:endParaRPr lang="en-US" dirty="0"/>
          </a:p>
          <a:p>
            <a:pPr lvl="1"/>
            <a:r>
              <a:rPr lang="en-US" b="1" dirty="0" err="1"/>
              <a:t>BinaryNode</a:t>
            </a:r>
            <a:r>
              <a:rPr lang="en-US" b="1" dirty="0"/>
              <a:t>&lt;A&gt; right;</a:t>
            </a:r>
            <a:endParaRPr lang="en-US" dirty="0"/>
          </a:p>
          <a:p>
            <a:r>
              <a:rPr lang="en-US" b="1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942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 </a:t>
            </a:r>
            <a:r>
              <a:rPr lang="en-US" dirty="0" smtClean="0"/>
              <a:t>Tree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ADT </a:t>
            </a:r>
            <a:r>
              <a:rPr lang="en-US" dirty="0"/>
              <a:t>tree </a:t>
            </a:r>
            <a:r>
              <a:rPr lang="en-US" dirty="0" err="1" smtClean="0"/>
              <a:t>menyimpan</a:t>
            </a:r>
            <a:r>
              <a:rPr lang="en-US" dirty="0" smtClean="0"/>
              <a:t>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i="1" dirty="0" smtClean="0"/>
              <a:t>root </a:t>
            </a:r>
            <a:r>
              <a:rPr lang="en-US" i="1" dirty="0"/>
              <a:t>node</a:t>
            </a:r>
            <a:r>
              <a:rPr lang="en-US" dirty="0"/>
              <a:t>,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tree</a:t>
            </a:r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48114" y="3091543"/>
            <a:ext cx="5123543" cy="2670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/>
              <a:t>public class BinaryTree&lt;A&gt;</a:t>
            </a:r>
            <a:endParaRPr lang="en-US"/>
          </a:p>
          <a:p>
            <a:r>
              <a:rPr lang="en-US" b="1"/>
              <a:t>{</a:t>
            </a:r>
            <a:endParaRPr lang="en-US"/>
          </a:p>
          <a:p>
            <a:pPr lvl="1"/>
            <a:r>
              <a:rPr lang="en-US" b="1"/>
              <a:t>private BinaryNode&lt;A&gt; root;</a:t>
            </a:r>
            <a:endParaRPr lang="en-US"/>
          </a:p>
          <a:p>
            <a:pPr lvl="1"/>
            <a:r>
              <a:rPr lang="en-US" b="1"/>
              <a:t>public BinaryTree( ) </a:t>
            </a:r>
            <a:endParaRPr lang="en-US"/>
          </a:p>
          <a:p>
            <a:r>
              <a:rPr lang="en-US" b="1"/>
              <a:t>{</a:t>
            </a:r>
            <a:endParaRPr lang="en-US"/>
          </a:p>
          <a:p>
            <a:r>
              <a:rPr lang="en-US" b="1"/>
              <a:t>root = null;</a:t>
            </a:r>
            <a:endParaRPr lang="en-US"/>
          </a:p>
          <a:p>
            <a:r>
              <a:rPr lang="en-US" b="1"/>
              <a:t>}</a:t>
            </a:r>
            <a:endParaRPr lang="en-US"/>
          </a:p>
          <a:p>
            <a:r>
              <a:rPr lang="en-US" b="1"/>
              <a:t>}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31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Dalam</a:t>
            </a:r>
            <a:r>
              <a:rPr lang="en-US" dirty="0"/>
              <a:t> binary tree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traverse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mengunjungi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node-node </a:t>
            </a:r>
            <a:r>
              <a:rPr lang="en-US" dirty="0" err="1"/>
              <a:t>pada</a:t>
            </a:r>
            <a:r>
              <a:rPr lang="en-US" dirty="0"/>
              <a:t> tree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Hasilnya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linear yang </a:t>
            </a:r>
            <a:r>
              <a:rPr lang="en-US" dirty="0" err="1"/>
              <a:t>tersimpan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tree. </a:t>
            </a:r>
            <a:endParaRPr lang="en-US" dirty="0"/>
          </a:p>
          <a:p>
            <a:r>
              <a:rPr lang="en-US" dirty="0" smtClean="0"/>
              <a:t>Ada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traverse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PreOrder</a:t>
            </a:r>
            <a:r>
              <a:rPr lang="en-US" dirty="0"/>
              <a:t>, </a:t>
            </a:r>
            <a:r>
              <a:rPr lang="en-US" dirty="0" err="1"/>
              <a:t>InOrder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PostOrder</a:t>
            </a:r>
            <a:r>
              <a:rPr lang="en-US" dirty="0" smtClean="0"/>
              <a:t>.</a:t>
            </a:r>
          </a:p>
          <a:p>
            <a:r>
              <a:rPr lang="en-US" dirty="0" err="1"/>
              <a:t>PreOrder</a:t>
            </a:r>
            <a:r>
              <a:rPr lang="en-US" dirty="0"/>
              <a:t> :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node yang </a:t>
            </a:r>
            <a:r>
              <a:rPr lang="en-US" dirty="0" err="1"/>
              <a:t>dikunjungi</a:t>
            </a:r>
            <a:r>
              <a:rPr lang="en-US" dirty="0"/>
              <a:t>, </a:t>
            </a:r>
            <a:r>
              <a:rPr lang="en-US" dirty="0" err="1"/>
              <a:t>kunjungi</a:t>
            </a:r>
            <a:r>
              <a:rPr lang="en-US" dirty="0"/>
              <a:t> Left Child, </a:t>
            </a:r>
            <a:r>
              <a:rPr lang="en-US" dirty="0" err="1"/>
              <a:t>kunjungi</a:t>
            </a:r>
            <a:r>
              <a:rPr lang="en-US" dirty="0"/>
              <a:t> Right </a:t>
            </a:r>
            <a:r>
              <a:rPr lang="en-US" dirty="0" smtClean="0"/>
              <a:t>Child</a:t>
            </a:r>
          </a:p>
          <a:p>
            <a:r>
              <a:rPr lang="en-US" dirty="0" err="1" smtClean="0"/>
              <a:t>InOrder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kunjungi</a:t>
            </a:r>
            <a:r>
              <a:rPr lang="en-US" dirty="0"/>
              <a:t> Left Child,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node yang </a:t>
            </a:r>
            <a:r>
              <a:rPr lang="en-US" dirty="0" err="1"/>
              <a:t>dikunjungi</a:t>
            </a:r>
            <a:r>
              <a:rPr lang="en-US" dirty="0"/>
              <a:t>, </a:t>
            </a:r>
            <a:r>
              <a:rPr lang="en-US" dirty="0" err="1"/>
              <a:t>kunjungi</a:t>
            </a:r>
            <a:r>
              <a:rPr lang="en-US" dirty="0"/>
              <a:t> Right </a:t>
            </a:r>
            <a:r>
              <a:rPr lang="en-US" dirty="0" smtClean="0"/>
              <a:t>Child</a:t>
            </a:r>
          </a:p>
          <a:p>
            <a:r>
              <a:rPr lang="en-US" dirty="0" err="1" smtClean="0"/>
              <a:t>PostOrder</a:t>
            </a:r>
            <a:r>
              <a:rPr lang="en-US" dirty="0" smtClean="0"/>
              <a:t> </a:t>
            </a:r>
            <a:r>
              <a:rPr lang="en-US" dirty="0"/>
              <a:t>: </a:t>
            </a:r>
            <a:r>
              <a:rPr lang="en-US" dirty="0" err="1"/>
              <a:t>kunjungi</a:t>
            </a:r>
            <a:r>
              <a:rPr lang="en-US" dirty="0"/>
              <a:t> Left Child, </a:t>
            </a:r>
            <a:r>
              <a:rPr lang="en-US" dirty="0" err="1"/>
              <a:t>kunjungi</a:t>
            </a:r>
            <a:r>
              <a:rPr lang="en-US" dirty="0"/>
              <a:t> Right Child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node yang </a:t>
            </a:r>
            <a:r>
              <a:rPr lang="en-US" dirty="0" err="1"/>
              <a:t>dikunjungi</a:t>
            </a:r>
            <a:r>
              <a:rPr lang="en-US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6621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944" y="468463"/>
            <a:ext cx="7737021" cy="5551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589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Traversing </a:t>
            </a:r>
            <a:r>
              <a:rPr lang="en-US" i="1" dirty="0"/>
              <a:t>Tree</a:t>
            </a:r>
            <a:r>
              <a:rPr lang="en-US" dirty="0"/>
              <a:t>: </a:t>
            </a:r>
            <a:r>
              <a:rPr lang="en-US" dirty="0" err="1" smtClean="0"/>
              <a:t>Kunjungan</a:t>
            </a:r>
            <a:r>
              <a:rPr lang="en-US" dirty="0" smtClean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smtClean="0"/>
              <a:t>3 </a:t>
            </a:r>
            <a:r>
              <a:rPr lang="en-US" dirty="0" err="1"/>
              <a:t>bentuk</a:t>
            </a:r>
            <a:r>
              <a:rPr lang="en-US" dirty="0"/>
              <a:t> binary tree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1.Kunjungan </a:t>
            </a:r>
            <a:r>
              <a:rPr lang="en-US" dirty="0" err="1"/>
              <a:t>secara</a:t>
            </a:r>
            <a:r>
              <a:rPr lang="en-US" dirty="0"/>
              <a:t> preorder ( Depth First Order),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:</a:t>
            </a:r>
          </a:p>
          <a:p>
            <a:r>
              <a:rPr lang="en-US" dirty="0" err="1" smtClean="0"/>
              <a:t>a.Cetak</a:t>
            </a:r>
            <a:r>
              <a:rPr lang="en-US" dirty="0" smtClean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/>
              <a:t>dikunjungi</a:t>
            </a:r>
            <a:r>
              <a:rPr lang="en-US" dirty="0"/>
              <a:t> (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),</a:t>
            </a:r>
          </a:p>
          <a:p>
            <a:r>
              <a:rPr lang="en-US" dirty="0" err="1" smtClean="0"/>
              <a:t>b.Kunjungi</a:t>
            </a:r>
            <a:r>
              <a:rPr lang="en-US" dirty="0" smtClean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,</a:t>
            </a:r>
          </a:p>
          <a:p>
            <a:r>
              <a:rPr lang="en-US" dirty="0" err="1" smtClean="0"/>
              <a:t>c.Kunjungi</a:t>
            </a:r>
            <a:r>
              <a:rPr lang="en-US" dirty="0" smtClean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3424238"/>
            <a:ext cx="3790950" cy="275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529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Traversing Tree</a:t>
            </a:r>
            <a:r>
              <a:rPr lang="en-US" dirty="0"/>
              <a:t>: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3 </a:t>
            </a:r>
            <a:r>
              <a:rPr lang="en-US" dirty="0" err="1"/>
              <a:t>bentuk</a:t>
            </a:r>
            <a:r>
              <a:rPr lang="en-US" dirty="0"/>
              <a:t> binary tree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2.Kunjungan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inorder</a:t>
            </a:r>
            <a:r>
              <a:rPr lang="en-US" dirty="0"/>
              <a:t> ( </a:t>
            </a:r>
            <a:r>
              <a:rPr lang="en-US" dirty="0" err="1"/>
              <a:t>symetric</a:t>
            </a:r>
            <a:r>
              <a:rPr lang="en-US" dirty="0"/>
              <a:t> order),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:</a:t>
            </a:r>
          </a:p>
          <a:p>
            <a:r>
              <a:rPr lang="en-US" dirty="0"/>
              <a:t>a. </a:t>
            </a:r>
            <a:r>
              <a:rPr lang="en-US" dirty="0" err="1"/>
              <a:t>Kunjungi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,</a:t>
            </a:r>
          </a:p>
          <a:p>
            <a:r>
              <a:rPr lang="en-US" dirty="0"/>
              <a:t>b.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yang </a:t>
            </a:r>
            <a:r>
              <a:rPr lang="en-US" dirty="0" err="1"/>
              <a:t>dikunjungi</a:t>
            </a:r>
            <a:r>
              <a:rPr lang="en-US" dirty="0"/>
              <a:t> (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),</a:t>
            </a:r>
          </a:p>
          <a:p>
            <a:r>
              <a:rPr lang="en-US" dirty="0"/>
              <a:t>c. </a:t>
            </a:r>
            <a:r>
              <a:rPr lang="en-US" dirty="0" err="1"/>
              <a:t>Kunjungi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484" y="3387725"/>
            <a:ext cx="32004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81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Traversing Tree</a:t>
            </a:r>
            <a:r>
              <a:rPr lang="en-US" dirty="0"/>
              <a:t>: </a:t>
            </a:r>
            <a:r>
              <a:rPr lang="en-US" dirty="0" err="1"/>
              <a:t>Kunjungan</a:t>
            </a:r>
            <a:r>
              <a:rPr lang="en-US" dirty="0"/>
              <a:t> </a:t>
            </a:r>
            <a:r>
              <a:rPr lang="en-US" dirty="0" err="1"/>
              <a:t>pohon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3 </a:t>
            </a:r>
            <a:r>
              <a:rPr lang="en-US" dirty="0" err="1"/>
              <a:t>bentuk</a:t>
            </a:r>
            <a:r>
              <a:rPr lang="en-US" dirty="0"/>
              <a:t> binary tree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3.Kunjungan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postorder</a:t>
            </a:r>
            <a:r>
              <a:rPr lang="en-US" dirty="0"/>
              <a:t>,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urutan</a:t>
            </a:r>
            <a:r>
              <a:rPr lang="en-US" dirty="0"/>
              <a:t> :</a:t>
            </a:r>
          </a:p>
          <a:p>
            <a:r>
              <a:rPr lang="en-US" dirty="0"/>
              <a:t>a. </a:t>
            </a:r>
            <a:r>
              <a:rPr lang="en-US" dirty="0" err="1"/>
              <a:t>Kunjungi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,</a:t>
            </a:r>
          </a:p>
          <a:p>
            <a:r>
              <a:rPr lang="en-US" dirty="0"/>
              <a:t>b. </a:t>
            </a:r>
            <a:r>
              <a:rPr lang="en-US" dirty="0" err="1"/>
              <a:t>Kunjungi</a:t>
            </a:r>
            <a:r>
              <a:rPr lang="en-US" dirty="0"/>
              <a:t> </a:t>
            </a:r>
            <a:r>
              <a:rPr lang="en-US" dirty="0" err="1"/>
              <a:t>cabang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,</a:t>
            </a:r>
          </a:p>
          <a:p>
            <a:r>
              <a:rPr lang="en-US" dirty="0"/>
              <a:t>c. </a:t>
            </a:r>
            <a:r>
              <a:rPr lang="en-US" dirty="0" err="1"/>
              <a:t>Cetak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yang </a:t>
            </a:r>
            <a:r>
              <a:rPr lang="en-US" dirty="0" err="1"/>
              <a:t>dikunjungi</a:t>
            </a:r>
            <a:r>
              <a:rPr lang="en-US" dirty="0"/>
              <a:t> (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).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543" y="4001294"/>
            <a:ext cx="28289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13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Berfikir</a:t>
            </a:r>
            <a:r>
              <a:rPr lang="en-US" dirty="0"/>
              <a:t> </a:t>
            </a:r>
            <a:r>
              <a:rPr lang="en-US" dirty="0" err="1"/>
              <a:t>Rekursif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tree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program </a:t>
            </a:r>
            <a:r>
              <a:rPr lang="en-US" dirty="0"/>
              <a:t>yang </a:t>
            </a:r>
            <a:r>
              <a:rPr lang="en-US" dirty="0" err="1" smtClean="0"/>
              <a:t>rumit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rekursif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Tinggi </a:t>
            </a:r>
            <a:r>
              <a:rPr lang="en-US" dirty="0" err="1" smtClean="0"/>
              <a:t>sebuah</a:t>
            </a:r>
            <a:r>
              <a:rPr lang="en-US" dirty="0" smtClean="0"/>
              <a:t> tree </a:t>
            </a:r>
            <a:r>
              <a:rPr lang="en-US" dirty="0" err="1"/>
              <a:t>adalah</a:t>
            </a:r>
            <a:r>
              <a:rPr lang="en-US" dirty="0"/>
              <a:t>: </a:t>
            </a:r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subtree </a:t>
            </a:r>
            <a:r>
              <a:rPr lang="en-US" dirty="0" err="1" smtClean="0"/>
              <a:t>ditambahkan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(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root</a:t>
            </a:r>
            <a:r>
              <a:rPr lang="en-US" dirty="0"/>
              <a:t>). </a:t>
            </a:r>
            <a:r>
              <a:rPr lang="en-US" sz="2000" dirty="0" smtClean="0"/>
              <a:t>H</a:t>
            </a:r>
            <a:r>
              <a:rPr lang="en-US" sz="1400" dirty="0" smtClean="0"/>
              <a:t>T</a:t>
            </a:r>
            <a:r>
              <a:rPr lang="en-US" sz="2000" dirty="0"/>
              <a:t>= max (H</a:t>
            </a:r>
            <a:r>
              <a:rPr lang="en-US" sz="1400" dirty="0"/>
              <a:t>L</a:t>
            </a:r>
            <a:r>
              <a:rPr lang="en-US" sz="2000" dirty="0"/>
              <a:t>+1, H</a:t>
            </a:r>
            <a:r>
              <a:rPr lang="en-US" sz="1400" dirty="0"/>
              <a:t>R</a:t>
            </a:r>
            <a:r>
              <a:rPr lang="en-US" sz="2000" dirty="0"/>
              <a:t>+1) 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8942" y="3791410"/>
            <a:ext cx="5991225" cy="204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914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Antisipasi</a:t>
            </a:r>
            <a:r>
              <a:rPr lang="en-US" dirty="0" smtClean="0"/>
              <a:t> </a:t>
            </a:r>
            <a:r>
              <a:rPr lang="en-US" i="1" dirty="0" smtClean="0"/>
              <a:t>base </a:t>
            </a:r>
            <a:r>
              <a:rPr lang="en-US" i="1" dirty="0"/>
              <a:t>case </a:t>
            </a:r>
            <a:r>
              <a:rPr lang="en-US" dirty="0"/>
              <a:t>(empty tree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Catatan</a:t>
            </a:r>
            <a:r>
              <a:rPr lang="en-US" dirty="0"/>
              <a:t>: Tree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node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= </a:t>
            </a:r>
            <a:r>
              <a:rPr lang="en-US" dirty="0"/>
              <a:t>0.</a:t>
            </a:r>
          </a:p>
          <a:p>
            <a:r>
              <a:rPr lang="en-US" dirty="0" err="1" smtClean="0"/>
              <a:t>Terapkan</a:t>
            </a:r>
            <a:r>
              <a:rPr lang="en-US" dirty="0" smtClean="0"/>
              <a:t> </a:t>
            </a:r>
            <a:r>
              <a:rPr lang="en-US" dirty="0" err="1" smtClean="0"/>
              <a:t>perhitungan</a:t>
            </a:r>
            <a:r>
              <a:rPr lang="en-US" dirty="0" smtClean="0"/>
              <a:t> /</a:t>
            </a:r>
            <a:r>
              <a:rPr lang="en-US" dirty="0" err="1" smtClean="0"/>
              <a:t>analisa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program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55058" y="3613355"/>
            <a:ext cx="6548284" cy="24334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/>
              <a:t>public static int height (BinaryNode&lt;A&gt; t) </a:t>
            </a:r>
            <a:endParaRPr lang="en-US"/>
          </a:p>
          <a:p>
            <a:r>
              <a:rPr lang="en-US" b="1"/>
              <a:t>{</a:t>
            </a:r>
            <a:endParaRPr lang="en-US"/>
          </a:p>
          <a:p>
            <a:r>
              <a:rPr lang="en-US" b="1"/>
              <a:t>if (t == null) {</a:t>
            </a:r>
            <a:endParaRPr lang="en-US"/>
          </a:p>
          <a:p>
            <a:r>
              <a:rPr lang="en-US" b="1"/>
              <a:t>return -1;</a:t>
            </a:r>
            <a:endParaRPr lang="en-US"/>
          </a:p>
          <a:p>
            <a:r>
              <a:rPr lang="en-US" b="1"/>
              <a:t>} else {</a:t>
            </a:r>
            <a:endParaRPr lang="en-US"/>
          </a:p>
          <a:p>
            <a:pPr lvl="1"/>
            <a:r>
              <a:rPr lang="en-US" b="1"/>
              <a:t>return max(height (t.left) + 1,</a:t>
            </a:r>
            <a:endParaRPr lang="en-US"/>
          </a:p>
          <a:p>
            <a:pPr lvl="1"/>
            <a:r>
              <a:rPr lang="en-US" b="1"/>
              <a:t>height (t.right) + 1);</a:t>
            </a:r>
            <a:endParaRPr lang="en-US"/>
          </a:p>
          <a:p>
            <a:r>
              <a:rPr lang="en-US" b="1"/>
              <a:t>}</a:t>
            </a:r>
            <a:endParaRPr lang="en-US"/>
          </a:p>
          <a:p>
            <a:r>
              <a:rPr lang="en-US" b="1"/>
              <a:t>}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4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terminology </a:t>
            </a:r>
            <a:r>
              <a:rPr lang="en-US" dirty="0" err="1" smtClean="0"/>
              <a:t>mengenai</a:t>
            </a:r>
            <a:r>
              <a:rPr lang="en-US" dirty="0" smtClean="0"/>
              <a:t> tree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/>
              <a:t>.</a:t>
            </a:r>
          </a:p>
          <a:p>
            <a:r>
              <a:rPr lang="en-US" dirty="0" err="1" smtClean="0"/>
              <a:t>Mengenali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tree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55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Buat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algoritma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Traversing Trees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tree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Pre-Order Traversal</a:t>
            </a:r>
          </a:p>
          <a:p>
            <a:pPr marL="514350" indent="-514350">
              <a:buAutoNum type="alphaLcPeriod"/>
            </a:pPr>
            <a:r>
              <a:rPr lang="en-US" dirty="0" smtClean="0"/>
              <a:t>Post-Order Traversal</a:t>
            </a:r>
          </a:p>
          <a:p>
            <a:pPr marL="514350" indent="-514350">
              <a:buAutoNum type="alphaLcPeriod"/>
            </a:pPr>
            <a:r>
              <a:rPr lang="en-US" dirty="0" smtClean="0"/>
              <a:t>In-Order Traversal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9759" y="2603426"/>
            <a:ext cx="6314041" cy="204468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78128" y="4648111"/>
            <a:ext cx="1165123" cy="368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Pre-Order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733070" y="4670112"/>
            <a:ext cx="1337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Post-Order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960077" y="4647489"/>
            <a:ext cx="1337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In-Order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Tree</a:t>
            </a:r>
          </a:p>
          <a:p>
            <a:pPr marL="0" indent="0">
              <a:buNone/>
            </a:pPr>
            <a:r>
              <a:rPr lang="en-US" dirty="0" err="1" smtClean="0"/>
              <a:t>Contoh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terminologi</a:t>
            </a:r>
            <a:r>
              <a:rPr lang="en-US" dirty="0"/>
              <a:t>/</a:t>
            </a:r>
            <a:r>
              <a:rPr lang="en-US" dirty="0" err="1"/>
              <a:t>definisi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Binary </a:t>
            </a:r>
            <a:r>
              <a:rPr lang="en-US" dirty="0"/>
              <a:t>tree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44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845" y="716792"/>
            <a:ext cx="7496175" cy="511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94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137" y="1681162"/>
            <a:ext cx="7705725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69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412" y="776287"/>
            <a:ext cx="7115175" cy="530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512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Tree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data </a:t>
            </a:r>
            <a:r>
              <a:rPr lang="en-US" dirty="0" err="1"/>
              <a:t>bukan</a:t>
            </a:r>
            <a:r>
              <a:rPr lang="en-US" dirty="0"/>
              <a:t> linier yang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hierarki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Tree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root (</a:t>
            </a:r>
            <a:r>
              <a:rPr lang="en-US" dirty="0" err="1"/>
              <a:t>akar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node-node (</a:t>
            </a:r>
            <a:r>
              <a:rPr lang="en-US" dirty="0" err="1"/>
              <a:t>simpul-simpul</a:t>
            </a:r>
            <a:r>
              <a:rPr lang="en-US" dirty="0"/>
              <a:t>) yang </a:t>
            </a:r>
            <a:r>
              <a:rPr lang="en-US" dirty="0" err="1"/>
              <a:t>berada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root. </a:t>
            </a:r>
            <a:endParaRPr lang="en-US" dirty="0" smtClean="0"/>
          </a:p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/>
              <a:t>seperti</a:t>
            </a:r>
            <a:r>
              <a:rPr lang="en-US" dirty="0"/>
              <a:t> tree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sekali</a:t>
            </a:r>
            <a:r>
              <a:rPr lang="en-US" dirty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: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filesystem</a:t>
            </a:r>
            <a:r>
              <a:rPr lang="en-US" dirty="0"/>
              <a:t>,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isi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 smtClean="0"/>
              <a:t>lagi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4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: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297" y="1833834"/>
            <a:ext cx="6878515" cy="4349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21237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</TotalTime>
  <Words>1001</Words>
  <Application>Microsoft Office PowerPoint</Application>
  <PresentationFormat>Widescreen</PresentationFormat>
  <Paragraphs>112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Custom Design</vt:lpstr>
      <vt:lpstr>1_Custom Design</vt:lpstr>
      <vt:lpstr>PowerPoint Presentation</vt:lpstr>
      <vt:lpstr>Tree</vt:lpstr>
      <vt:lpstr>Tree</vt:lpstr>
      <vt:lpstr>PowerPoint Presentation</vt:lpstr>
      <vt:lpstr>PowerPoint Presentation</vt:lpstr>
      <vt:lpstr>PowerPoint Presentation</vt:lpstr>
      <vt:lpstr>PowerPoint Presentation</vt:lpstr>
      <vt:lpstr>Pengertian Tree</vt:lpstr>
      <vt:lpstr>Istilah umum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BINARY TREE </vt:lpstr>
      <vt:lpstr>Binary tree terdiri dari : </vt:lpstr>
      <vt:lpstr>Binary tree terdiri dari : </vt:lpstr>
      <vt:lpstr>Binary tree terdiri dari : </vt:lpstr>
      <vt:lpstr>Contoh Binary Tree : Representasi ekspresi arithmatik</vt:lpstr>
      <vt:lpstr>Ketentuan mengenai Binary Tree</vt:lpstr>
      <vt:lpstr>Binary Node dalam Java</vt:lpstr>
      <vt:lpstr>ADT Tree dalam Java</vt:lpstr>
      <vt:lpstr>PowerPoint Presentation</vt:lpstr>
      <vt:lpstr>PowerPoint Presentation</vt:lpstr>
      <vt:lpstr>Traversing Tree: Kunjungan pohon biner terbagi menjadi 3 bentuk binary tree :</vt:lpstr>
      <vt:lpstr>Traversing Tree: Kunjungan pohon biner terbagi menjadi 3 bentuk binary tree :</vt:lpstr>
      <vt:lpstr>Traversing Tree: Kunjungan pohon biner terbagi menjadi 3 bentuk binary tree :</vt:lpstr>
      <vt:lpstr>Berfikir Rekursif</vt:lpstr>
      <vt:lpstr>Menghitung tinggi tree</vt:lpstr>
      <vt:lpstr>Latihan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Sarika Afrizal</dc:creator>
  <cp:lastModifiedBy>Lenovo</cp:lastModifiedBy>
  <cp:revision>147</cp:revision>
  <dcterms:created xsi:type="dcterms:W3CDTF">2020-08-19T03:51:16Z</dcterms:created>
  <dcterms:modified xsi:type="dcterms:W3CDTF">2021-04-19T14:21:41Z</dcterms:modified>
</cp:coreProperties>
</file>