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2" r:id="rId3"/>
    <p:sldMasterId id="2147483664" r:id="rId4"/>
    <p:sldMasterId id="2147483665" r:id="rId5"/>
  </p:sldMasterIdLst>
  <p:notesMasterIdLst>
    <p:notesMasterId r:id="rId36"/>
  </p:notesMasterIdLst>
  <p:sldIdLst>
    <p:sldId id="256" r:id="rId6"/>
    <p:sldId id="267" r:id="rId7"/>
    <p:sldId id="268" r:id="rId8"/>
    <p:sldId id="269" r:id="rId9"/>
    <p:sldId id="257" r:id="rId10"/>
    <p:sldId id="258" r:id="rId11"/>
    <p:sldId id="259" r:id="rId12"/>
    <p:sldId id="260" r:id="rId13"/>
    <p:sldId id="265" r:id="rId14"/>
    <p:sldId id="264" r:id="rId15"/>
    <p:sldId id="263" r:id="rId16"/>
    <p:sldId id="266" r:id="rId17"/>
    <p:sldId id="270" r:id="rId18"/>
    <p:sldId id="281" r:id="rId19"/>
    <p:sldId id="285" r:id="rId20"/>
    <p:sldId id="286" r:id="rId21"/>
    <p:sldId id="312" r:id="rId22"/>
    <p:sldId id="313" r:id="rId23"/>
    <p:sldId id="314" r:id="rId24"/>
    <p:sldId id="315" r:id="rId25"/>
    <p:sldId id="316" r:id="rId26"/>
    <p:sldId id="317" r:id="rId27"/>
    <p:sldId id="300" r:id="rId28"/>
    <p:sldId id="301" r:id="rId29"/>
    <p:sldId id="302" r:id="rId30"/>
    <p:sldId id="304" r:id="rId31"/>
    <p:sldId id="303" r:id="rId32"/>
    <p:sldId id="318" r:id="rId33"/>
    <p:sldId id="319" r:id="rId34"/>
    <p:sldId id="280" r:id="rId35"/>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34" y="48"/>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BE061-0725-422F-8491-636215FD439D}" type="doc">
      <dgm:prSet loTypeId="urn:microsoft.com/office/officeart/2005/8/layout/bProcess3" loCatId="process" qsTypeId="urn:microsoft.com/office/officeart/2005/8/quickstyle/simple1" qsCatId="simple" csTypeId="urn:microsoft.com/office/officeart/2005/8/colors/colorful2" csCatId="colorful" phldr="1"/>
      <dgm:spPr/>
      <dgm:t>
        <a:bodyPr/>
        <a:lstStyle/>
        <a:p>
          <a:endParaRPr lang="en-US"/>
        </a:p>
      </dgm:t>
    </dgm:pt>
    <dgm:pt modelId="{40739842-56C1-4DBD-A3DB-5D83ADD98D7B}">
      <dgm:prSet phldrT="[Text]" custT="1"/>
      <dgm:spPr/>
      <dgm:t>
        <a:bodyPr/>
        <a:lstStyle/>
        <a:p>
          <a:pPr algn="just"/>
          <a:r>
            <a:rPr lang="en-US" sz="1600" b="1" dirty="0">
              <a:solidFill>
                <a:schemeClr val="tx1"/>
              </a:solidFill>
            </a:rPr>
            <a:t>1. Client Brief</a:t>
          </a:r>
        </a:p>
      </dgm:t>
    </dgm:pt>
    <dgm:pt modelId="{09D0784C-85CC-4D33-B7C9-39BA7208742F}" type="parTrans" cxnId="{9F76F511-7F7B-407E-83DD-33C1B3E70E85}">
      <dgm:prSet/>
      <dgm:spPr/>
      <dgm:t>
        <a:bodyPr/>
        <a:lstStyle/>
        <a:p>
          <a:endParaRPr lang="en-US"/>
        </a:p>
      </dgm:t>
    </dgm:pt>
    <dgm:pt modelId="{D52CAC26-E24F-4E98-A7E7-E8AE0DCE7A87}" type="sibTrans" cxnId="{9F76F511-7F7B-407E-83DD-33C1B3E70E85}">
      <dgm:prSet/>
      <dgm:spPr/>
      <dgm:t>
        <a:bodyPr/>
        <a:lstStyle/>
        <a:p>
          <a:endParaRPr lang="en-US"/>
        </a:p>
      </dgm:t>
    </dgm:pt>
    <dgm:pt modelId="{4557436A-382D-4CF2-994B-D59F426E9951}">
      <dgm:prSet phldrT="[Text]" custT="1"/>
      <dgm:spPr/>
      <dgm:t>
        <a:bodyPr/>
        <a:lstStyle/>
        <a:p>
          <a:pPr algn="just"/>
          <a:r>
            <a:rPr lang="en-US" sz="1500" dirty="0">
              <a:solidFill>
                <a:schemeClr val="tx1"/>
              </a:solidFill>
            </a:rPr>
            <a:t>2. Creative Brief</a:t>
          </a:r>
        </a:p>
      </dgm:t>
    </dgm:pt>
    <dgm:pt modelId="{1EB45163-3CFC-4050-A908-7BD1C6307DE7}" type="parTrans" cxnId="{926603D0-F7B6-4A49-9172-46A0D623F9C4}">
      <dgm:prSet/>
      <dgm:spPr/>
      <dgm:t>
        <a:bodyPr/>
        <a:lstStyle/>
        <a:p>
          <a:endParaRPr lang="en-US"/>
        </a:p>
      </dgm:t>
    </dgm:pt>
    <dgm:pt modelId="{E56C315D-0EBC-4082-91DF-1B4E3C5358E1}" type="sibTrans" cxnId="{926603D0-F7B6-4A49-9172-46A0D623F9C4}">
      <dgm:prSet/>
      <dgm:spPr/>
      <dgm:t>
        <a:bodyPr/>
        <a:lstStyle/>
        <a:p>
          <a:endParaRPr lang="en-US"/>
        </a:p>
      </dgm:t>
    </dgm:pt>
    <dgm:pt modelId="{8D94F75B-BCF2-40A8-AAEF-8E392969D98B}">
      <dgm:prSet phldrT="[Text]" custT="1"/>
      <dgm:spPr/>
      <dgm:t>
        <a:bodyPr/>
        <a:lstStyle/>
        <a:p>
          <a:pPr algn="just"/>
          <a:r>
            <a:rPr lang="en-US" sz="1500" dirty="0" err="1">
              <a:solidFill>
                <a:schemeClr val="tx1"/>
              </a:solidFill>
            </a:rPr>
            <a:t>Adalah</a:t>
          </a:r>
          <a:r>
            <a:rPr lang="en-US" sz="1500" dirty="0">
              <a:solidFill>
                <a:schemeClr val="tx1"/>
              </a:solidFill>
            </a:rPr>
            <a:t> </a:t>
          </a:r>
          <a:r>
            <a:rPr lang="en-US" sz="1500" dirty="0" err="1">
              <a:solidFill>
                <a:schemeClr val="tx1"/>
              </a:solidFill>
            </a:rPr>
            <a:t>dokumen</a:t>
          </a:r>
          <a:r>
            <a:rPr lang="en-US" sz="1500" dirty="0">
              <a:solidFill>
                <a:schemeClr val="tx1"/>
              </a:solidFill>
            </a:rPr>
            <a:t> yang </a:t>
          </a:r>
          <a:r>
            <a:rPr lang="en-US" sz="1500" dirty="0" err="1">
              <a:solidFill>
                <a:schemeClr val="tx1"/>
              </a:solidFill>
            </a:rPr>
            <a:t>dipersiapkan</a:t>
          </a:r>
          <a:r>
            <a:rPr lang="en-US" sz="1500" dirty="0">
              <a:solidFill>
                <a:schemeClr val="tx1"/>
              </a:solidFill>
            </a:rPr>
            <a:t> </a:t>
          </a:r>
          <a:r>
            <a:rPr lang="en-US" sz="1500" dirty="0" err="1">
              <a:solidFill>
                <a:schemeClr val="tx1"/>
              </a:solidFill>
            </a:rPr>
            <a:t>oleh</a:t>
          </a:r>
          <a:r>
            <a:rPr lang="en-US" sz="1500" dirty="0">
              <a:solidFill>
                <a:schemeClr val="tx1"/>
              </a:solidFill>
            </a:rPr>
            <a:t> </a:t>
          </a:r>
          <a:r>
            <a:rPr lang="en-US" sz="1500" dirty="0" err="1">
              <a:solidFill>
                <a:schemeClr val="tx1"/>
              </a:solidFill>
            </a:rPr>
            <a:t>seorang</a:t>
          </a:r>
          <a:r>
            <a:rPr lang="en-US" sz="1500" dirty="0">
              <a:solidFill>
                <a:schemeClr val="tx1"/>
              </a:solidFill>
            </a:rPr>
            <a:t> </a:t>
          </a:r>
          <a:r>
            <a:rPr lang="en-US" sz="1500" dirty="0" err="1">
              <a:solidFill>
                <a:schemeClr val="tx1"/>
              </a:solidFill>
            </a:rPr>
            <a:t>eksekutif</a:t>
          </a:r>
          <a:r>
            <a:rPr lang="en-US" sz="1500" dirty="0">
              <a:solidFill>
                <a:schemeClr val="tx1"/>
              </a:solidFill>
            </a:rPr>
            <a:t> biro </a:t>
          </a:r>
          <a:r>
            <a:rPr lang="en-US" sz="1500" dirty="0" err="1">
              <a:solidFill>
                <a:schemeClr val="tx1"/>
              </a:solidFill>
            </a:rPr>
            <a:t>iklan</a:t>
          </a:r>
          <a:r>
            <a:rPr lang="en-US" sz="1500" dirty="0">
              <a:solidFill>
                <a:schemeClr val="tx1"/>
              </a:solidFill>
            </a:rPr>
            <a:t> </a:t>
          </a:r>
          <a:r>
            <a:rPr lang="en-US" sz="1500" dirty="0" err="1">
              <a:solidFill>
                <a:schemeClr val="tx1"/>
              </a:solidFill>
            </a:rPr>
            <a:t>terhadap</a:t>
          </a:r>
          <a:r>
            <a:rPr lang="en-US" sz="1500" dirty="0">
              <a:solidFill>
                <a:schemeClr val="tx1"/>
              </a:solidFill>
            </a:rPr>
            <a:t> </a:t>
          </a:r>
          <a:r>
            <a:rPr lang="en-US" sz="1500" dirty="0" err="1">
              <a:solidFill>
                <a:schemeClr val="tx1"/>
              </a:solidFill>
            </a:rPr>
            <a:t>seorang</a:t>
          </a:r>
          <a:r>
            <a:rPr lang="en-US" sz="1500" dirty="0">
              <a:solidFill>
                <a:schemeClr val="tx1"/>
              </a:solidFill>
            </a:rPr>
            <a:t> </a:t>
          </a:r>
          <a:r>
            <a:rPr lang="en-US" sz="1500" i="1" dirty="0" err="1">
              <a:solidFill>
                <a:schemeClr val="tx1"/>
              </a:solidFill>
            </a:rPr>
            <a:t>klien</a:t>
          </a:r>
          <a:r>
            <a:rPr lang="en-US" sz="1500" i="1" dirty="0">
              <a:solidFill>
                <a:schemeClr val="tx1"/>
              </a:solidFill>
            </a:rPr>
            <a:t> </a:t>
          </a:r>
          <a:r>
            <a:rPr lang="en-US" sz="1500" dirty="0" err="1">
              <a:solidFill>
                <a:schemeClr val="tx1"/>
              </a:solidFill>
            </a:rPr>
            <a:t>tertentu</a:t>
          </a:r>
          <a:r>
            <a:rPr lang="en-US" sz="1500" dirty="0">
              <a:solidFill>
                <a:schemeClr val="tx1"/>
              </a:solidFill>
            </a:rPr>
            <a:t>, yang </a:t>
          </a:r>
          <a:r>
            <a:rPr lang="en-US" sz="1500" dirty="0" err="1">
              <a:solidFill>
                <a:schemeClr val="tx1"/>
              </a:solidFill>
            </a:rPr>
            <a:t>dimaksudkan</a:t>
          </a:r>
          <a:r>
            <a:rPr lang="en-US" sz="1500" dirty="0">
              <a:solidFill>
                <a:schemeClr val="tx1"/>
              </a:solidFill>
            </a:rPr>
            <a:t> </a:t>
          </a:r>
          <a:r>
            <a:rPr lang="en-US" sz="1500" dirty="0" err="1">
              <a:solidFill>
                <a:schemeClr val="tx1"/>
              </a:solidFill>
            </a:rPr>
            <a:t>baik</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memberi</a:t>
          </a:r>
          <a:r>
            <a:rPr lang="en-US" sz="1500" dirty="0">
              <a:solidFill>
                <a:schemeClr val="tx1"/>
              </a:solidFill>
            </a:rPr>
            <a:t> </a:t>
          </a:r>
          <a:r>
            <a:rPr lang="en-US" sz="1500" dirty="0" err="1">
              <a:solidFill>
                <a:schemeClr val="tx1"/>
              </a:solidFill>
            </a:rPr>
            <a:t>inspirasi</a:t>
          </a:r>
          <a:r>
            <a:rPr lang="en-US" sz="1500" dirty="0">
              <a:solidFill>
                <a:schemeClr val="tx1"/>
              </a:solidFill>
            </a:rPr>
            <a:t> </a:t>
          </a:r>
          <a:r>
            <a:rPr lang="en-US" sz="1500" dirty="0" err="1">
              <a:solidFill>
                <a:schemeClr val="tx1"/>
              </a:solidFill>
            </a:rPr>
            <a:t>pada</a:t>
          </a:r>
          <a:r>
            <a:rPr lang="en-US" sz="1500" dirty="0">
              <a:solidFill>
                <a:schemeClr val="tx1"/>
              </a:solidFill>
            </a:rPr>
            <a:t> </a:t>
          </a:r>
          <a:r>
            <a:rPr lang="en-US" sz="1500" dirty="0" err="1">
              <a:solidFill>
                <a:schemeClr val="tx1"/>
              </a:solidFill>
            </a:rPr>
            <a:t>para</a:t>
          </a:r>
          <a:r>
            <a:rPr lang="en-US" sz="1500" dirty="0">
              <a:solidFill>
                <a:schemeClr val="tx1"/>
              </a:solidFill>
            </a:rPr>
            <a:t> </a:t>
          </a:r>
          <a:r>
            <a:rPr lang="en-US" sz="1500" i="1" dirty="0">
              <a:solidFill>
                <a:schemeClr val="tx1"/>
              </a:solidFill>
            </a:rPr>
            <a:t>copywriter </a:t>
          </a:r>
          <a:r>
            <a:rPr lang="en-US" sz="1500" dirty="0" err="1">
              <a:solidFill>
                <a:schemeClr val="tx1"/>
              </a:solidFill>
            </a:rPr>
            <a:t>maupun</a:t>
          </a:r>
          <a:r>
            <a:rPr lang="en-US" sz="1500" dirty="0">
              <a:solidFill>
                <a:schemeClr val="tx1"/>
              </a:solidFill>
            </a:rPr>
            <a:t> </a:t>
          </a:r>
          <a:r>
            <a:rPr lang="en-US" sz="1500" dirty="0" err="1">
              <a:solidFill>
                <a:schemeClr val="tx1"/>
              </a:solidFill>
            </a:rPr>
            <a:t>untuk</a:t>
          </a:r>
          <a:r>
            <a:rPr lang="en-US" sz="1500" dirty="0">
              <a:solidFill>
                <a:schemeClr val="tx1"/>
              </a:solidFill>
            </a:rPr>
            <a:t> </a:t>
          </a:r>
          <a:r>
            <a:rPr lang="en-US" sz="1500" dirty="0" err="1">
              <a:solidFill>
                <a:schemeClr val="tx1"/>
              </a:solidFill>
            </a:rPr>
            <a:t>menyalurkan</a:t>
          </a:r>
          <a:r>
            <a:rPr lang="en-US" sz="1500" dirty="0">
              <a:solidFill>
                <a:schemeClr val="tx1"/>
              </a:solidFill>
            </a:rPr>
            <a:t> </a:t>
          </a:r>
          <a:r>
            <a:rPr lang="en-US" sz="1500" dirty="0" err="1">
              <a:solidFill>
                <a:schemeClr val="tx1"/>
              </a:solidFill>
            </a:rPr>
            <a:t>upaya-upaya</a:t>
          </a:r>
          <a:r>
            <a:rPr lang="en-US" sz="1500" dirty="0">
              <a:solidFill>
                <a:schemeClr val="tx1"/>
              </a:solidFill>
            </a:rPr>
            <a:t> </a:t>
          </a:r>
          <a:r>
            <a:rPr lang="en-US" sz="1500" dirty="0" err="1">
              <a:solidFill>
                <a:schemeClr val="tx1"/>
              </a:solidFill>
            </a:rPr>
            <a:t>kreatif</a:t>
          </a:r>
          <a:r>
            <a:rPr lang="en-US" sz="1500" dirty="0">
              <a:solidFill>
                <a:schemeClr val="tx1"/>
              </a:solidFill>
            </a:rPr>
            <a:t> </a:t>
          </a:r>
          <a:r>
            <a:rPr lang="en-US" sz="1500" dirty="0" err="1">
              <a:solidFill>
                <a:schemeClr val="tx1"/>
              </a:solidFill>
            </a:rPr>
            <a:t>mereka</a:t>
          </a:r>
          <a:r>
            <a:rPr lang="en-US" sz="1500" dirty="0">
              <a:solidFill>
                <a:schemeClr val="tx1"/>
              </a:solidFill>
            </a:rPr>
            <a:t>. </a:t>
          </a:r>
        </a:p>
      </dgm:t>
    </dgm:pt>
    <dgm:pt modelId="{65991BD6-8300-45E2-B019-5404ED5B8DDE}" type="parTrans" cxnId="{070C0AB7-2558-4EE3-9E0E-CB2D973A603D}">
      <dgm:prSet/>
      <dgm:spPr/>
      <dgm:t>
        <a:bodyPr/>
        <a:lstStyle/>
        <a:p>
          <a:endParaRPr lang="en-US"/>
        </a:p>
      </dgm:t>
    </dgm:pt>
    <dgm:pt modelId="{E3CECBE6-B628-4A86-A347-DD64786229D1}" type="sibTrans" cxnId="{070C0AB7-2558-4EE3-9E0E-CB2D973A603D}">
      <dgm:prSet/>
      <dgm:spPr/>
      <dgm:t>
        <a:bodyPr/>
        <a:lstStyle/>
        <a:p>
          <a:endParaRPr lang="en-US"/>
        </a:p>
      </dgm:t>
    </dgm:pt>
    <dgm:pt modelId="{F2F83638-7FB3-4FCA-8FAD-A77F90ED14E2}">
      <dgm:prSet phldrT="[Text]" custT="1"/>
      <dgm:spPr/>
      <dgm:t>
        <a:bodyPr/>
        <a:lstStyle/>
        <a:p>
          <a:pPr algn="just"/>
          <a:r>
            <a:rPr lang="en-US" sz="1600" b="1" dirty="0">
              <a:solidFill>
                <a:schemeClr val="tx1"/>
              </a:solidFill>
            </a:rPr>
            <a:t>3. Brainstorming</a:t>
          </a:r>
        </a:p>
      </dgm:t>
    </dgm:pt>
    <dgm:pt modelId="{F6033417-3441-43CD-8CBE-E40EA2D79DCA}" type="parTrans" cxnId="{938EF873-422A-425A-B7B9-7C3C603AFD7D}">
      <dgm:prSet/>
      <dgm:spPr/>
      <dgm:t>
        <a:bodyPr/>
        <a:lstStyle/>
        <a:p>
          <a:endParaRPr lang="en-US"/>
        </a:p>
      </dgm:t>
    </dgm:pt>
    <dgm:pt modelId="{0A633E31-D35F-4F97-8F32-08D4B4C98728}" type="sibTrans" cxnId="{938EF873-422A-425A-B7B9-7C3C603AFD7D}">
      <dgm:prSet/>
      <dgm:spPr/>
      <dgm:t>
        <a:bodyPr/>
        <a:lstStyle/>
        <a:p>
          <a:endParaRPr lang="en-US"/>
        </a:p>
      </dgm:t>
    </dgm:pt>
    <dgm:pt modelId="{D16FAFFB-0663-4B11-BACC-0C31192E1C43}">
      <dgm:prSet phldrT="[Text]" custT="1"/>
      <dgm:spPr/>
      <dgm:t>
        <a:bodyPr/>
        <a:lstStyle/>
        <a:p>
          <a:pPr algn="just"/>
          <a:r>
            <a:rPr lang="en-US" sz="1600" b="1" dirty="0" err="1">
              <a:solidFill>
                <a:schemeClr val="tx1"/>
              </a:solidFill>
            </a:rPr>
            <a:t>Mendiskusikan</a:t>
          </a:r>
          <a:r>
            <a:rPr lang="en-US" sz="1600" b="1" dirty="0">
              <a:solidFill>
                <a:schemeClr val="tx1"/>
              </a:solidFill>
            </a:rPr>
            <a:t>  brief </a:t>
          </a:r>
          <a:r>
            <a:rPr lang="en-US" sz="1600" b="1" dirty="0" err="1">
              <a:solidFill>
                <a:schemeClr val="tx1"/>
              </a:solidFill>
            </a:rPr>
            <a:t>klien</a:t>
          </a:r>
          <a:r>
            <a:rPr lang="en-US" sz="1600" b="1" dirty="0">
              <a:solidFill>
                <a:schemeClr val="tx1"/>
              </a:solidFill>
            </a:rPr>
            <a:t> </a:t>
          </a:r>
          <a:r>
            <a:rPr lang="en-US" sz="1600" b="1" dirty="0" err="1">
              <a:solidFill>
                <a:schemeClr val="tx1"/>
              </a:solidFill>
            </a:rPr>
            <a:t>dan</a:t>
          </a:r>
          <a:r>
            <a:rPr lang="en-US" sz="1600" b="1" dirty="0">
              <a:solidFill>
                <a:schemeClr val="tx1"/>
              </a:solidFill>
            </a:rPr>
            <a:t> </a:t>
          </a:r>
          <a:r>
            <a:rPr lang="en-US" sz="1600" b="1" dirty="0" err="1">
              <a:solidFill>
                <a:schemeClr val="tx1"/>
              </a:solidFill>
            </a:rPr>
            <a:t>menemukan</a:t>
          </a:r>
          <a:r>
            <a:rPr lang="en-US" sz="1600" b="1" dirty="0">
              <a:solidFill>
                <a:schemeClr val="tx1"/>
              </a:solidFill>
            </a:rPr>
            <a:t> BIG IDEA. </a:t>
          </a:r>
          <a:r>
            <a:rPr lang="en-US" sz="1600" b="1" dirty="0" err="1">
              <a:solidFill>
                <a:schemeClr val="tx1"/>
              </a:solidFill>
            </a:rPr>
            <a:t>Biasanya</a:t>
          </a:r>
          <a:r>
            <a:rPr lang="en-US" sz="1600" b="1" dirty="0">
              <a:solidFill>
                <a:schemeClr val="tx1"/>
              </a:solidFill>
            </a:rPr>
            <a:t> </a:t>
          </a:r>
          <a:r>
            <a:rPr lang="en-US" sz="1600" b="1" dirty="0" err="1">
              <a:solidFill>
                <a:schemeClr val="tx1"/>
              </a:solidFill>
            </a:rPr>
            <a:t>inilah</a:t>
          </a:r>
          <a:r>
            <a:rPr lang="en-US" sz="1600" b="1" dirty="0">
              <a:solidFill>
                <a:schemeClr val="tx1"/>
              </a:solidFill>
            </a:rPr>
            <a:t> </a:t>
          </a:r>
          <a:r>
            <a:rPr lang="en-US" sz="1600" b="1" dirty="0" err="1">
              <a:solidFill>
                <a:schemeClr val="tx1"/>
              </a:solidFill>
            </a:rPr>
            <a:t>akar</a:t>
          </a:r>
          <a:r>
            <a:rPr lang="en-US" sz="1600" b="1" dirty="0">
              <a:solidFill>
                <a:schemeClr val="tx1"/>
              </a:solidFill>
            </a:rPr>
            <a:t> </a:t>
          </a:r>
          <a:r>
            <a:rPr lang="en-US" sz="1600" b="1" dirty="0" err="1">
              <a:solidFill>
                <a:schemeClr val="tx1"/>
              </a:solidFill>
            </a:rPr>
            <a:t>dalam</a:t>
          </a:r>
          <a:r>
            <a:rPr lang="en-US" sz="1600" b="1" dirty="0">
              <a:solidFill>
                <a:schemeClr val="tx1"/>
              </a:solidFill>
            </a:rPr>
            <a:t> </a:t>
          </a:r>
          <a:r>
            <a:rPr lang="en-US" sz="1600" b="1" dirty="0" err="1">
              <a:solidFill>
                <a:schemeClr val="tx1"/>
              </a:solidFill>
            </a:rPr>
            <a:t>menentukan</a:t>
          </a:r>
          <a:r>
            <a:rPr lang="en-US" sz="1600" b="1" dirty="0">
              <a:solidFill>
                <a:schemeClr val="tx1"/>
              </a:solidFill>
            </a:rPr>
            <a:t>  </a:t>
          </a:r>
          <a:r>
            <a:rPr lang="en-US" sz="1600" b="1" dirty="0" err="1">
              <a:solidFill>
                <a:schemeClr val="tx1"/>
              </a:solidFill>
            </a:rPr>
            <a:t>strategi</a:t>
          </a:r>
          <a:r>
            <a:rPr lang="en-US" sz="1600" b="1" dirty="0">
              <a:solidFill>
                <a:schemeClr val="tx1"/>
              </a:solidFill>
            </a:rPr>
            <a:t> </a:t>
          </a:r>
          <a:r>
            <a:rPr lang="en-US" sz="1600" b="1" dirty="0" err="1">
              <a:solidFill>
                <a:schemeClr val="tx1"/>
              </a:solidFill>
            </a:rPr>
            <a:t>kreatif</a:t>
          </a:r>
          <a:r>
            <a:rPr lang="en-US" sz="1600" b="1" dirty="0">
              <a:solidFill>
                <a:schemeClr val="tx1"/>
              </a:solidFill>
            </a:rPr>
            <a:t> yang </a:t>
          </a:r>
          <a:r>
            <a:rPr lang="en-US" sz="1600" b="1" dirty="0" err="1">
              <a:solidFill>
                <a:schemeClr val="tx1"/>
              </a:solidFill>
            </a:rPr>
            <a:t>akan</a:t>
          </a:r>
          <a:r>
            <a:rPr lang="en-US" sz="1600" b="1" dirty="0">
              <a:solidFill>
                <a:schemeClr val="tx1"/>
              </a:solidFill>
            </a:rPr>
            <a:t> </a:t>
          </a:r>
          <a:r>
            <a:rPr lang="en-US" sz="1600" b="1" dirty="0" err="1">
              <a:solidFill>
                <a:schemeClr val="tx1"/>
              </a:solidFill>
            </a:rPr>
            <a:t>dipakai</a:t>
          </a:r>
          <a:endParaRPr lang="en-US" sz="1600" b="1" dirty="0">
            <a:solidFill>
              <a:schemeClr val="tx1"/>
            </a:solidFill>
          </a:endParaRPr>
        </a:p>
      </dgm:t>
    </dgm:pt>
    <dgm:pt modelId="{8E2DB984-8488-4B78-B9AF-229854B079D5}" type="parTrans" cxnId="{7C05CBD9-4B28-46FF-BBAF-6872E402DCA1}">
      <dgm:prSet/>
      <dgm:spPr/>
      <dgm:t>
        <a:bodyPr/>
        <a:lstStyle/>
        <a:p>
          <a:endParaRPr lang="en-US"/>
        </a:p>
      </dgm:t>
    </dgm:pt>
    <dgm:pt modelId="{54FF8B2E-A250-427D-9ED1-AA88C1303D08}" type="sibTrans" cxnId="{7C05CBD9-4B28-46FF-BBAF-6872E402DCA1}">
      <dgm:prSet/>
      <dgm:spPr/>
      <dgm:t>
        <a:bodyPr/>
        <a:lstStyle/>
        <a:p>
          <a:endParaRPr lang="en-US"/>
        </a:p>
      </dgm:t>
    </dgm:pt>
    <dgm:pt modelId="{237E52AE-86B5-467E-8A84-675D0C3D7F56}">
      <dgm:prSet phldrT="[Text]" custT="1"/>
      <dgm:spPr/>
      <dgm:t>
        <a:bodyPr/>
        <a:lstStyle/>
        <a:p>
          <a:pPr algn="just"/>
          <a:r>
            <a:rPr lang="en-US" sz="1600" dirty="0" err="1">
              <a:solidFill>
                <a:schemeClr val="tx1"/>
              </a:solidFill>
            </a:rPr>
            <a:t>Disini</a:t>
          </a:r>
          <a:r>
            <a:rPr lang="en-US" sz="1600" dirty="0">
              <a:solidFill>
                <a:schemeClr val="tx1"/>
              </a:solidFill>
            </a:rPr>
            <a:t> </a:t>
          </a:r>
          <a:r>
            <a:rPr lang="en-US" sz="1600" dirty="0" err="1">
              <a:solidFill>
                <a:schemeClr val="tx1"/>
              </a:solidFill>
            </a:rPr>
            <a:t>pihak</a:t>
          </a:r>
          <a:r>
            <a:rPr lang="en-US" sz="1600" dirty="0">
              <a:solidFill>
                <a:schemeClr val="tx1"/>
              </a:solidFill>
            </a:rPr>
            <a:t> agency </a:t>
          </a:r>
          <a:r>
            <a:rPr lang="en-US" sz="1600" dirty="0" err="1">
              <a:solidFill>
                <a:schemeClr val="tx1"/>
              </a:solidFill>
            </a:rPr>
            <a:t>menerima</a:t>
          </a:r>
          <a:r>
            <a:rPr lang="en-US" sz="1600" dirty="0">
              <a:solidFill>
                <a:schemeClr val="tx1"/>
              </a:solidFill>
            </a:rPr>
            <a:t> brief </a:t>
          </a:r>
          <a:r>
            <a:rPr lang="en-US" sz="1600" dirty="0" err="1">
              <a:solidFill>
                <a:schemeClr val="tx1"/>
              </a:solidFill>
            </a:rPr>
            <a:t>dari</a:t>
          </a:r>
          <a:r>
            <a:rPr lang="en-US" sz="1600" dirty="0">
              <a:solidFill>
                <a:schemeClr val="tx1"/>
              </a:solidFill>
            </a:rPr>
            <a:t> </a:t>
          </a:r>
          <a:r>
            <a:rPr lang="en-US" sz="1600" dirty="0" err="1">
              <a:solidFill>
                <a:schemeClr val="tx1"/>
              </a:solidFill>
            </a:rPr>
            <a:t>klien</a:t>
          </a:r>
          <a:r>
            <a:rPr lang="en-US" sz="1600" dirty="0">
              <a:solidFill>
                <a:schemeClr val="tx1"/>
              </a:solidFill>
            </a:rPr>
            <a:t> </a:t>
          </a:r>
          <a:r>
            <a:rPr lang="en-US" sz="1600" dirty="0" err="1">
              <a:solidFill>
                <a:schemeClr val="tx1"/>
              </a:solidFill>
            </a:rPr>
            <a:t>berupa</a:t>
          </a:r>
          <a:r>
            <a:rPr lang="en-US" sz="1600" dirty="0">
              <a:solidFill>
                <a:schemeClr val="tx1"/>
              </a:solidFill>
            </a:rPr>
            <a:t> </a:t>
          </a:r>
          <a:r>
            <a:rPr lang="en-US" sz="1600" dirty="0" err="1">
              <a:solidFill>
                <a:schemeClr val="tx1"/>
              </a:solidFill>
            </a:rPr>
            <a:t>segala</a:t>
          </a:r>
          <a:r>
            <a:rPr lang="en-US" sz="1600" dirty="0">
              <a:solidFill>
                <a:schemeClr val="tx1"/>
              </a:solidFill>
            </a:rPr>
            <a:t> </a:t>
          </a:r>
          <a:r>
            <a:rPr lang="en-US" sz="1600" dirty="0" err="1">
              <a:solidFill>
                <a:schemeClr val="tx1"/>
              </a:solidFill>
            </a:rPr>
            <a:t>macam</a:t>
          </a:r>
          <a:r>
            <a:rPr lang="en-US" sz="1600" dirty="0">
              <a:solidFill>
                <a:schemeClr val="tx1"/>
              </a:solidFill>
            </a:rPr>
            <a:t> </a:t>
          </a:r>
          <a:r>
            <a:rPr lang="en-US" sz="1600" dirty="0" err="1">
              <a:solidFill>
                <a:schemeClr val="tx1"/>
              </a:solidFill>
            </a:rPr>
            <a:t>informasi</a:t>
          </a:r>
          <a:r>
            <a:rPr lang="en-US" sz="1600" dirty="0">
              <a:solidFill>
                <a:schemeClr val="tx1"/>
              </a:solidFill>
            </a:rPr>
            <a:t> </a:t>
          </a:r>
          <a:r>
            <a:rPr lang="en-US" sz="1600" dirty="0" err="1">
              <a:solidFill>
                <a:schemeClr val="tx1"/>
              </a:solidFill>
            </a:rPr>
            <a:t>baik</a:t>
          </a:r>
          <a:r>
            <a:rPr lang="en-US" sz="1600" dirty="0">
              <a:solidFill>
                <a:schemeClr val="tx1"/>
              </a:solidFill>
            </a:rPr>
            <a:t> internal </a:t>
          </a:r>
          <a:r>
            <a:rPr lang="en-US" sz="1600" dirty="0" err="1">
              <a:solidFill>
                <a:schemeClr val="tx1"/>
              </a:solidFill>
            </a:rPr>
            <a:t>maupun</a:t>
          </a:r>
          <a:r>
            <a:rPr lang="en-US" sz="1600" dirty="0">
              <a:solidFill>
                <a:schemeClr val="tx1"/>
              </a:solidFill>
            </a:rPr>
            <a:t> </a:t>
          </a:r>
          <a:r>
            <a:rPr lang="en-US" sz="1600" dirty="0" err="1">
              <a:solidFill>
                <a:schemeClr val="tx1"/>
              </a:solidFill>
            </a:rPr>
            <a:t>eksternal</a:t>
          </a:r>
          <a:r>
            <a:rPr lang="en-US" sz="1600" dirty="0">
              <a:solidFill>
                <a:schemeClr val="tx1"/>
              </a:solidFill>
            </a:rPr>
            <a:t> yang </a:t>
          </a:r>
          <a:r>
            <a:rPr lang="en-US" sz="1600" dirty="0" err="1">
              <a:solidFill>
                <a:schemeClr val="tx1"/>
              </a:solidFill>
            </a:rPr>
            <a:t>berkaitan</a:t>
          </a:r>
          <a:r>
            <a:rPr lang="en-US" sz="1600" dirty="0">
              <a:solidFill>
                <a:schemeClr val="tx1"/>
              </a:solidFill>
            </a:rPr>
            <a:t> </a:t>
          </a:r>
          <a:r>
            <a:rPr lang="en-US" sz="1600" dirty="0" err="1">
              <a:solidFill>
                <a:schemeClr val="tx1"/>
              </a:solidFill>
            </a:rPr>
            <a:t>dengan</a:t>
          </a:r>
          <a:r>
            <a:rPr lang="en-US" sz="1600" dirty="0">
              <a:solidFill>
                <a:schemeClr val="tx1"/>
              </a:solidFill>
            </a:rPr>
            <a:t> </a:t>
          </a:r>
          <a:r>
            <a:rPr lang="en-US" sz="1600" dirty="0" err="1">
              <a:solidFill>
                <a:schemeClr val="tx1"/>
              </a:solidFill>
            </a:rPr>
            <a:t>produk</a:t>
          </a:r>
          <a:r>
            <a:rPr lang="en-US" sz="1600" dirty="0">
              <a:solidFill>
                <a:schemeClr val="tx1"/>
              </a:solidFill>
            </a:rPr>
            <a:t>/</a:t>
          </a:r>
          <a:r>
            <a:rPr lang="en-US" sz="1600" dirty="0" err="1">
              <a:solidFill>
                <a:schemeClr val="tx1"/>
              </a:solidFill>
            </a:rPr>
            <a:t>jasa</a:t>
          </a:r>
          <a:r>
            <a:rPr lang="en-US" sz="1600" dirty="0">
              <a:solidFill>
                <a:schemeClr val="tx1"/>
              </a:solidFill>
            </a:rPr>
            <a:t> yang </a:t>
          </a:r>
          <a:r>
            <a:rPr lang="en-US" sz="1600" dirty="0" err="1">
              <a:solidFill>
                <a:schemeClr val="tx1"/>
              </a:solidFill>
            </a:rPr>
            <a:t>akan</a:t>
          </a:r>
          <a:r>
            <a:rPr lang="en-US" sz="1600" dirty="0">
              <a:solidFill>
                <a:schemeClr val="tx1"/>
              </a:solidFill>
            </a:rPr>
            <a:t> </a:t>
          </a:r>
          <a:r>
            <a:rPr lang="en-US" sz="1600" dirty="0" err="1">
              <a:solidFill>
                <a:schemeClr val="tx1"/>
              </a:solidFill>
            </a:rPr>
            <a:t>diiklankan</a:t>
          </a:r>
          <a:endParaRPr lang="en-US" sz="1600" dirty="0">
            <a:solidFill>
              <a:schemeClr val="tx1"/>
            </a:solidFill>
          </a:endParaRPr>
        </a:p>
      </dgm:t>
    </dgm:pt>
    <dgm:pt modelId="{0BA977E9-10EF-4CD3-864F-776FA769D7CA}" type="parTrans" cxnId="{228F8570-1407-428C-827F-EDB69F840472}">
      <dgm:prSet/>
      <dgm:spPr/>
      <dgm:t>
        <a:bodyPr/>
        <a:lstStyle/>
        <a:p>
          <a:endParaRPr lang="en-US"/>
        </a:p>
      </dgm:t>
    </dgm:pt>
    <dgm:pt modelId="{CD636C71-C9F2-4D97-BE46-3F4ABCABA53E}" type="sibTrans" cxnId="{228F8570-1407-428C-827F-EDB69F840472}">
      <dgm:prSet/>
      <dgm:spPr/>
      <dgm:t>
        <a:bodyPr/>
        <a:lstStyle/>
        <a:p>
          <a:endParaRPr lang="en-US"/>
        </a:p>
      </dgm:t>
    </dgm:pt>
    <dgm:pt modelId="{B0F407EE-972A-4A3E-9412-8F83181AA4D5}">
      <dgm:prSet phldrT="[Text]" custT="1"/>
      <dgm:spPr/>
      <dgm:t>
        <a:bodyPr/>
        <a:lstStyle/>
        <a:p>
          <a:pPr algn="just"/>
          <a:r>
            <a:rPr lang="en-US" sz="1600" b="1" dirty="0">
              <a:solidFill>
                <a:schemeClr val="tx1"/>
              </a:solidFill>
            </a:rPr>
            <a:t>4. </a:t>
          </a:r>
          <a:r>
            <a:rPr lang="en-US" sz="1600" b="1" dirty="0" err="1">
              <a:solidFill>
                <a:schemeClr val="tx1"/>
              </a:solidFill>
            </a:rPr>
            <a:t>Penyiapan</a:t>
          </a:r>
          <a:r>
            <a:rPr lang="en-US" sz="1600" b="1" dirty="0">
              <a:solidFill>
                <a:schemeClr val="tx1"/>
              </a:solidFill>
            </a:rPr>
            <a:t> </a:t>
          </a:r>
          <a:r>
            <a:rPr lang="en-US" sz="1600" b="1" dirty="0" err="1">
              <a:solidFill>
                <a:schemeClr val="tx1"/>
              </a:solidFill>
            </a:rPr>
            <a:t>Usulan</a:t>
          </a:r>
          <a:r>
            <a:rPr lang="en-US" sz="1600" b="1" dirty="0">
              <a:solidFill>
                <a:schemeClr val="tx1"/>
              </a:solidFill>
            </a:rPr>
            <a:t> </a:t>
          </a:r>
          <a:r>
            <a:rPr lang="en-US" sz="1600" b="1" dirty="0" err="1">
              <a:solidFill>
                <a:schemeClr val="tx1"/>
              </a:solidFill>
            </a:rPr>
            <a:t>Strategi</a:t>
          </a:r>
          <a:endParaRPr lang="en-US" sz="1600" b="1" dirty="0">
            <a:solidFill>
              <a:schemeClr val="tx1"/>
            </a:solidFill>
          </a:endParaRPr>
        </a:p>
      </dgm:t>
    </dgm:pt>
    <dgm:pt modelId="{99D360E2-2D63-49C5-9570-48905C05EA4B}" type="parTrans" cxnId="{AE952298-DAB4-40E7-8A1D-B1B8A2F9D823}">
      <dgm:prSet/>
      <dgm:spPr/>
      <dgm:t>
        <a:bodyPr/>
        <a:lstStyle/>
        <a:p>
          <a:endParaRPr lang="en-US"/>
        </a:p>
      </dgm:t>
    </dgm:pt>
    <dgm:pt modelId="{1CFAC7E6-8C52-49C4-826A-E28BD0345567}" type="sibTrans" cxnId="{AE952298-DAB4-40E7-8A1D-B1B8A2F9D823}">
      <dgm:prSet/>
      <dgm:spPr/>
      <dgm:t>
        <a:bodyPr/>
        <a:lstStyle/>
        <a:p>
          <a:endParaRPr lang="en-US"/>
        </a:p>
      </dgm:t>
    </dgm:pt>
    <dgm:pt modelId="{7DBB28A3-3FAA-4CE9-A289-CE31B544E7AD}">
      <dgm:prSet phldrT="[Text]" custT="1"/>
      <dgm:spPr/>
      <dgm:t>
        <a:bodyPr/>
        <a:lstStyle/>
        <a:p>
          <a:pPr algn="just"/>
          <a:r>
            <a:rPr lang="en-US" sz="1600" b="1" dirty="0" err="1">
              <a:solidFill>
                <a:schemeClr val="tx1"/>
              </a:solidFill>
            </a:rPr>
            <a:t>Setelah</a:t>
          </a:r>
          <a:r>
            <a:rPr lang="en-US" sz="1600" b="1" dirty="0">
              <a:solidFill>
                <a:schemeClr val="tx1"/>
              </a:solidFill>
            </a:rPr>
            <a:t> BIG IDEA </a:t>
          </a:r>
          <a:r>
            <a:rPr lang="en-US" sz="1600" b="1" dirty="0" err="1">
              <a:solidFill>
                <a:schemeClr val="tx1"/>
              </a:solidFill>
            </a:rPr>
            <a:t>disepakati</a:t>
          </a:r>
          <a:r>
            <a:rPr lang="en-US" sz="1600" b="1" dirty="0">
              <a:solidFill>
                <a:schemeClr val="tx1"/>
              </a:solidFill>
            </a:rPr>
            <a:t>, </a:t>
          </a:r>
          <a:r>
            <a:rPr lang="en-US" sz="1600" b="1" dirty="0" err="1">
              <a:solidFill>
                <a:schemeClr val="tx1"/>
              </a:solidFill>
            </a:rPr>
            <a:t>semua</a:t>
          </a:r>
          <a:r>
            <a:rPr lang="en-US" sz="1600" b="1" dirty="0">
              <a:solidFill>
                <a:schemeClr val="tx1"/>
              </a:solidFill>
            </a:rPr>
            <a:t> </a:t>
          </a:r>
          <a:r>
            <a:rPr lang="en-US" sz="1600" b="1" dirty="0" err="1">
              <a:solidFill>
                <a:schemeClr val="tx1"/>
              </a:solidFill>
            </a:rPr>
            <a:t>departemen</a:t>
          </a:r>
          <a:r>
            <a:rPr lang="en-US" sz="1600" b="1" dirty="0">
              <a:solidFill>
                <a:schemeClr val="tx1"/>
              </a:solidFill>
            </a:rPr>
            <a:t> </a:t>
          </a:r>
          <a:r>
            <a:rPr lang="en-US" sz="1600" b="1" dirty="0" err="1">
              <a:solidFill>
                <a:schemeClr val="tx1"/>
              </a:solidFill>
            </a:rPr>
            <a:t>menyiapkan</a:t>
          </a:r>
          <a:r>
            <a:rPr lang="en-US" sz="1600" b="1" dirty="0">
              <a:solidFill>
                <a:schemeClr val="tx1"/>
              </a:solidFill>
            </a:rPr>
            <a:t> </a:t>
          </a:r>
          <a:r>
            <a:rPr lang="en-US" sz="1600" b="1" dirty="0" err="1">
              <a:solidFill>
                <a:schemeClr val="tx1"/>
              </a:solidFill>
            </a:rPr>
            <a:t>usulan-usulan</a:t>
          </a:r>
          <a:r>
            <a:rPr lang="en-US" sz="1600" b="1" dirty="0">
              <a:solidFill>
                <a:schemeClr val="tx1"/>
              </a:solidFill>
            </a:rPr>
            <a:t> </a:t>
          </a:r>
          <a:r>
            <a:rPr lang="en-US" sz="1600" b="1" dirty="0" err="1">
              <a:solidFill>
                <a:schemeClr val="tx1"/>
              </a:solidFill>
            </a:rPr>
            <a:t>penempatan</a:t>
          </a:r>
          <a:r>
            <a:rPr lang="en-US" sz="1600" b="1" dirty="0">
              <a:solidFill>
                <a:schemeClr val="tx1"/>
              </a:solidFill>
            </a:rPr>
            <a:t> media ,</a:t>
          </a:r>
          <a:r>
            <a:rPr lang="en-US" sz="1600" b="1" dirty="0" err="1">
              <a:solidFill>
                <a:schemeClr val="tx1"/>
              </a:solidFill>
            </a:rPr>
            <a:t>visualisasi</a:t>
          </a:r>
          <a:r>
            <a:rPr lang="en-US" sz="1600" b="1" dirty="0">
              <a:solidFill>
                <a:schemeClr val="tx1"/>
              </a:solidFill>
            </a:rPr>
            <a:t> </a:t>
          </a:r>
          <a:r>
            <a:rPr lang="en-US" sz="1600" b="1" dirty="0" err="1">
              <a:solidFill>
                <a:schemeClr val="tx1"/>
              </a:solidFill>
            </a:rPr>
            <a:t>dan</a:t>
          </a:r>
          <a:r>
            <a:rPr lang="en-US" sz="1600" b="1" dirty="0">
              <a:solidFill>
                <a:schemeClr val="tx1"/>
              </a:solidFill>
            </a:rPr>
            <a:t> copy, </a:t>
          </a:r>
          <a:r>
            <a:rPr lang="en-US" sz="1600" b="1" dirty="0" err="1">
              <a:solidFill>
                <a:schemeClr val="tx1"/>
              </a:solidFill>
            </a:rPr>
            <a:t>serta</a:t>
          </a:r>
          <a:r>
            <a:rPr lang="en-US" sz="1600" b="1" dirty="0">
              <a:solidFill>
                <a:schemeClr val="tx1"/>
              </a:solidFill>
            </a:rPr>
            <a:t> </a:t>
          </a:r>
          <a:r>
            <a:rPr lang="en-US" sz="1600" b="1" dirty="0" err="1">
              <a:solidFill>
                <a:schemeClr val="tx1"/>
              </a:solidFill>
            </a:rPr>
            <a:t>strategi</a:t>
          </a:r>
          <a:r>
            <a:rPr lang="en-US" sz="1600" b="1" dirty="0">
              <a:solidFill>
                <a:schemeClr val="tx1"/>
              </a:solidFill>
            </a:rPr>
            <a:t> </a:t>
          </a:r>
          <a:r>
            <a:rPr lang="en-US" sz="1600" b="1" dirty="0" err="1">
              <a:solidFill>
                <a:schemeClr val="tx1"/>
              </a:solidFill>
            </a:rPr>
            <a:t>umum</a:t>
          </a:r>
          <a:endParaRPr lang="en-US" sz="1600" b="1" dirty="0">
            <a:solidFill>
              <a:schemeClr val="tx1"/>
            </a:solidFill>
          </a:endParaRPr>
        </a:p>
      </dgm:t>
    </dgm:pt>
    <dgm:pt modelId="{A82027F0-C6DA-4AFF-B408-48DBB3DFF21C}" type="parTrans" cxnId="{9857C283-1E59-4201-8D13-C338D9881AB4}">
      <dgm:prSet/>
      <dgm:spPr/>
      <dgm:t>
        <a:bodyPr/>
        <a:lstStyle/>
        <a:p>
          <a:endParaRPr lang="en-US"/>
        </a:p>
      </dgm:t>
    </dgm:pt>
    <dgm:pt modelId="{4E0F7312-C03A-4209-88EA-B8F3DE65A4A0}" type="sibTrans" cxnId="{9857C283-1E59-4201-8D13-C338D9881AB4}">
      <dgm:prSet/>
      <dgm:spPr/>
      <dgm:t>
        <a:bodyPr/>
        <a:lstStyle/>
        <a:p>
          <a:endParaRPr lang="en-US"/>
        </a:p>
      </dgm:t>
    </dgm:pt>
    <dgm:pt modelId="{46934F05-F62B-453E-AD83-2AEC4AFE6916}" type="pres">
      <dgm:prSet presAssocID="{33CBE061-0725-422F-8491-636215FD439D}" presName="Name0" presStyleCnt="0">
        <dgm:presLayoutVars>
          <dgm:dir/>
          <dgm:resizeHandles val="exact"/>
        </dgm:presLayoutVars>
      </dgm:prSet>
      <dgm:spPr/>
    </dgm:pt>
    <dgm:pt modelId="{1286DBA3-5297-4A4E-AD73-27D84810DCAA}" type="pres">
      <dgm:prSet presAssocID="{40739842-56C1-4DBD-A3DB-5D83ADD98D7B}" presName="node" presStyleLbl="node1" presStyleIdx="0" presStyleCnt="4" custScaleX="138764" custScaleY="124745" custLinFactNeighborX="-282" custLinFactNeighborY="-2644">
        <dgm:presLayoutVars>
          <dgm:bulletEnabled val="1"/>
        </dgm:presLayoutVars>
      </dgm:prSet>
      <dgm:spPr/>
    </dgm:pt>
    <dgm:pt modelId="{05B6EE00-BE46-4098-BD06-BB43779E6878}" type="pres">
      <dgm:prSet presAssocID="{D52CAC26-E24F-4E98-A7E7-E8AE0DCE7A87}" presName="sibTrans" presStyleLbl="sibTrans1D1" presStyleIdx="0" presStyleCnt="3"/>
      <dgm:spPr/>
    </dgm:pt>
    <dgm:pt modelId="{E6D99B79-95BB-4155-9DA9-40AD86062E97}" type="pres">
      <dgm:prSet presAssocID="{D52CAC26-E24F-4E98-A7E7-E8AE0DCE7A87}" presName="connectorText" presStyleLbl="sibTrans1D1" presStyleIdx="0" presStyleCnt="3"/>
      <dgm:spPr/>
    </dgm:pt>
    <dgm:pt modelId="{E1D1EF7D-60F2-4221-BC5D-F02AFE39C236}" type="pres">
      <dgm:prSet presAssocID="{4557436A-382D-4CF2-994B-D59F426E9951}" presName="node" presStyleLbl="node1" presStyleIdx="1" presStyleCnt="4" custScaleX="158809" custScaleY="137360" custLinFactNeighborX="10686" custLinFactNeighborY="-4777">
        <dgm:presLayoutVars>
          <dgm:bulletEnabled val="1"/>
        </dgm:presLayoutVars>
      </dgm:prSet>
      <dgm:spPr/>
    </dgm:pt>
    <dgm:pt modelId="{DF6FEDD7-9E59-41C7-BA2C-28D468E64DE8}" type="pres">
      <dgm:prSet presAssocID="{E56C315D-0EBC-4082-91DF-1B4E3C5358E1}" presName="sibTrans" presStyleLbl="sibTrans1D1" presStyleIdx="1" presStyleCnt="3"/>
      <dgm:spPr/>
    </dgm:pt>
    <dgm:pt modelId="{8F647DEF-77C1-411B-BA3E-0661240582DE}" type="pres">
      <dgm:prSet presAssocID="{E56C315D-0EBC-4082-91DF-1B4E3C5358E1}" presName="connectorText" presStyleLbl="sibTrans1D1" presStyleIdx="1" presStyleCnt="3"/>
      <dgm:spPr/>
    </dgm:pt>
    <dgm:pt modelId="{B4FE5981-5B0A-4F66-94AF-CEB31052362A}" type="pres">
      <dgm:prSet presAssocID="{F2F83638-7FB3-4FCA-8FAD-A77F90ED14E2}" presName="node" presStyleLbl="node1" presStyleIdx="2" presStyleCnt="4" custScaleX="153385" custScaleY="155649">
        <dgm:presLayoutVars>
          <dgm:bulletEnabled val="1"/>
        </dgm:presLayoutVars>
      </dgm:prSet>
      <dgm:spPr/>
    </dgm:pt>
    <dgm:pt modelId="{735E050D-48E4-4219-87D8-5847263B7B3B}" type="pres">
      <dgm:prSet presAssocID="{0A633E31-D35F-4F97-8F32-08D4B4C98728}" presName="sibTrans" presStyleLbl="sibTrans1D1" presStyleIdx="2" presStyleCnt="3"/>
      <dgm:spPr/>
    </dgm:pt>
    <dgm:pt modelId="{F3FBC03A-A58B-4842-940E-8903D62484D8}" type="pres">
      <dgm:prSet presAssocID="{0A633E31-D35F-4F97-8F32-08D4B4C98728}" presName="connectorText" presStyleLbl="sibTrans1D1" presStyleIdx="2" presStyleCnt="3"/>
      <dgm:spPr/>
    </dgm:pt>
    <dgm:pt modelId="{588EC58C-7ACF-42E6-9D9E-B25EB90164C2}" type="pres">
      <dgm:prSet presAssocID="{B0F407EE-972A-4A3E-9412-8F83181AA4D5}" presName="node" presStyleLbl="node1" presStyleIdx="3" presStyleCnt="4" custScaleX="160665" custScaleY="136848" custLinFactNeighborX="70032" custLinFactNeighborY="8064">
        <dgm:presLayoutVars>
          <dgm:bulletEnabled val="1"/>
        </dgm:presLayoutVars>
      </dgm:prSet>
      <dgm:spPr/>
    </dgm:pt>
  </dgm:ptLst>
  <dgm:cxnLst>
    <dgm:cxn modelId="{A1431804-3E4D-4372-9D40-A759F42C23DF}" type="presOf" srcId="{E56C315D-0EBC-4082-91DF-1B4E3C5358E1}" destId="{DF6FEDD7-9E59-41C7-BA2C-28D468E64DE8}" srcOrd="0" destOrd="0" presId="urn:microsoft.com/office/officeart/2005/8/layout/bProcess3"/>
    <dgm:cxn modelId="{E40D0E0D-594B-4EC5-9034-F516288BAAF0}" type="presOf" srcId="{8D94F75B-BCF2-40A8-AAEF-8E392969D98B}" destId="{E1D1EF7D-60F2-4221-BC5D-F02AFE39C236}" srcOrd="0" destOrd="1" presId="urn:microsoft.com/office/officeart/2005/8/layout/bProcess3"/>
    <dgm:cxn modelId="{9F76F511-7F7B-407E-83DD-33C1B3E70E85}" srcId="{33CBE061-0725-422F-8491-636215FD439D}" destId="{40739842-56C1-4DBD-A3DB-5D83ADD98D7B}" srcOrd="0" destOrd="0" parTransId="{09D0784C-85CC-4D33-B7C9-39BA7208742F}" sibTransId="{D52CAC26-E24F-4E98-A7E7-E8AE0DCE7A87}"/>
    <dgm:cxn modelId="{8605C215-2600-4C73-86BA-27C20A1FE47A}" type="presOf" srcId="{0A633E31-D35F-4F97-8F32-08D4B4C98728}" destId="{F3FBC03A-A58B-4842-940E-8903D62484D8}" srcOrd="1" destOrd="0" presId="urn:microsoft.com/office/officeart/2005/8/layout/bProcess3"/>
    <dgm:cxn modelId="{40263B24-62E1-471B-9761-E7E9712853D7}" type="presOf" srcId="{E56C315D-0EBC-4082-91DF-1B4E3C5358E1}" destId="{8F647DEF-77C1-411B-BA3E-0661240582DE}" srcOrd="1" destOrd="0" presId="urn:microsoft.com/office/officeart/2005/8/layout/bProcess3"/>
    <dgm:cxn modelId="{FAF95829-C7D3-463A-87E3-48112553210A}" type="presOf" srcId="{F2F83638-7FB3-4FCA-8FAD-A77F90ED14E2}" destId="{B4FE5981-5B0A-4F66-94AF-CEB31052362A}" srcOrd="0" destOrd="0" presId="urn:microsoft.com/office/officeart/2005/8/layout/bProcess3"/>
    <dgm:cxn modelId="{4506DD4A-E5AF-4449-A7EA-EC13508A22B9}" type="presOf" srcId="{B0F407EE-972A-4A3E-9412-8F83181AA4D5}" destId="{588EC58C-7ACF-42E6-9D9E-B25EB90164C2}" srcOrd="0" destOrd="0" presId="urn:microsoft.com/office/officeart/2005/8/layout/bProcess3"/>
    <dgm:cxn modelId="{228F8570-1407-428C-827F-EDB69F840472}" srcId="{40739842-56C1-4DBD-A3DB-5D83ADD98D7B}" destId="{237E52AE-86B5-467E-8A84-675D0C3D7F56}" srcOrd="0" destOrd="0" parTransId="{0BA977E9-10EF-4CD3-864F-776FA769D7CA}" sibTransId="{CD636C71-C9F2-4D97-BE46-3F4ABCABA53E}"/>
    <dgm:cxn modelId="{938EF873-422A-425A-B7B9-7C3C603AFD7D}" srcId="{33CBE061-0725-422F-8491-636215FD439D}" destId="{F2F83638-7FB3-4FCA-8FAD-A77F90ED14E2}" srcOrd="2" destOrd="0" parTransId="{F6033417-3441-43CD-8CBE-E40EA2D79DCA}" sibTransId="{0A633E31-D35F-4F97-8F32-08D4B4C98728}"/>
    <dgm:cxn modelId="{7C07B454-04C9-4810-9660-B77690330B4D}" type="presOf" srcId="{0A633E31-D35F-4F97-8F32-08D4B4C98728}" destId="{735E050D-48E4-4219-87D8-5847263B7B3B}" srcOrd="0" destOrd="0" presId="urn:microsoft.com/office/officeart/2005/8/layout/bProcess3"/>
    <dgm:cxn modelId="{1D57B059-8D2F-4F32-A07F-0B98AF66E92A}" type="presOf" srcId="{40739842-56C1-4DBD-A3DB-5D83ADD98D7B}" destId="{1286DBA3-5297-4A4E-AD73-27D84810DCAA}" srcOrd="0" destOrd="0" presId="urn:microsoft.com/office/officeart/2005/8/layout/bProcess3"/>
    <dgm:cxn modelId="{FB443482-7A1E-4D13-B9F8-07EE7EA78C11}" type="presOf" srcId="{D16FAFFB-0663-4B11-BACC-0C31192E1C43}" destId="{B4FE5981-5B0A-4F66-94AF-CEB31052362A}" srcOrd="0" destOrd="1" presId="urn:microsoft.com/office/officeart/2005/8/layout/bProcess3"/>
    <dgm:cxn modelId="{9857C283-1E59-4201-8D13-C338D9881AB4}" srcId="{B0F407EE-972A-4A3E-9412-8F83181AA4D5}" destId="{7DBB28A3-3FAA-4CE9-A289-CE31B544E7AD}" srcOrd="0" destOrd="0" parTransId="{A82027F0-C6DA-4AFF-B408-48DBB3DFF21C}" sibTransId="{4E0F7312-C03A-4209-88EA-B8F3DE65A4A0}"/>
    <dgm:cxn modelId="{33D7FB8D-EEA5-425D-AA15-6C49F4EA1F1E}" type="presOf" srcId="{237E52AE-86B5-467E-8A84-675D0C3D7F56}" destId="{1286DBA3-5297-4A4E-AD73-27D84810DCAA}" srcOrd="0" destOrd="1" presId="urn:microsoft.com/office/officeart/2005/8/layout/bProcess3"/>
    <dgm:cxn modelId="{AE952298-DAB4-40E7-8A1D-B1B8A2F9D823}" srcId="{33CBE061-0725-422F-8491-636215FD439D}" destId="{B0F407EE-972A-4A3E-9412-8F83181AA4D5}" srcOrd="3" destOrd="0" parTransId="{99D360E2-2D63-49C5-9570-48905C05EA4B}" sibTransId="{1CFAC7E6-8C52-49C4-826A-E28BD0345567}"/>
    <dgm:cxn modelId="{345F8F9B-DE06-49AB-B991-49AB3A94A4FB}" type="presOf" srcId="{D52CAC26-E24F-4E98-A7E7-E8AE0DCE7A87}" destId="{E6D99B79-95BB-4155-9DA9-40AD86062E97}" srcOrd="1" destOrd="0" presId="urn:microsoft.com/office/officeart/2005/8/layout/bProcess3"/>
    <dgm:cxn modelId="{EF93C89B-FA88-41AA-9C01-83DF521ECCFE}" type="presOf" srcId="{4557436A-382D-4CF2-994B-D59F426E9951}" destId="{E1D1EF7D-60F2-4221-BC5D-F02AFE39C236}" srcOrd="0" destOrd="0" presId="urn:microsoft.com/office/officeart/2005/8/layout/bProcess3"/>
    <dgm:cxn modelId="{070C0AB7-2558-4EE3-9E0E-CB2D973A603D}" srcId="{4557436A-382D-4CF2-994B-D59F426E9951}" destId="{8D94F75B-BCF2-40A8-AAEF-8E392969D98B}" srcOrd="0" destOrd="0" parTransId="{65991BD6-8300-45E2-B019-5404ED5B8DDE}" sibTransId="{E3CECBE6-B628-4A86-A347-DD64786229D1}"/>
    <dgm:cxn modelId="{1BE73CC6-4548-4BA8-BF78-4F8C43CAA1CA}" type="presOf" srcId="{33CBE061-0725-422F-8491-636215FD439D}" destId="{46934F05-F62B-453E-AD83-2AEC4AFE6916}" srcOrd="0" destOrd="0" presId="urn:microsoft.com/office/officeart/2005/8/layout/bProcess3"/>
    <dgm:cxn modelId="{926603D0-F7B6-4A49-9172-46A0D623F9C4}" srcId="{33CBE061-0725-422F-8491-636215FD439D}" destId="{4557436A-382D-4CF2-994B-D59F426E9951}" srcOrd="1" destOrd="0" parTransId="{1EB45163-3CFC-4050-A908-7BD1C6307DE7}" sibTransId="{E56C315D-0EBC-4082-91DF-1B4E3C5358E1}"/>
    <dgm:cxn modelId="{7C05CBD9-4B28-46FF-BBAF-6872E402DCA1}" srcId="{F2F83638-7FB3-4FCA-8FAD-A77F90ED14E2}" destId="{D16FAFFB-0663-4B11-BACC-0C31192E1C43}" srcOrd="0" destOrd="0" parTransId="{8E2DB984-8488-4B78-B9AF-229854B079D5}" sibTransId="{54FF8B2E-A250-427D-9ED1-AA88C1303D08}"/>
    <dgm:cxn modelId="{C41B90DF-2C97-412D-B398-65F317F0E43A}" type="presOf" srcId="{7DBB28A3-3FAA-4CE9-A289-CE31B544E7AD}" destId="{588EC58C-7ACF-42E6-9D9E-B25EB90164C2}" srcOrd="0" destOrd="1" presId="urn:microsoft.com/office/officeart/2005/8/layout/bProcess3"/>
    <dgm:cxn modelId="{971185FC-8D39-4BB4-9AF5-308614967D5C}" type="presOf" srcId="{D52CAC26-E24F-4E98-A7E7-E8AE0DCE7A87}" destId="{05B6EE00-BE46-4098-BD06-BB43779E6878}" srcOrd="0" destOrd="0" presId="urn:microsoft.com/office/officeart/2005/8/layout/bProcess3"/>
    <dgm:cxn modelId="{2F4A5D9F-7FAE-41A5-8F91-F667D1023C33}" type="presParOf" srcId="{46934F05-F62B-453E-AD83-2AEC4AFE6916}" destId="{1286DBA3-5297-4A4E-AD73-27D84810DCAA}" srcOrd="0" destOrd="0" presId="urn:microsoft.com/office/officeart/2005/8/layout/bProcess3"/>
    <dgm:cxn modelId="{9CFC276D-15E7-46FE-AAF0-24866B6A1AC8}" type="presParOf" srcId="{46934F05-F62B-453E-AD83-2AEC4AFE6916}" destId="{05B6EE00-BE46-4098-BD06-BB43779E6878}" srcOrd="1" destOrd="0" presId="urn:microsoft.com/office/officeart/2005/8/layout/bProcess3"/>
    <dgm:cxn modelId="{5AECD287-10EA-4887-8430-31BD7E72D2B2}" type="presParOf" srcId="{05B6EE00-BE46-4098-BD06-BB43779E6878}" destId="{E6D99B79-95BB-4155-9DA9-40AD86062E97}" srcOrd="0" destOrd="0" presId="urn:microsoft.com/office/officeart/2005/8/layout/bProcess3"/>
    <dgm:cxn modelId="{C1F3E8AB-2AD9-45DD-9619-03260478F3B1}" type="presParOf" srcId="{46934F05-F62B-453E-AD83-2AEC4AFE6916}" destId="{E1D1EF7D-60F2-4221-BC5D-F02AFE39C236}" srcOrd="2" destOrd="0" presId="urn:microsoft.com/office/officeart/2005/8/layout/bProcess3"/>
    <dgm:cxn modelId="{4DF06BDD-25A1-4A7C-AB3C-46C6BCDF9D1E}" type="presParOf" srcId="{46934F05-F62B-453E-AD83-2AEC4AFE6916}" destId="{DF6FEDD7-9E59-41C7-BA2C-28D468E64DE8}" srcOrd="3" destOrd="0" presId="urn:microsoft.com/office/officeart/2005/8/layout/bProcess3"/>
    <dgm:cxn modelId="{E9131CED-C39D-4413-AEE6-DA2787B68ECF}" type="presParOf" srcId="{DF6FEDD7-9E59-41C7-BA2C-28D468E64DE8}" destId="{8F647DEF-77C1-411B-BA3E-0661240582DE}" srcOrd="0" destOrd="0" presId="urn:microsoft.com/office/officeart/2005/8/layout/bProcess3"/>
    <dgm:cxn modelId="{2DB00B07-6FBD-4732-8D04-310FC69D9488}" type="presParOf" srcId="{46934F05-F62B-453E-AD83-2AEC4AFE6916}" destId="{B4FE5981-5B0A-4F66-94AF-CEB31052362A}" srcOrd="4" destOrd="0" presId="urn:microsoft.com/office/officeart/2005/8/layout/bProcess3"/>
    <dgm:cxn modelId="{BDFAB29F-5A78-482C-8762-3E74B382EFE1}" type="presParOf" srcId="{46934F05-F62B-453E-AD83-2AEC4AFE6916}" destId="{735E050D-48E4-4219-87D8-5847263B7B3B}" srcOrd="5" destOrd="0" presId="urn:microsoft.com/office/officeart/2005/8/layout/bProcess3"/>
    <dgm:cxn modelId="{FA18D3C8-5DEB-4FCB-85A3-4A968E8FF9E3}" type="presParOf" srcId="{735E050D-48E4-4219-87D8-5847263B7B3B}" destId="{F3FBC03A-A58B-4842-940E-8903D62484D8}" srcOrd="0" destOrd="0" presId="urn:microsoft.com/office/officeart/2005/8/layout/bProcess3"/>
    <dgm:cxn modelId="{F83386B0-C61E-4702-8D49-4F1072D65ADA}" type="presParOf" srcId="{46934F05-F62B-453E-AD83-2AEC4AFE6916}" destId="{588EC58C-7ACF-42E6-9D9E-B25EB90164C2}"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BE061-0725-422F-8491-636215FD439D}" type="doc">
      <dgm:prSet loTypeId="urn:microsoft.com/office/officeart/2005/8/layout/bProcess3" loCatId="process" qsTypeId="urn:microsoft.com/office/officeart/2005/8/quickstyle/simple1" qsCatId="simple" csTypeId="urn:microsoft.com/office/officeart/2005/8/colors/colorful3" csCatId="colorful" phldr="1"/>
      <dgm:spPr/>
      <dgm:t>
        <a:bodyPr/>
        <a:lstStyle/>
        <a:p>
          <a:endParaRPr lang="en-US"/>
        </a:p>
      </dgm:t>
    </dgm:pt>
    <dgm:pt modelId="{40739842-56C1-4DBD-A3DB-5D83ADD98D7B}">
      <dgm:prSet phldrT="[Text]" custT="1"/>
      <dgm:spPr/>
      <dgm:t>
        <a:bodyPr/>
        <a:lstStyle/>
        <a:p>
          <a:pPr algn="just"/>
          <a:r>
            <a:rPr lang="en-US" sz="1500" b="1" dirty="0">
              <a:solidFill>
                <a:schemeClr val="tx1"/>
              </a:solidFill>
            </a:rPr>
            <a:t>5. Internal Review</a:t>
          </a:r>
        </a:p>
      </dgm:t>
    </dgm:pt>
    <dgm:pt modelId="{09D0784C-85CC-4D33-B7C9-39BA7208742F}" type="parTrans" cxnId="{9F76F511-7F7B-407E-83DD-33C1B3E70E85}">
      <dgm:prSet/>
      <dgm:spPr/>
      <dgm:t>
        <a:bodyPr/>
        <a:lstStyle/>
        <a:p>
          <a:endParaRPr lang="en-US"/>
        </a:p>
      </dgm:t>
    </dgm:pt>
    <dgm:pt modelId="{D52CAC26-E24F-4E98-A7E7-E8AE0DCE7A87}" type="sibTrans" cxnId="{9F76F511-7F7B-407E-83DD-33C1B3E70E85}">
      <dgm:prSet/>
      <dgm:spPr/>
      <dgm:t>
        <a:bodyPr/>
        <a:lstStyle/>
        <a:p>
          <a:endParaRPr lang="en-US"/>
        </a:p>
      </dgm:t>
    </dgm:pt>
    <dgm:pt modelId="{4557436A-382D-4CF2-994B-D59F426E9951}">
      <dgm:prSet phldrT="[Text]" custT="1"/>
      <dgm:spPr/>
      <dgm:t>
        <a:bodyPr/>
        <a:lstStyle/>
        <a:p>
          <a:pPr algn="just"/>
          <a:r>
            <a:rPr lang="en-US" sz="1500" b="1" dirty="0">
              <a:solidFill>
                <a:schemeClr val="tx1"/>
              </a:solidFill>
            </a:rPr>
            <a:t>6. </a:t>
          </a:r>
          <a:r>
            <a:rPr lang="en-US" sz="1500" b="1" dirty="0" err="1">
              <a:solidFill>
                <a:schemeClr val="tx1"/>
              </a:solidFill>
            </a:rPr>
            <a:t>Presentasi</a:t>
          </a:r>
          <a:r>
            <a:rPr lang="en-US" sz="1500" b="1" dirty="0">
              <a:solidFill>
                <a:schemeClr val="tx1"/>
              </a:solidFill>
            </a:rPr>
            <a:t> </a:t>
          </a:r>
          <a:r>
            <a:rPr lang="en-US" sz="1500" b="1" dirty="0" err="1">
              <a:solidFill>
                <a:schemeClr val="tx1"/>
              </a:solidFill>
            </a:rPr>
            <a:t>ke</a:t>
          </a:r>
          <a:r>
            <a:rPr lang="en-US" sz="1500" b="1" dirty="0">
              <a:solidFill>
                <a:schemeClr val="tx1"/>
              </a:solidFill>
            </a:rPr>
            <a:t> </a:t>
          </a:r>
          <a:r>
            <a:rPr lang="en-US" sz="1500" b="1" dirty="0" err="1">
              <a:solidFill>
                <a:schemeClr val="tx1"/>
              </a:solidFill>
            </a:rPr>
            <a:t>Klien</a:t>
          </a:r>
          <a:endParaRPr lang="en-US" sz="1500" b="1" dirty="0">
            <a:solidFill>
              <a:schemeClr val="tx1"/>
            </a:solidFill>
          </a:endParaRPr>
        </a:p>
      </dgm:t>
    </dgm:pt>
    <dgm:pt modelId="{1EB45163-3CFC-4050-A908-7BD1C6307DE7}" type="parTrans" cxnId="{926603D0-F7B6-4A49-9172-46A0D623F9C4}">
      <dgm:prSet/>
      <dgm:spPr/>
      <dgm:t>
        <a:bodyPr/>
        <a:lstStyle/>
        <a:p>
          <a:endParaRPr lang="en-US"/>
        </a:p>
      </dgm:t>
    </dgm:pt>
    <dgm:pt modelId="{E56C315D-0EBC-4082-91DF-1B4E3C5358E1}" type="sibTrans" cxnId="{926603D0-F7B6-4A49-9172-46A0D623F9C4}">
      <dgm:prSet/>
      <dgm:spPr/>
      <dgm:t>
        <a:bodyPr/>
        <a:lstStyle/>
        <a:p>
          <a:endParaRPr lang="en-US"/>
        </a:p>
      </dgm:t>
    </dgm:pt>
    <dgm:pt modelId="{8D94F75B-BCF2-40A8-AAEF-8E392969D98B}">
      <dgm:prSet phldrT="[Text]" custT="1"/>
      <dgm:spPr/>
      <dgm:t>
        <a:bodyPr/>
        <a:lstStyle/>
        <a:p>
          <a:pPr algn="just"/>
          <a:r>
            <a:rPr lang="en-US" sz="1500" b="1" dirty="0" err="1">
              <a:solidFill>
                <a:schemeClr val="tx1"/>
              </a:solidFill>
            </a:rPr>
            <a:t>Usulan</a:t>
          </a:r>
          <a:r>
            <a:rPr lang="en-US" sz="1500" b="1" dirty="0">
              <a:solidFill>
                <a:schemeClr val="tx1"/>
              </a:solidFill>
            </a:rPr>
            <a:t> yang </a:t>
          </a:r>
          <a:r>
            <a:rPr lang="en-US" sz="1500" b="1" dirty="0" err="1">
              <a:solidFill>
                <a:schemeClr val="tx1"/>
              </a:solidFill>
            </a:rPr>
            <a:t>sudah</a:t>
          </a:r>
          <a:r>
            <a:rPr lang="en-US" sz="1500" b="1" dirty="0">
              <a:solidFill>
                <a:schemeClr val="tx1"/>
              </a:solidFill>
            </a:rPr>
            <a:t> </a:t>
          </a:r>
          <a:r>
            <a:rPr lang="en-US" sz="1500" b="1" dirty="0" err="1">
              <a:solidFill>
                <a:schemeClr val="tx1"/>
              </a:solidFill>
            </a:rPr>
            <a:t>disepakati</a:t>
          </a:r>
          <a:r>
            <a:rPr lang="en-US" sz="1500" b="1" dirty="0">
              <a:solidFill>
                <a:schemeClr val="tx1"/>
              </a:solidFill>
            </a:rPr>
            <a:t> </a:t>
          </a:r>
          <a:r>
            <a:rPr lang="en-US" sz="1500" b="1" dirty="0" err="1">
              <a:solidFill>
                <a:schemeClr val="tx1"/>
              </a:solidFill>
            </a:rPr>
            <a:t>dipresentasikan</a:t>
          </a:r>
          <a:r>
            <a:rPr lang="en-US" sz="1500" b="1" dirty="0">
              <a:solidFill>
                <a:schemeClr val="tx1"/>
              </a:solidFill>
            </a:rPr>
            <a:t> </a:t>
          </a:r>
          <a:r>
            <a:rPr lang="en-US" sz="1500" b="1" dirty="0" err="1">
              <a:solidFill>
                <a:schemeClr val="tx1"/>
              </a:solidFill>
            </a:rPr>
            <a:t>ke</a:t>
          </a:r>
          <a:r>
            <a:rPr lang="en-US" sz="1500" b="1" dirty="0">
              <a:solidFill>
                <a:schemeClr val="tx1"/>
              </a:solidFill>
            </a:rPr>
            <a:t> </a:t>
          </a:r>
          <a:r>
            <a:rPr lang="en-US" sz="1500" b="1" dirty="0" err="1">
              <a:solidFill>
                <a:schemeClr val="tx1"/>
              </a:solidFill>
            </a:rPr>
            <a:t>klien</a:t>
          </a:r>
          <a:r>
            <a:rPr lang="en-US" sz="1500" b="1" dirty="0">
              <a:solidFill>
                <a:schemeClr val="tx1"/>
              </a:solidFill>
            </a:rPr>
            <a:t> </a:t>
          </a:r>
          <a:r>
            <a:rPr lang="en-US" sz="1500" b="1" dirty="0" err="1">
              <a:solidFill>
                <a:schemeClr val="tx1"/>
              </a:solidFill>
            </a:rPr>
            <a:t>dalam</a:t>
          </a:r>
          <a:r>
            <a:rPr lang="en-US" sz="1500" b="1" dirty="0">
              <a:solidFill>
                <a:schemeClr val="tx1"/>
              </a:solidFill>
            </a:rPr>
            <a:t> </a:t>
          </a:r>
          <a:r>
            <a:rPr lang="en-US" sz="1500" b="1" dirty="0" err="1">
              <a:solidFill>
                <a:schemeClr val="tx1"/>
              </a:solidFill>
            </a:rPr>
            <a:t>bentuk</a:t>
          </a:r>
          <a:r>
            <a:rPr lang="en-US" sz="1500" b="1" dirty="0">
              <a:solidFill>
                <a:schemeClr val="tx1"/>
              </a:solidFill>
            </a:rPr>
            <a:t> proposal </a:t>
          </a:r>
          <a:r>
            <a:rPr lang="en-US" sz="1500" b="1" dirty="0" err="1">
              <a:solidFill>
                <a:schemeClr val="tx1"/>
              </a:solidFill>
            </a:rPr>
            <a:t>strategi</a:t>
          </a:r>
          <a:r>
            <a:rPr lang="en-US" sz="1500" b="1" dirty="0">
              <a:solidFill>
                <a:schemeClr val="tx1"/>
              </a:solidFill>
            </a:rPr>
            <a:t> </a:t>
          </a:r>
          <a:r>
            <a:rPr lang="en-US" sz="1500" b="1" dirty="0" err="1">
              <a:solidFill>
                <a:schemeClr val="tx1"/>
              </a:solidFill>
            </a:rPr>
            <a:t>kampanye</a:t>
          </a:r>
          <a:r>
            <a:rPr lang="en-US" sz="1500" b="1" dirty="0">
              <a:solidFill>
                <a:schemeClr val="tx1"/>
              </a:solidFill>
            </a:rPr>
            <a:t>. Di </a:t>
          </a:r>
          <a:r>
            <a:rPr lang="en-US" sz="1500" b="1" dirty="0" err="1">
              <a:solidFill>
                <a:schemeClr val="tx1"/>
              </a:solidFill>
            </a:rPr>
            <a:t>tahap</a:t>
          </a:r>
          <a:r>
            <a:rPr lang="en-US" sz="1500" b="1" dirty="0">
              <a:solidFill>
                <a:schemeClr val="tx1"/>
              </a:solidFill>
            </a:rPr>
            <a:t> </a:t>
          </a:r>
          <a:r>
            <a:rPr lang="en-US" sz="1500" b="1" dirty="0" err="1">
              <a:solidFill>
                <a:schemeClr val="tx1"/>
              </a:solidFill>
            </a:rPr>
            <a:t>ini</a:t>
          </a:r>
          <a:r>
            <a:rPr lang="en-US" sz="1500" b="1" dirty="0">
              <a:solidFill>
                <a:schemeClr val="tx1"/>
              </a:solidFill>
            </a:rPr>
            <a:t> </a:t>
          </a:r>
          <a:r>
            <a:rPr lang="en-US" sz="1500" b="1" dirty="0" err="1">
              <a:solidFill>
                <a:schemeClr val="tx1"/>
              </a:solidFill>
            </a:rPr>
            <a:t>biasanya</a:t>
          </a:r>
          <a:r>
            <a:rPr lang="en-US" sz="1500" b="1" dirty="0">
              <a:solidFill>
                <a:schemeClr val="tx1"/>
              </a:solidFill>
            </a:rPr>
            <a:t> </a:t>
          </a:r>
          <a:r>
            <a:rPr lang="en-US" sz="1500" b="1" dirty="0" err="1">
              <a:solidFill>
                <a:schemeClr val="tx1"/>
              </a:solidFill>
            </a:rPr>
            <a:t>dimungkinkan</a:t>
          </a:r>
          <a:r>
            <a:rPr lang="en-US" sz="1500" b="1" dirty="0">
              <a:solidFill>
                <a:schemeClr val="tx1"/>
              </a:solidFill>
            </a:rPr>
            <a:t> </a:t>
          </a:r>
          <a:r>
            <a:rPr lang="en-US" sz="1500" b="1" dirty="0" err="1">
              <a:solidFill>
                <a:schemeClr val="tx1"/>
              </a:solidFill>
            </a:rPr>
            <a:t>terjadinya</a:t>
          </a:r>
          <a:r>
            <a:rPr lang="en-US" sz="1500" b="1" dirty="0">
              <a:solidFill>
                <a:schemeClr val="tx1"/>
              </a:solidFill>
            </a:rPr>
            <a:t> </a:t>
          </a:r>
          <a:r>
            <a:rPr lang="en-US" sz="1500" b="1" dirty="0" err="1">
              <a:solidFill>
                <a:schemeClr val="tx1"/>
              </a:solidFill>
            </a:rPr>
            <a:t>beberapa</a:t>
          </a:r>
          <a:r>
            <a:rPr lang="en-US" sz="1500" b="1" dirty="0">
              <a:solidFill>
                <a:schemeClr val="tx1"/>
              </a:solidFill>
            </a:rPr>
            <a:t> kali </a:t>
          </a:r>
          <a:r>
            <a:rPr lang="en-US" sz="1500" b="1" dirty="0" err="1">
              <a:solidFill>
                <a:schemeClr val="tx1"/>
              </a:solidFill>
            </a:rPr>
            <a:t>revisi</a:t>
          </a:r>
          <a:r>
            <a:rPr lang="en-US" sz="1500" b="1" dirty="0">
              <a:solidFill>
                <a:schemeClr val="tx1"/>
              </a:solidFill>
            </a:rPr>
            <a:t> </a:t>
          </a:r>
          <a:r>
            <a:rPr lang="en-US" sz="1500" b="1" dirty="0" err="1">
              <a:solidFill>
                <a:schemeClr val="tx1"/>
              </a:solidFill>
            </a:rPr>
            <a:t>sampai</a:t>
          </a:r>
          <a:r>
            <a:rPr lang="en-US" sz="1500" b="1" dirty="0">
              <a:solidFill>
                <a:schemeClr val="tx1"/>
              </a:solidFill>
            </a:rPr>
            <a:t> </a:t>
          </a:r>
          <a:r>
            <a:rPr lang="en-US" sz="1500" b="1" dirty="0" err="1">
              <a:solidFill>
                <a:schemeClr val="tx1"/>
              </a:solidFill>
            </a:rPr>
            <a:t>ide</a:t>
          </a:r>
          <a:r>
            <a:rPr lang="en-US" sz="1500" b="1" dirty="0">
              <a:solidFill>
                <a:schemeClr val="tx1"/>
              </a:solidFill>
            </a:rPr>
            <a:t> </a:t>
          </a:r>
          <a:r>
            <a:rPr lang="en-US" sz="1500" b="1" dirty="0" err="1">
              <a:solidFill>
                <a:schemeClr val="tx1"/>
              </a:solidFill>
            </a:rPr>
            <a:t>diterima</a:t>
          </a:r>
          <a:r>
            <a:rPr lang="en-US" sz="1500" b="1" dirty="0">
              <a:solidFill>
                <a:schemeClr val="tx1"/>
              </a:solidFill>
            </a:rPr>
            <a:t> </a:t>
          </a:r>
          <a:r>
            <a:rPr lang="en-US" sz="1500" b="1" dirty="0" err="1">
              <a:solidFill>
                <a:schemeClr val="tx1"/>
              </a:solidFill>
            </a:rPr>
            <a:t>klien</a:t>
          </a:r>
          <a:r>
            <a:rPr lang="en-US" sz="1500" b="1" dirty="0">
              <a:solidFill>
                <a:schemeClr val="tx1"/>
              </a:solidFill>
            </a:rPr>
            <a:t>.</a:t>
          </a:r>
        </a:p>
      </dgm:t>
    </dgm:pt>
    <dgm:pt modelId="{65991BD6-8300-45E2-B019-5404ED5B8DDE}" type="parTrans" cxnId="{070C0AB7-2558-4EE3-9E0E-CB2D973A603D}">
      <dgm:prSet/>
      <dgm:spPr/>
      <dgm:t>
        <a:bodyPr/>
        <a:lstStyle/>
        <a:p>
          <a:endParaRPr lang="en-US"/>
        </a:p>
      </dgm:t>
    </dgm:pt>
    <dgm:pt modelId="{E3CECBE6-B628-4A86-A347-DD64786229D1}" type="sibTrans" cxnId="{070C0AB7-2558-4EE3-9E0E-CB2D973A603D}">
      <dgm:prSet/>
      <dgm:spPr/>
      <dgm:t>
        <a:bodyPr/>
        <a:lstStyle/>
        <a:p>
          <a:endParaRPr lang="en-US"/>
        </a:p>
      </dgm:t>
    </dgm:pt>
    <dgm:pt modelId="{F2F83638-7FB3-4FCA-8FAD-A77F90ED14E2}">
      <dgm:prSet phldrT="[Text]" custT="1"/>
      <dgm:spPr/>
      <dgm:t>
        <a:bodyPr/>
        <a:lstStyle/>
        <a:p>
          <a:pPr algn="just"/>
          <a:r>
            <a:rPr lang="en-US" sz="1500" dirty="0">
              <a:solidFill>
                <a:schemeClr val="tx1"/>
              </a:solidFill>
            </a:rPr>
            <a:t>7. </a:t>
          </a:r>
          <a:r>
            <a:rPr lang="en-US" sz="1500" dirty="0" err="1">
              <a:solidFill>
                <a:schemeClr val="tx1"/>
              </a:solidFill>
            </a:rPr>
            <a:t>Produksi</a:t>
          </a:r>
          <a:endParaRPr lang="en-US" sz="1500" dirty="0">
            <a:solidFill>
              <a:schemeClr val="tx1"/>
            </a:solidFill>
          </a:endParaRPr>
        </a:p>
      </dgm:t>
    </dgm:pt>
    <dgm:pt modelId="{F6033417-3441-43CD-8CBE-E40EA2D79DCA}" type="parTrans" cxnId="{938EF873-422A-425A-B7B9-7C3C603AFD7D}">
      <dgm:prSet/>
      <dgm:spPr/>
      <dgm:t>
        <a:bodyPr/>
        <a:lstStyle/>
        <a:p>
          <a:endParaRPr lang="en-US"/>
        </a:p>
      </dgm:t>
    </dgm:pt>
    <dgm:pt modelId="{0A633E31-D35F-4F97-8F32-08D4B4C98728}" type="sibTrans" cxnId="{938EF873-422A-425A-B7B9-7C3C603AFD7D}">
      <dgm:prSet/>
      <dgm:spPr/>
      <dgm:t>
        <a:bodyPr/>
        <a:lstStyle/>
        <a:p>
          <a:endParaRPr lang="en-US"/>
        </a:p>
      </dgm:t>
    </dgm:pt>
    <dgm:pt modelId="{D16FAFFB-0663-4B11-BACC-0C31192E1C43}">
      <dgm:prSet phldrT="[Text]" custT="1"/>
      <dgm:spPr/>
      <dgm:t>
        <a:bodyPr/>
        <a:lstStyle/>
        <a:p>
          <a:pPr algn="just"/>
          <a:r>
            <a:rPr lang="en-US" sz="1500" dirty="0">
              <a:solidFill>
                <a:schemeClr val="tx1"/>
              </a:solidFill>
            </a:rPr>
            <a:t>Proposal </a:t>
          </a:r>
          <a:r>
            <a:rPr lang="en-US" sz="1500" dirty="0" err="1">
              <a:solidFill>
                <a:schemeClr val="tx1"/>
              </a:solidFill>
            </a:rPr>
            <a:t>strategi</a:t>
          </a:r>
          <a:r>
            <a:rPr lang="en-US" sz="1500" dirty="0">
              <a:solidFill>
                <a:schemeClr val="tx1"/>
              </a:solidFill>
            </a:rPr>
            <a:t> yang </a:t>
          </a:r>
          <a:r>
            <a:rPr lang="en-US" sz="1500" dirty="0" err="1">
              <a:solidFill>
                <a:schemeClr val="tx1"/>
              </a:solidFill>
            </a:rPr>
            <a:t>sudah</a:t>
          </a:r>
          <a:r>
            <a:rPr lang="en-US" sz="1500" dirty="0">
              <a:solidFill>
                <a:schemeClr val="tx1"/>
              </a:solidFill>
            </a:rPr>
            <a:t> </a:t>
          </a:r>
          <a:r>
            <a:rPr lang="en-US" sz="1500" dirty="0" err="1">
              <a:solidFill>
                <a:schemeClr val="tx1"/>
              </a:solidFill>
            </a:rPr>
            <a:t>disetujui</a:t>
          </a:r>
          <a:r>
            <a:rPr lang="en-US" sz="1500" dirty="0">
              <a:solidFill>
                <a:schemeClr val="tx1"/>
              </a:solidFill>
            </a:rPr>
            <a:t>  </a:t>
          </a:r>
          <a:r>
            <a:rPr lang="en-US" sz="1500" dirty="0" err="1">
              <a:solidFill>
                <a:schemeClr val="tx1"/>
              </a:solidFill>
            </a:rPr>
            <a:t>direalisasikan</a:t>
          </a:r>
          <a:r>
            <a:rPr lang="en-US" sz="1500" dirty="0">
              <a:solidFill>
                <a:schemeClr val="tx1"/>
              </a:solidFill>
            </a:rPr>
            <a:t> </a:t>
          </a:r>
          <a:r>
            <a:rPr lang="en-US" sz="1500" dirty="0" err="1">
              <a:solidFill>
                <a:schemeClr val="tx1"/>
              </a:solidFill>
            </a:rPr>
            <a:t>dalam</a:t>
          </a:r>
          <a:r>
            <a:rPr lang="en-US" sz="1500" dirty="0">
              <a:solidFill>
                <a:schemeClr val="tx1"/>
              </a:solidFill>
            </a:rPr>
            <a:t> </a:t>
          </a:r>
          <a:r>
            <a:rPr lang="en-US" sz="1500" dirty="0" err="1">
              <a:solidFill>
                <a:schemeClr val="tx1"/>
              </a:solidFill>
            </a:rPr>
            <a:t>bentuk</a:t>
          </a:r>
          <a:r>
            <a:rPr lang="en-US" sz="1500" dirty="0">
              <a:solidFill>
                <a:schemeClr val="tx1"/>
              </a:solidFill>
            </a:rPr>
            <a:t> </a:t>
          </a:r>
          <a:r>
            <a:rPr lang="en-US" sz="1500" dirty="0" err="1">
              <a:solidFill>
                <a:schemeClr val="tx1"/>
              </a:solidFill>
            </a:rPr>
            <a:t>produksi</a:t>
          </a:r>
          <a:r>
            <a:rPr lang="en-US" sz="1500" dirty="0">
              <a:solidFill>
                <a:schemeClr val="tx1"/>
              </a:solidFill>
            </a:rPr>
            <a:t> (Shooting, recording, printing)</a:t>
          </a:r>
        </a:p>
      </dgm:t>
    </dgm:pt>
    <dgm:pt modelId="{8E2DB984-8488-4B78-B9AF-229854B079D5}" type="parTrans" cxnId="{7C05CBD9-4B28-46FF-BBAF-6872E402DCA1}">
      <dgm:prSet/>
      <dgm:spPr/>
      <dgm:t>
        <a:bodyPr/>
        <a:lstStyle/>
        <a:p>
          <a:endParaRPr lang="en-US"/>
        </a:p>
      </dgm:t>
    </dgm:pt>
    <dgm:pt modelId="{54FF8B2E-A250-427D-9ED1-AA88C1303D08}" type="sibTrans" cxnId="{7C05CBD9-4B28-46FF-BBAF-6872E402DCA1}">
      <dgm:prSet/>
      <dgm:spPr/>
      <dgm:t>
        <a:bodyPr/>
        <a:lstStyle/>
        <a:p>
          <a:endParaRPr lang="en-US"/>
        </a:p>
      </dgm:t>
    </dgm:pt>
    <dgm:pt modelId="{237E52AE-86B5-467E-8A84-675D0C3D7F56}">
      <dgm:prSet phldrT="[Text]" custT="1"/>
      <dgm:spPr/>
      <dgm:t>
        <a:bodyPr/>
        <a:lstStyle/>
        <a:p>
          <a:pPr algn="just"/>
          <a:r>
            <a:rPr lang="en-US" sz="1500" b="1" dirty="0" err="1">
              <a:solidFill>
                <a:schemeClr val="tx1"/>
              </a:solidFill>
            </a:rPr>
            <a:t>Sebelum</a:t>
          </a:r>
          <a:r>
            <a:rPr lang="en-US" sz="1500" b="1" dirty="0">
              <a:solidFill>
                <a:schemeClr val="tx1"/>
              </a:solidFill>
            </a:rPr>
            <a:t> </a:t>
          </a:r>
          <a:r>
            <a:rPr lang="en-US" sz="1500" b="1" dirty="0" err="1">
              <a:solidFill>
                <a:schemeClr val="tx1"/>
              </a:solidFill>
            </a:rPr>
            <a:t>diajukan</a:t>
          </a:r>
          <a:r>
            <a:rPr lang="en-US" sz="1500" b="1" dirty="0">
              <a:solidFill>
                <a:schemeClr val="tx1"/>
              </a:solidFill>
            </a:rPr>
            <a:t> </a:t>
          </a:r>
          <a:r>
            <a:rPr lang="en-US" sz="1500" b="1" dirty="0" err="1">
              <a:solidFill>
                <a:schemeClr val="tx1"/>
              </a:solidFill>
            </a:rPr>
            <a:t>ke</a:t>
          </a:r>
          <a:r>
            <a:rPr lang="en-US" sz="1500" b="1" dirty="0">
              <a:solidFill>
                <a:schemeClr val="tx1"/>
              </a:solidFill>
            </a:rPr>
            <a:t> </a:t>
          </a:r>
          <a:r>
            <a:rPr lang="en-US" sz="1500" b="1" dirty="0" err="1">
              <a:solidFill>
                <a:schemeClr val="tx1"/>
              </a:solidFill>
            </a:rPr>
            <a:t>klien</a:t>
          </a:r>
          <a:r>
            <a:rPr lang="en-US" sz="1500" b="1" dirty="0">
              <a:solidFill>
                <a:schemeClr val="tx1"/>
              </a:solidFill>
            </a:rPr>
            <a:t>, </a:t>
          </a:r>
          <a:r>
            <a:rPr lang="en-US" sz="1500" b="1" dirty="0" err="1">
              <a:solidFill>
                <a:schemeClr val="tx1"/>
              </a:solidFill>
            </a:rPr>
            <a:t>usulan</a:t>
          </a:r>
          <a:r>
            <a:rPr lang="en-US" sz="1500" b="1" dirty="0">
              <a:solidFill>
                <a:schemeClr val="tx1"/>
              </a:solidFill>
            </a:rPr>
            <a:t> </a:t>
          </a:r>
          <a:r>
            <a:rPr lang="en-US" sz="1500" b="1" dirty="0" err="1">
              <a:solidFill>
                <a:schemeClr val="tx1"/>
              </a:solidFill>
            </a:rPr>
            <a:t>usulan</a:t>
          </a:r>
          <a:r>
            <a:rPr lang="en-US" sz="1500" b="1" dirty="0">
              <a:solidFill>
                <a:schemeClr val="tx1"/>
              </a:solidFill>
            </a:rPr>
            <a:t> yang </a:t>
          </a:r>
          <a:r>
            <a:rPr lang="en-US" sz="1500" b="1" dirty="0" err="1">
              <a:solidFill>
                <a:schemeClr val="tx1"/>
              </a:solidFill>
            </a:rPr>
            <a:t>sudah</a:t>
          </a:r>
          <a:r>
            <a:rPr lang="en-US" sz="1500" b="1" dirty="0">
              <a:solidFill>
                <a:schemeClr val="tx1"/>
              </a:solidFill>
            </a:rPr>
            <a:t> </a:t>
          </a:r>
          <a:r>
            <a:rPr lang="en-US" sz="1500" b="1" dirty="0" err="1">
              <a:solidFill>
                <a:schemeClr val="tx1"/>
              </a:solidFill>
            </a:rPr>
            <a:t>disiapkan</a:t>
          </a:r>
          <a:r>
            <a:rPr lang="en-US" sz="1500" b="1" dirty="0">
              <a:solidFill>
                <a:schemeClr val="tx1"/>
              </a:solidFill>
            </a:rPr>
            <a:t> </a:t>
          </a:r>
          <a:r>
            <a:rPr lang="en-US" sz="1500" b="1" dirty="0" err="1">
              <a:solidFill>
                <a:schemeClr val="tx1"/>
              </a:solidFill>
            </a:rPr>
            <a:t>dimatangkan</a:t>
          </a:r>
          <a:r>
            <a:rPr lang="en-US" sz="1500" b="1" dirty="0">
              <a:solidFill>
                <a:schemeClr val="tx1"/>
              </a:solidFill>
            </a:rPr>
            <a:t> internal </a:t>
          </a:r>
          <a:r>
            <a:rPr lang="en-US" sz="1500" b="1" dirty="0" err="1">
              <a:solidFill>
                <a:schemeClr val="tx1"/>
              </a:solidFill>
            </a:rPr>
            <a:t>untuk</a:t>
          </a:r>
          <a:r>
            <a:rPr lang="en-US" sz="1500" b="1" dirty="0">
              <a:solidFill>
                <a:schemeClr val="tx1"/>
              </a:solidFill>
            </a:rPr>
            <a:t> </a:t>
          </a:r>
          <a:r>
            <a:rPr lang="en-US" sz="1500" b="1" dirty="0" err="1">
              <a:solidFill>
                <a:schemeClr val="tx1"/>
              </a:solidFill>
            </a:rPr>
            <a:t>dikomentari</a:t>
          </a:r>
          <a:r>
            <a:rPr lang="en-US" sz="1500" b="1" dirty="0">
              <a:solidFill>
                <a:schemeClr val="tx1"/>
              </a:solidFill>
            </a:rPr>
            <a:t> </a:t>
          </a:r>
          <a:r>
            <a:rPr lang="en-US" sz="1500" b="1" dirty="0" err="1">
              <a:solidFill>
                <a:schemeClr val="tx1"/>
              </a:solidFill>
            </a:rPr>
            <a:t>dan</a:t>
          </a:r>
          <a:r>
            <a:rPr lang="en-US" sz="1500" b="1" dirty="0">
              <a:solidFill>
                <a:schemeClr val="tx1"/>
              </a:solidFill>
            </a:rPr>
            <a:t> </a:t>
          </a:r>
          <a:r>
            <a:rPr lang="en-US" sz="1500" b="1" dirty="0" err="1">
              <a:solidFill>
                <a:schemeClr val="tx1"/>
              </a:solidFill>
            </a:rPr>
            <a:t>didiskusikan</a:t>
          </a:r>
          <a:r>
            <a:rPr lang="en-US" sz="1500" b="1" dirty="0">
              <a:solidFill>
                <a:schemeClr val="tx1"/>
              </a:solidFill>
            </a:rPr>
            <a:t> </a:t>
          </a:r>
          <a:r>
            <a:rPr lang="en-US" sz="1500" b="1" dirty="0" err="1">
              <a:solidFill>
                <a:schemeClr val="tx1"/>
              </a:solidFill>
            </a:rPr>
            <a:t>oleh</a:t>
          </a:r>
          <a:r>
            <a:rPr lang="en-US" sz="1500" b="1" dirty="0">
              <a:solidFill>
                <a:schemeClr val="tx1"/>
              </a:solidFill>
            </a:rPr>
            <a:t> </a:t>
          </a:r>
          <a:r>
            <a:rPr lang="en-US" sz="1500" b="1" dirty="0" err="1">
              <a:solidFill>
                <a:schemeClr val="tx1"/>
              </a:solidFill>
            </a:rPr>
            <a:t>semua</a:t>
          </a:r>
          <a:r>
            <a:rPr lang="en-US" sz="1500" b="1" dirty="0">
              <a:solidFill>
                <a:schemeClr val="tx1"/>
              </a:solidFill>
            </a:rPr>
            <a:t> </a:t>
          </a:r>
          <a:r>
            <a:rPr lang="en-US" sz="1500" b="1" dirty="0" err="1">
              <a:solidFill>
                <a:schemeClr val="tx1"/>
              </a:solidFill>
            </a:rPr>
            <a:t>departemen</a:t>
          </a:r>
          <a:endParaRPr lang="en-US" sz="1500" b="1" dirty="0">
            <a:solidFill>
              <a:schemeClr val="tx1"/>
            </a:solidFill>
          </a:endParaRPr>
        </a:p>
      </dgm:t>
    </dgm:pt>
    <dgm:pt modelId="{0BA977E9-10EF-4CD3-864F-776FA769D7CA}" type="parTrans" cxnId="{228F8570-1407-428C-827F-EDB69F840472}">
      <dgm:prSet/>
      <dgm:spPr/>
      <dgm:t>
        <a:bodyPr/>
        <a:lstStyle/>
        <a:p>
          <a:endParaRPr lang="en-US"/>
        </a:p>
      </dgm:t>
    </dgm:pt>
    <dgm:pt modelId="{CD636C71-C9F2-4D97-BE46-3F4ABCABA53E}" type="sibTrans" cxnId="{228F8570-1407-428C-827F-EDB69F840472}">
      <dgm:prSet/>
      <dgm:spPr/>
      <dgm:t>
        <a:bodyPr/>
        <a:lstStyle/>
        <a:p>
          <a:endParaRPr lang="en-US"/>
        </a:p>
      </dgm:t>
    </dgm:pt>
    <dgm:pt modelId="{B0F407EE-972A-4A3E-9412-8F83181AA4D5}">
      <dgm:prSet phldrT="[Text]" custT="1"/>
      <dgm:spPr/>
      <dgm:t>
        <a:bodyPr/>
        <a:lstStyle/>
        <a:p>
          <a:pPr algn="just"/>
          <a:r>
            <a:rPr lang="en-US" sz="1400" b="1" dirty="0">
              <a:solidFill>
                <a:schemeClr val="tx1"/>
              </a:solidFill>
            </a:rPr>
            <a:t>8. </a:t>
          </a:r>
          <a:r>
            <a:rPr lang="en-US" sz="1400" b="1" dirty="0" err="1">
              <a:solidFill>
                <a:schemeClr val="tx1"/>
              </a:solidFill>
            </a:rPr>
            <a:t>Evaluasi</a:t>
          </a:r>
          <a:endParaRPr lang="en-US" sz="1400" b="1" dirty="0">
            <a:solidFill>
              <a:schemeClr val="tx1"/>
            </a:solidFill>
          </a:endParaRPr>
        </a:p>
      </dgm:t>
    </dgm:pt>
    <dgm:pt modelId="{99D360E2-2D63-49C5-9570-48905C05EA4B}" type="parTrans" cxnId="{AE952298-DAB4-40E7-8A1D-B1B8A2F9D823}">
      <dgm:prSet/>
      <dgm:spPr/>
      <dgm:t>
        <a:bodyPr/>
        <a:lstStyle/>
        <a:p>
          <a:endParaRPr lang="en-US"/>
        </a:p>
      </dgm:t>
    </dgm:pt>
    <dgm:pt modelId="{1CFAC7E6-8C52-49C4-826A-E28BD0345567}" type="sibTrans" cxnId="{AE952298-DAB4-40E7-8A1D-B1B8A2F9D823}">
      <dgm:prSet/>
      <dgm:spPr/>
      <dgm:t>
        <a:bodyPr/>
        <a:lstStyle/>
        <a:p>
          <a:endParaRPr lang="en-US"/>
        </a:p>
      </dgm:t>
    </dgm:pt>
    <dgm:pt modelId="{7DBB28A3-3FAA-4CE9-A289-CE31B544E7AD}">
      <dgm:prSet phldrT="[Text]" custT="1"/>
      <dgm:spPr/>
      <dgm:t>
        <a:bodyPr/>
        <a:lstStyle/>
        <a:p>
          <a:pPr algn="just"/>
          <a:r>
            <a:rPr lang="en-US" sz="1400" b="1" dirty="0" err="1">
              <a:solidFill>
                <a:schemeClr val="tx1"/>
              </a:solidFill>
            </a:rPr>
            <a:t>Dilakukan</a:t>
          </a:r>
          <a:r>
            <a:rPr lang="en-US" sz="1400" b="1" dirty="0">
              <a:solidFill>
                <a:schemeClr val="tx1"/>
              </a:solidFill>
            </a:rPr>
            <a:t> </a:t>
          </a:r>
          <a:r>
            <a:rPr lang="en-US" sz="1400" b="1" dirty="0" err="1">
              <a:solidFill>
                <a:schemeClr val="tx1"/>
              </a:solidFill>
            </a:rPr>
            <a:t>untuk</a:t>
          </a:r>
          <a:r>
            <a:rPr lang="en-US" sz="1400" b="1" dirty="0">
              <a:solidFill>
                <a:schemeClr val="tx1"/>
              </a:solidFill>
            </a:rPr>
            <a:t> </a:t>
          </a:r>
          <a:r>
            <a:rPr lang="en-US" sz="1400" b="1" dirty="0" err="1">
              <a:solidFill>
                <a:schemeClr val="tx1"/>
              </a:solidFill>
            </a:rPr>
            <a:t>menilik</a:t>
          </a:r>
          <a:r>
            <a:rPr lang="en-US" sz="1400" b="1" dirty="0">
              <a:solidFill>
                <a:schemeClr val="tx1"/>
              </a:solidFill>
            </a:rPr>
            <a:t> </a:t>
          </a:r>
          <a:r>
            <a:rPr lang="en-US" sz="1400" b="1" dirty="0" err="1">
              <a:solidFill>
                <a:schemeClr val="tx1"/>
              </a:solidFill>
            </a:rPr>
            <a:t>kembali</a:t>
          </a:r>
          <a:r>
            <a:rPr lang="en-US" sz="1400" b="1" dirty="0">
              <a:solidFill>
                <a:schemeClr val="tx1"/>
              </a:solidFill>
            </a:rPr>
            <a:t> </a:t>
          </a:r>
          <a:r>
            <a:rPr lang="en-US" sz="1400" b="1" dirty="0" err="1">
              <a:solidFill>
                <a:schemeClr val="tx1"/>
              </a:solidFill>
            </a:rPr>
            <a:t>segala</a:t>
          </a:r>
          <a:r>
            <a:rPr lang="en-US" sz="1400" b="1" dirty="0">
              <a:solidFill>
                <a:schemeClr val="tx1"/>
              </a:solidFill>
            </a:rPr>
            <a:t> </a:t>
          </a:r>
          <a:r>
            <a:rPr lang="en-US" sz="1400" b="1" dirty="0" err="1">
              <a:solidFill>
                <a:schemeClr val="tx1"/>
              </a:solidFill>
            </a:rPr>
            <a:t>sesuatu</a:t>
          </a:r>
          <a:r>
            <a:rPr lang="en-US" sz="1400" b="1" dirty="0">
              <a:solidFill>
                <a:schemeClr val="tx1"/>
              </a:solidFill>
            </a:rPr>
            <a:t> </a:t>
          </a:r>
          <a:r>
            <a:rPr lang="en-US" sz="1400" b="1" dirty="0" err="1">
              <a:solidFill>
                <a:schemeClr val="tx1"/>
              </a:solidFill>
            </a:rPr>
            <a:t>apakah</a:t>
          </a:r>
          <a:r>
            <a:rPr lang="en-US" sz="1400" b="1" dirty="0">
              <a:solidFill>
                <a:schemeClr val="tx1"/>
              </a:solidFill>
            </a:rPr>
            <a:t> </a:t>
          </a:r>
          <a:r>
            <a:rPr lang="en-US" sz="1400" b="1" dirty="0" err="1">
              <a:solidFill>
                <a:schemeClr val="tx1"/>
              </a:solidFill>
            </a:rPr>
            <a:t>sudah</a:t>
          </a:r>
          <a:r>
            <a:rPr lang="en-US" sz="1400" b="1" dirty="0">
              <a:solidFill>
                <a:schemeClr val="tx1"/>
              </a:solidFill>
            </a:rPr>
            <a:t> </a:t>
          </a:r>
          <a:r>
            <a:rPr lang="en-US" sz="1400" b="1" dirty="0" err="1">
              <a:solidFill>
                <a:schemeClr val="tx1"/>
              </a:solidFill>
            </a:rPr>
            <a:t>sesuai</a:t>
          </a:r>
          <a:r>
            <a:rPr lang="en-US" sz="1400" b="1" dirty="0">
              <a:solidFill>
                <a:schemeClr val="tx1"/>
              </a:solidFill>
            </a:rPr>
            <a:t> </a:t>
          </a:r>
          <a:r>
            <a:rPr lang="en-US" sz="1400" b="1" dirty="0" err="1">
              <a:solidFill>
                <a:schemeClr val="tx1"/>
              </a:solidFill>
            </a:rPr>
            <a:t>dengan</a:t>
          </a:r>
          <a:r>
            <a:rPr lang="en-US" sz="1400" b="1" dirty="0">
              <a:solidFill>
                <a:schemeClr val="tx1"/>
              </a:solidFill>
            </a:rPr>
            <a:t> </a:t>
          </a:r>
          <a:r>
            <a:rPr lang="en-US" sz="1400" b="1" dirty="0" err="1">
              <a:solidFill>
                <a:schemeClr val="tx1"/>
              </a:solidFill>
            </a:rPr>
            <a:t>rencana</a:t>
          </a:r>
          <a:r>
            <a:rPr lang="en-US" sz="1400" b="1" dirty="0">
              <a:solidFill>
                <a:schemeClr val="tx1"/>
              </a:solidFill>
            </a:rPr>
            <a:t> </a:t>
          </a:r>
          <a:r>
            <a:rPr lang="en-US" sz="1400" b="1" dirty="0" err="1">
              <a:solidFill>
                <a:schemeClr val="tx1"/>
              </a:solidFill>
            </a:rPr>
            <a:t>dan</a:t>
          </a:r>
          <a:r>
            <a:rPr lang="en-US" sz="1400" b="1" dirty="0">
              <a:solidFill>
                <a:schemeClr val="tx1"/>
              </a:solidFill>
            </a:rPr>
            <a:t> </a:t>
          </a:r>
          <a:r>
            <a:rPr lang="en-US" sz="1400" b="1" dirty="0" err="1">
              <a:solidFill>
                <a:schemeClr val="tx1"/>
              </a:solidFill>
            </a:rPr>
            <a:t>strategi</a:t>
          </a:r>
          <a:r>
            <a:rPr lang="en-US" sz="1400" b="1" dirty="0">
              <a:solidFill>
                <a:schemeClr val="tx1"/>
              </a:solidFill>
            </a:rPr>
            <a:t> </a:t>
          </a:r>
          <a:r>
            <a:rPr lang="en-US" sz="1400" b="1" dirty="0" err="1">
              <a:solidFill>
                <a:schemeClr val="tx1"/>
              </a:solidFill>
            </a:rPr>
            <a:t>atau</a:t>
          </a:r>
          <a:r>
            <a:rPr lang="en-US" sz="1400" b="1" dirty="0">
              <a:solidFill>
                <a:schemeClr val="tx1"/>
              </a:solidFill>
            </a:rPr>
            <a:t> </a:t>
          </a:r>
          <a:r>
            <a:rPr lang="en-US" sz="1400" b="1" dirty="0" err="1">
              <a:solidFill>
                <a:schemeClr val="tx1"/>
              </a:solidFill>
            </a:rPr>
            <a:t>belum</a:t>
          </a:r>
          <a:r>
            <a:rPr lang="en-US" sz="1400" b="1" dirty="0">
              <a:solidFill>
                <a:schemeClr val="tx1"/>
              </a:solidFill>
            </a:rPr>
            <a:t>. </a:t>
          </a:r>
          <a:r>
            <a:rPr lang="en-US" sz="1400" b="1" dirty="0" err="1">
              <a:solidFill>
                <a:schemeClr val="tx1"/>
              </a:solidFill>
            </a:rPr>
            <a:t>Evaluasi</a:t>
          </a:r>
          <a:r>
            <a:rPr lang="en-US" sz="1400" b="1" dirty="0">
              <a:solidFill>
                <a:schemeClr val="tx1"/>
              </a:solidFill>
            </a:rPr>
            <a:t> </a:t>
          </a:r>
          <a:r>
            <a:rPr lang="en-US" sz="1400" b="1" dirty="0" err="1">
              <a:solidFill>
                <a:schemeClr val="tx1"/>
              </a:solidFill>
            </a:rPr>
            <a:t>juga</a:t>
          </a:r>
          <a:r>
            <a:rPr lang="en-US" sz="1400" b="1" dirty="0">
              <a:solidFill>
                <a:schemeClr val="tx1"/>
              </a:solidFill>
            </a:rPr>
            <a:t> </a:t>
          </a:r>
          <a:r>
            <a:rPr lang="en-US" sz="1400" b="1" dirty="0" err="1">
              <a:solidFill>
                <a:schemeClr val="tx1"/>
              </a:solidFill>
            </a:rPr>
            <a:t>dilakukan</a:t>
          </a:r>
          <a:r>
            <a:rPr lang="en-US" sz="1400" b="1" dirty="0">
              <a:solidFill>
                <a:schemeClr val="tx1"/>
              </a:solidFill>
            </a:rPr>
            <a:t> </a:t>
          </a:r>
          <a:r>
            <a:rPr lang="en-US" sz="1400" b="1" dirty="0" err="1">
              <a:solidFill>
                <a:schemeClr val="tx1"/>
              </a:solidFill>
            </a:rPr>
            <a:t>selama</a:t>
          </a:r>
          <a:r>
            <a:rPr lang="en-US" sz="1400" b="1" dirty="0">
              <a:solidFill>
                <a:schemeClr val="tx1"/>
              </a:solidFill>
            </a:rPr>
            <a:t> </a:t>
          </a:r>
          <a:r>
            <a:rPr lang="en-US" sz="1400" b="1" dirty="0" err="1">
              <a:solidFill>
                <a:schemeClr val="tx1"/>
              </a:solidFill>
            </a:rPr>
            <a:t>dan</a:t>
          </a:r>
          <a:r>
            <a:rPr lang="en-US" sz="1400" b="1" dirty="0">
              <a:solidFill>
                <a:schemeClr val="tx1"/>
              </a:solidFill>
            </a:rPr>
            <a:t> </a:t>
          </a:r>
          <a:r>
            <a:rPr lang="en-US" sz="1400" b="1" dirty="0" err="1">
              <a:solidFill>
                <a:schemeClr val="tx1"/>
              </a:solidFill>
            </a:rPr>
            <a:t>setelah</a:t>
          </a:r>
          <a:r>
            <a:rPr lang="en-US" sz="1400" b="1" dirty="0">
              <a:solidFill>
                <a:schemeClr val="tx1"/>
              </a:solidFill>
            </a:rPr>
            <a:t> </a:t>
          </a:r>
          <a:r>
            <a:rPr lang="en-US" sz="1400" b="1" dirty="0" err="1">
              <a:solidFill>
                <a:schemeClr val="tx1"/>
              </a:solidFill>
            </a:rPr>
            <a:t>pelaksanaan</a:t>
          </a:r>
          <a:r>
            <a:rPr lang="en-US" sz="1400" b="1" dirty="0">
              <a:solidFill>
                <a:schemeClr val="tx1"/>
              </a:solidFill>
            </a:rPr>
            <a:t> </a:t>
          </a:r>
          <a:r>
            <a:rPr lang="en-US" sz="1400" b="1" dirty="0" err="1">
              <a:solidFill>
                <a:schemeClr val="tx1"/>
              </a:solidFill>
            </a:rPr>
            <a:t>penempatan</a:t>
          </a:r>
          <a:r>
            <a:rPr lang="en-US" sz="1400" b="1" dirty="0">
              <a:solidFill>
                <a:schemeClr val="tx1"/>
              </a:solidFill>
            </a:rPr>
            <a:t> media (placement) </a:t>
          </a:r>
          <a:r>
            <a:rPr lang="en-US" sz="1400" b="1" dirty="0" err="1">
              <a:solidFill>
                <a:schemeClr val="tx1"/>
              </a:solidFill>
            </a:rPr>
            <a:t>dan</a:t>
          </a:r>
          <a:r>
            <a:rPr lang="en-US" sz="1400" b="1" dirty="0">
              <a:solidFill>
                <a:schemeClr val="tx1"/>
              </a:solidFill>
            </a:rPr>
            <a:t> </a:t>
          </a:r>
          <a:r>
            <a:rPr lang="en-US" sz="1400" b="1" dirty="0" err="1">
              <a:solidFill>
                <a:schemeClr val="tx1"/>
              </a:solidFill>
            </a:rPr>
            <a:t>dilanjutkan</a:t>
          </a:r>
          <a:r>
            <a:rPr lang="en-US" sz="1400" b="1" dirty="0">
              <a:solidFill>
                <a:schemeClr val="tx1"/>
              </a:solidFill>
            </a:rPr>
            <a:t> </a:t>
          </a:r>
          <a:r>
            <a:rPr lang="en-US" sz="1400" b="1" dirty="0" err="1">
              <a:solidFill>
                <a:schemeClr val="tx1"/>
              </a:solidFill>
            </a:rPr>
            <a:t>dengan</a:t>
          </a:r>
          <a:r>
            <a:rPr lang="en-US" sz="1400" b="1" dirty="0">
              <a:solidFill>
                <a:schemeClr val="tx1"/>
              </a:solidFill>
            </a:rPr>
            <a:t> </a:t>
          </a:r>
          <a:r>
            <a:rPr lang="en-US" sz="1400" b="1" dirty="0" err="1">
              <a:solidFill>
                <a:schemeClr val="tx1"/>
              </a:solidFill>
            </a:rPr>
            <a:t>evaluasi</a:t>
          </a:r>
          <a:r>
            <a:rPr lang="en-US" sz="1400" b="1" dirty="0">
              <a:solidFill>
                <a:schemeClr val="tx1"/>
              </a:solidFill>
            </a:rPr>
            <a:t> </a:t>
          </a:r>
          <a:r>
            <a:rPr lang="en-US" sz="1400" b="1" dirty="0" err="1">
              <a:solidFill>
                <a:schemeClr val="tx1"/>
              </a:solidFill>
            </a:rPr>
            <a:t>efektivitas</a:t>
          </a:r>
          <a:r>
            <a:rPr lang="en-US" sz="1400" b="1" dirty="0">
              <a:solidFill>
                <a:schemeClr val="tx1"/>
              </a:solidFill>
            </a:rPr>
            <a:t> </a:t>
          </a:r>
          <a:r>
            <a:rPr lang="en-US" sz="1400" b="1" dirty="0" err="1">
              <a:solidFill>
                <a:schemeClr val="tx1"/>
              </a:solidFill>
            </a:rPr>
            <a:t>iklan</a:t>
          </a:r>
          <a:r>
            <a:rPr lang="en-US" sz="1400" b="1" dirty="0">
              <a:solidFill>
                <a:schemeClr val="tx1"/>
              </a:solidFill>
            </a:rPr>
            <a:t> </a:t>
          </a:r>
        </a:p>
      </dgm:t>
    </dgm:pt>
    <dgm:pt modelId="{A82027F0-C6DA-4AFF-B408-48DBB3DFF21C}" type="parTrans" cxnId="{9857C283-1E59-4201-8D13-C338D9881AB4}">
      <dgm:prSet/>
      <dgm:spPr/>
      <dgm:t>
        <a:bodyPr/>
        <a:lstStyle/>
        <a:p>
          <a:endParaRPr lang="en-US"/>
        </a:p>
      </dgm:t>
    </dgm:pt>
    <dgm:pt modelId="{4E0F7312-C03A-4209-88EA-B8F3DE65A4A0}" type="sibTrans" cxnId="{9857C283-1E59-4201-8D13-C338D9881AB4}">
      <dgm:prSet/>
      <dgm:spPr/>
      <dgm:t>
        <a:bodyPr/>
        <a:lstStyle/>
        <a:p>
          <a:endParaRPr lang="en-US"/>
        </a:p>
      </dgm:t>
    </dgm:pt>
    <dgm:pt modelId="{46934F05-F62B-453E-AD83-2AEC4AFE6916}" type="pres">
      <dgm:prSet presAssocID="{33CBE061-0725-422F-8491-636215FD439D}" presName="Name0" presStyleCnt="0">
        <dgm:presLayoutVars>
          <dgm:dir/>
          <dgm:resizeHandles val="exact"/>
        </dgm:presLayoutVars>
      </dgm:prSet>
      <dgm:spPr/>
    </dgm:pt>
    <dgm:pt modelId="{1286DBA3-5297-4A4E-AD73-27D84810DCAA}" type="pres">
      <dgm:prSet presAssocID="{40739842-56C1-4DBD-A3DB-5D83ADD98D7B}" presName="node" presStyleLbl="node1" presStyleIdx="0" presStyleCnt="4" custScaleX="141929">
        <dgm:presLayoutVars>
          <dgm:bulletEnabled val="1"/>
        </dgm:presLayoutVars>
      </dgm:prSet>
      <dgm:spPr/>
    </dgm:pt>
    <dgm:pt modelId="{05B6EE00-BE46-4098-BD06-BB43779E6878}" type="pres">
      <dgm:prSet presAssocID="{D52CAC26-E24F-4E98-A7E7-E8AE0DCE7A87}" presName="sibTrans" presStyleLbl="sibTrans1D1" presStyleIdx="0" presStyleCnt="3"/>
      <dgm:spPr/>
    </dgm:pt>
    <dgm:pt modelId="{E6D99B79-95BB-4155-9DA9-40AD86062E97}" type="pres">
      <dgm:prSet presAssocID="{D52CAC26-E24F-4E98-A7E7-E8AE0DCE7A87}" presName="connectorText" presStyleLbl="sibTrans1D1" presStyleIdx="0" presStyleCnt="3"/>
      <dgm:spPr/>
    </dgm:pt>
    <dgm:pt modelId="{E1D1EF7D-60F2-4221-BC5D-F02AFE39C236}" type="pres">
      <dgm:prSet presAssocID="{4557436A-382D-4CF2-994B-D59F426E9951}" presName="node" presStyleLbl="node1" presStyleIdx="1" presStyleCnt="4" custScaleX="139832" custScaleY="122621">
        <dgm:presLayoutVars>
          <dgm:bulletEnabled val="1"/>
        </dgm:presLayoutVars>
      </dgm:prSet>
      <dgm:spPr/>
    </dgm:pt>
    <dgm:pt modelId="{DF6FEDD7-9E59-41C7-BA2C-28D468E64DE8}" type="pres">
      <dgm:prSet presAssocID="{E56C315D-0EBC-4082-91DF-1B4E3C5358E1}" presName="sibTrans" presStyleLbl="sibTrans1D1" presStyleIdx="1" presStyleCnt="3"/>
      <dgm:spPr/>
    </dgm:pt>
    <dgm:pt modelId="{8F647DEF-77C1-411B-BA3E-0661240582DE}" type="pres">
      <dgm:prSet presAssocID="{E56C315D-0EBC-4082-91DF-1B4E3C5358E1}" presName="connectorText" presStyleLbl="sibTrans1D1" presStyleIdx="1" presStyleCnt="3"/>
      <dgm:spPr/>
    </dgm:pt>
    <dgm:pt modelId="{B4FE5981-5B0A-4F66-94AF-CEB31052362A}" type="pres">
      <dgm:prSet presAssocID="{F2F83638-7FB3-4FCA-8FAD-A77F90ED14E2}" presName="node" presStyleLbl="node1" presStyleIdx="2" presStyleCnt="4" custScaleX="141596" custScaleY="103550">
        <dgm:presLayoutVars>
          <dgm:bulletEnabled val="1"/>
        </dgm:presLayoutVars>
      </dgm:prSet>
      <dgm:spPr/>
    </dgm:pt>
    <dgm:pt modelId="{735E050D-48E4-4219-87D8-5847263B7B3B}" type="pres">
      <dgm:prSet presAssocID="{0A633E31-D35F-4F97-8F32-08D4B4C98728}" presName="sibTrans" presStyleLbl="sibTrans1D1" presStyleIdx="2" presStyleCnt="3"/>
      <dgm:spPr/>
    </dgm:pt>
    <dgm:pt modelId="{F3FBC03A-A58B-4842-940E-8903D62484D8}" type="pres">
      <dgm:prSet presAssocID="{0A633E31-D35F-4F97-8F32-08D4B4C98728}" presName="connectorText" presStyleLbl="sibTrans1D1" presStyleIdx="2" presStyleCnt="3"/>
      <dgm:spPr/>
    </dgm:pt>
    <dgm:pt modelId="{588EC58C-7ACF-42E6-9D9E-B25EB90164C2}" type="pres">
      <dgm:prSet presAssocID="{B0F407EE-972A-4A3E-9412-8F83181AA4D5}" presName="node" presStyleLbl="node1" presStyleIdx="3" presStyleCnt="4" custScaleX="151073" custScaleY="116974">
        <dgm:presLayoutVars>
          <dgm:bulletEnabled val="1"/>
        </dgm:presLayoutVars>
      </dgm:prSet>
      <dgm:spPr/>
    </dgm:pt>
  </dgm:ptLst>
  <dgm:cxnLst>
    <dgm:cxn modelId="{8FA54106-8E5F-44DE-9B7C-53ECB00B0360}" type="presOf" srcId="{0A633E31-D35F-4F97-8F32-08D4B4C98728}" destId="{735E050D-48E4-4219-87D8-5847263B7B3B}" srcOrd="0" destOrd="0" presId="urn:microsoft.com/office/officeart/2005/8/layout/bProcess3"/>
    <dgm:cxn modelId="{9F76F511-7F7B-407E-83DD-33C1B3E70E85}" srcId="{33CBE061-0725-422F-8491-636215FD439D}" destId="{40739842-56C1-4DBD-A3DB-5D83ADD98D7B}" srcOrd="0" destOrd="0" parTransId="{09D0784C-85CC-4D33-B7C9-39BA7208742F}" sibTransId="{D52CAC26-E24F-4E98-A7E7-E8AE0DCE7A87}"/>
    <dgm:cxn modelId="{4719BF18-3096-4D75-9FC5-4725F76D4184}" type="presOf" srcId="{237E52AE-86B5-467E-8A84-675D0C3D7F56}" destId="{1286DBA3-5297-4A4E-AD73-27D84810DCAA}" srcOrd="0" destOrd="1" presId="urn:microsoft.com/office/officeart/2005/8/layout/bProcess3"/>
    <dgm:cxn modelId="{0810E81A-C83E-4356-A010-6DE7D13D89F0}" type="presOf" srcId="{D52CAC26-E24F-4E98-A7E7-E8AE0DCE7A87}" destId="{05B6EE00-BE46-4098-BD06-BB43779E6878}" srcOrd="0" destOrd="0" presId="urn:microsoft.com/office/officeart/2005/8/layout/bProcess3"/>
    <dgm:cxn modelId="{37F4FF1A-7545-47DA-9963-802DC642BC47}" type="presOf" srcId="{8D94F75B-BCF2-40A8-AAEF-8E392969D98B}" destId="{E1D1EF7D-60F2-4221-BC5D-F02AFE39C236}" srcOrd="0" destOrd="1" presId="urn:microsoft.com/office/officeart/2005/8/layout/bProcess3"/>
    <dgm:cxn modelId="{444E8027-C668-4F0C-85A7-4D099C94F918}" type="presOf" srcId="{4557436A-382D-4CF2-994B-D59F426E9951}" destId="{E1D1EF7D-60F2-4221-BC5D-F02AFE39C236}" srcOrd="0" destOrd="0" presId="urn:microsoft.com/office/officeart/2005/8/layout/bProcess3"/>
    <dgm:cxn modelId="{228F8570-1407-428C-827F-EDB69F840472}" srcId="{40739842-56C1-4DBD-A3DB-5D83ADD98D7B}" destId="{237E52AE-86B5-467E-8A84-675D0C3D7F56}" srcOrd="0" destOrd="0" parTransId="{0BA977E9-10EF-4CD3-864F-776FA769D7CA}" sibTransId="{CD636C71-C9F2-4D97-BE46-3F4ABCABA53E}"/>
    <dgm:cxn modelId="{CC03CC73-B328-4091-B46D-EA20EF67BBCE}" type="presOf" srcId="{E56C315D-0EBC-4082-91DF-1B4E3C5358E1}" destId="{DF6FEDD7-9E59-41C7-BA2C-28D468E64DE8}" srcOrd="0" destOrd="0" presId="urn:microsoft.com/office/officeart/2005/8/layout/bProcess3"/>
    <dgm:cxn modelId="{938EF873-422A-425A-B7B9-7C3C603AFD7D}" srcId="{33CBE061-0725-422F-8491-636215FD439D}" destId="{F2F83638-7FB3-4FCA-8FAD-A77F90ED14E2}" srcOrd="2" destOrd="0" parTransId="{F6033417-3441-43CD-8CBE-E40EA2D79DCA}" sibTransId="{0A633E31-D35F-4F97-8F32-08D4B4C98728}"/>
    <dgm:cxn modelId="{8EBA3D54-EBC9-49BD-BF16-8DCD48A7F6F4}" type="presOf" srcId="{E56C315D-0EBC-4082-91DF-1B4E3C5358E1}" destId="{8F647DEF-77C1-411B-BA3E-0661240582DE}" srcOrd="1" destOrd="0" presId="urn:microsoft.com/office/officeart/2005/8/layout/bProcess3"/>
    <dgm:cxn modelId="{02A76859-563F-4B7A-8356-7BF85E4EA86E}" type="presOf" srcId="{B0F407EE-972A-4A3E-9412-8F83181AA4D5}" destId="{588EC58C-7ACF-42E6-9D9E-B25EB90164C2}" srcOrd="0" destOrd="0" presId="urn:microsoft.com/office/officeart/2005/8/layout/bProcess3"/>
    <dgm:cxn modelId="{9857C283-1E59-4201-8D13-C338D9881AB4}" srcId="{B0F407EE-972A-4A3E-9412-8F83181AA4D5}" destId="{7DBB28A3-3FAA-4CE9-A289-CE31B544E7AD}" srcOrd="0" destOrd="0" parTransId="{A82027F0-C6DA-4AFF-B408-48DBB3DFF21C}" sibTransId="{4E0F7312-C03A-4209-88EA-B8F3DE65A4A0}"/>
    <dgm:cxn modelId="{AE952298-DAB4-40E7-8A1D-B1B8A2F9D823}" srcId="{33CBE061-0725-422F-8491-636215FD439D}" destId="{B0F407EE-972A-4A3E-9412-8F83181AA4D5}" srcOrd="3" destOrd="0" parTransId="{99D360E2-2D63-49C5-9570-48905C05EA4B}" sibTransId="{1CFAC7E6-8C52-49C4-826A-E28BD0345567}"/>
    <dgm:cxn modelId="{95B716AE-9ADA-4EE7-9B39-FF4D3A09A1C1}" type="presOf" srcId="{40739842-56C1-4DBD-A3DB-5D83ADD98D7B}" destId="{1286DBA3-5297-4A4E-AD73-27D84810DCAA}" srcOrd="0" destOrd="0" presId="urn:microsoft.com/office/officeart/2005/8/layout/bProcess3"/>
    <dgm:cxn modelId="{8FCF24B4-08DF-496C-A4B7-E684F180C54C}" type="presOf" srcId="{D16FAFFB-0663-4B11-BACC-0C31192E1C43}" destId="{B4FE5981-5B0A-4F66-94AF-CEB31052362A}" srcOrd="0" destOrd="1" presId="urn:microsoft.com/office/officeart/2005/8/layout/bProcess3"/>
    <dgm:cxn modelId="{070C0AB7-2558-4EE3-9E0E-CB2D973A603D}" srcId="{4557436A-382D-4CF2-994B-D59F426E9951}" destId="{8D94F75B-BCF2-40A8-AAEF-8E392969D98B}" srcOrd="0" destOrd="0" parTransId="{65991BD6-8300-45E2-B019-5404ED5B8DDE}" sibTransId="{E3CECBE6-B628-4A86-A347-DD64786229D1}"/>
    <dgm:cxn modelId="{926603D0-F7B6-4A49-9172-46A0D623F9C4}" srcId="{33CBE061-0725-422F-8491-636215FD439D}" destId="{4557436A-382D-4CF2-994B-D59F426E9951}" srcOrd="1" destOrd="0" parTransId="{1EB45163-3CFC-4050-A908-7BD1C6307DE7}" sibTransId="{E56C315D-0EBC-4082-91DF-1B4E3C5358E1}"/>
    <dgm:cxn modelId="{7E2491D9-F30D-42AF-8520-E501D2AA135F}" type="presOf" srcId="{33CBE061-0725-422F-8491-636215FD439D}" destId="{46934F05-F62B-453E-AD83-2AEC4AFE6916}" srcOrd="0" destOrd="0" presId="urn:microsoft.com/office/officeart/2005/8/layout/bProcess3"/>
    <dgm:cxn modelId="{7C05CBD9-4B28-46FF-BBAF-6872E402DCA1}" srcId="{F2F83638-7FB3-4FCA-8FAD-A77F90ED14E2}" destId="{D16FAFFB-0663-4B11-BACC-0C31192E1C43}" srcOrd="0" destOrd="0" parTransId="{8E2DB984-8488-4B78-B9AF-229854B079D5}" sibTransId="{54FF8B2E-A250-427D-9ED1-AA88C1303D08}"/>
    <dgm:cxn modelId="{2A662BDB-7B0A-40F9-B6E5-333905F95B06}" type="presOf" srcId="{D52CAC26-E24F-4E98-A7E7-E8AE0DCE7A87}" destId="{E6D99B79-95BB-4155-9DA9-40AD86062E97}" srcOrd="1" destOrd="0" presId="urn:microsoft.com/office/officeart/2005/8/layout/bProcess3"/>
    <dgm:cxn modelId="{FF936FE7-D193-414B-B454-036D283824D1}" type="presOf" srcId="{7DBB28A3-3FAA-4CE9-A289-CE31B544E7AD}" destId="{588EC58C-7ACF-42E6-9D9E-B25EB90164C2}" srcOrd="0" destOrd="1" presId="urn:microsoft.com/office/officeart/2005/8/layout/bProcess3"/>
    <dgm:cxn modelId="{BD8F13F7-59B0-4364-87C0-EBD630BE722F}" type="presOf" srcId="{0A633E31-D35F-4F97-8F32-08D4B4C98728}" destId="{F3FBC03A-A58B-4842-940E-8903D62484D8}" srcOrd="1" destOrd="0" presId="urn:microsoft.com/office/officeart/2005/8/layout/bProcess3"/>
    <dgm:cxn modelId="{399E5BFE-9BC9-404F-B86D-DF88BF1EDF0F}" type="presOf" srcId="{F2F83638-7FB3-4FCA-8FAD-A77F90ED14E2}" destId="{B4FE5981-5B0A-4F66-94AF-CEB31052362A}" srcOrd="0" destOrd="0" presId="urn:microsoft.com/office/officeart/2005/8/layout/bProcess3"/>
    <dgm:cxn modelId="{AF9EA0BC-4EFE-49C4-A06B-F2600B8EB7EA}" type="presParOf" srcId="{46934F05-F62B-453E-AD83-2AEC4AFE6916}" destId="{1286DBA3-5297-4A4E-AD73-27D84810DCAA}" srcOrd="0" destOrd="0" presId="urn:microsoft.com/office/officeart/2005/8/layout/bProcess3"/>
    <dgm:cxn modelId="{689A6246-3C6B-4AA6-8947-80155E507D25}" type="presParOf" srcId="{46934F05-F62B-453E-AD83-2AEC4AFE6916}" destId="{05B6EE00-BE46-4098-BD06-BB43779E6878}" srcOrd="1" destOrd="0" presId="urn:microsoft.com/office/officeart/2005/8/layout/bProcess3"/>
    <dgm:cxn modelId="{EE55604E-5533-4347-B506-3A92C9BFB375}" type="presParOf" srcId="{05B6EE00-BE46-4098-BD06-BB43779E6878}" destId="{E6D99B79-95BB-4155-9DA9-40AD86062E97}" srcOrd="0" destOrd="0" presId="urn:microsoft.com/office/officeart/2005/8/layout/bProcess3"/>
    <dgm:cxn modelId="{DA2EA6EC-7FB9-4119-AACF-9F1552011F03}" type="presParOf" srcId="{46934F05-F62B-453E-AD83-2AEC4AFE6916}" destId="{E1D1EF7D-60F2-4221-BC5D-F02AFE39C236}" srcOrd="2" destOrd="0" presId="urn:microsoft.com/office/officeart/2005/8/layout/bProcess3"/>
    <dgm:cxn modelId="{940C8CB2-05ED-4152-B968-045CC96E331B}" type="presParOf" srcId="{46934F05-F62B-453E-AD83-2AEC4AFE6916}" destId="{DF6FEDD7-9E59-41C7-BA2C-28D468E64DE8}" srcOrd="3" destOrd="0" presId="urn:microsoft.com/office/officeart/2005/8/layout/bProcess3"/>
    <dgm:cxn modelId="{4FC1893E-2B8A-4C83-AB2E-2394B1B6F43B}" type="presParOf" srcId="{DF6FEDD7-9E59-41C7-BA2C-28D468E64DE8}" destId="{8F647DEF-77C1-411B-BA3E-0661240582DE}" srcOrd="0" destOrd="0" presId="urn:microsoft.com/office/officeart/2005/8/layout/bProcess3"/>
    <dgm:cxn modelId="{87602C3B-D914-4315-AC24-D80975A66400}" type="presParOf" srcId="{46934F05-F62B-453E-AD83-2AEC4AFE6916}" destId="{B4FE5981-5B0A-4F66-94AF-CEB31052362A}" srcOrd="4" destOrd="0" presId="urn:microsoft.com/office/officeart/2005/8/layout/bProcess3"/>
    <dgm:cxn modelId="{CF2EC44E-E702-42CB-ACA8-A4EE96011E67}" type="presParOf" srcId="{46934F05-F62B-453E-AD83-2AEC4AFE6916}" destId="{735E050D-48E4-4219-87D8-5847263B7B3B}" srcOrd="5" destOrd="0" presId="urn:microsoft.com/office/officeart/2005/8/layout/bProcess3"/>
    <dgm:cxn modelId="{52EC1A50-A4F3-4975-AAE7-97F4D30AF435}" type="presParOf" srcId="{735E050D-48E4-4219-87D8-5847263B7B3B}" destId="{F3FBC03A-A58B-4842-940E-8903D62484D8}" srcOrd="0" destOrd="0" presId="urn:microsoft.com/office/officeart/2005/8/layout/bProcess3"/>
    <dgm:cxn modelId="{078E4EF4-867C-4F73-9D52-2A899EECF97D}" type="presParOf" srcId="{46934F05-F62B-453E-AD83-2AEC4AFE6916}" destId="{588EC58C-7ACF-42E6-9D9E-B25EB90164C2}"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6EE00-BE46-4098-BD06-BB43779E6878}">
      <dsp:nvSpPr>
        <dsp:cNvPr id="0" name=""/>
        <dsp:cNvSpPr/>
      </dsp:nvSpPr>
      <dsp:spPr>
        <a:xfrm>
          <a:off x="3195272" y="869018"/>
          <a:ext cx="748559" cy="91440"/>
        </a:xfrm>
        <a:custGeom>
          <a:avLst/>
          <a:gdLst/>
          <a:ahLst/>
          <a:cxnLst/>
          <a:rect l="0" t="0" r="0" b="0"/>
          <a:pathLst>
            <a:path>
              <a:moveTo>
                <a:pt x="0" y="45720"/>
              </a:moveTo>
              <a:lnTo>
                <a:pt x="391379" y="45720"/>
              </a:lnTo>
              <a:lnTo>
                <a:pt x="391379" y="76211"/>
              </a:lnTo>
              <a:lnTo>
                <a:pt x="748559" y="76211"/>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50058" y="912098"/>
        <a:ext cx="38987" cy="5280"/>
      </dsp:txXfrm>
    </dsp:sp>
    <dsp:sp modelId="{1286DBA3-5297-4A4E-AD73-27D84810DCAA}">
      <dsp:nvSpPr>
        <dsp:cNvPr id="0" name=""/>
        <dsp:cNvSpPr/>
      </dsp:nvSpPr>
      <dsp:spPr>
        <a:xfrm>
          <a:off x="14098" y="56317"/>
          <a:ext cx="3182973" cy="17168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chemeClr val="tx1"/>
              </a:solidFill>
            </a:rPr>
            <a:t>1. Client Brief</a:t>
          </a:r>
        </a:p>
        <a:p>
          <a:pPr marL="171450" lvl="1" indent="-171450" algn="just" defTabSz="711200">
            <a:lnSpc>
              <a:spcPct val="90000"/>
            </a:lnSpc>
            <a:spcBef>
              <a:spcPct val="0"/>
            </a:spcBef>
            <a:spcAft>
              <a:spcPct val="15000"/>
            </a:spcAft>
            <a:buChar char="•"/>
          </a:pPr>
          <a:r>
            <a:rPr lang="en-US" sz="1600" kern="1200" dirty="0" err="1">
              <a:solidFill>
                <a:schemeClr val="tx1"/>
              </a:solidFill>
            </a:rPr>
            <a:t>Disini</a:t>
          </a:r>
          <a:r>
            <a:rPr lang="en-US" sz="1600" kern="1200" dirty="0">
              <a:solidFill>
                <a:schemeClr val="tx1"/>
              </a:solidFill>
            </a:rPr>
            <a:t> </a:t>
          </a:r>
          <a:r>
            <a:rPr lang="en-US" sz="1600" kern="1200" dirty="0" err="1">
              <a:solidFill>
                <a:schemeClr val="tx1"/>
              </a:solidFill>
            </a:rPr>
            <a:t>pihak</a:t>
          </a:r>
          <a:r>
            <a:rPr lang="en-US" sz="1600" kern="1200" dirty="0">
              <a:solidFill>
                <a:schemeClr val="tx1"/>
              </a:solidFill>
            </a:rPr>
            <a:t> agency </a:t>
          </a:r>
          <a:r>
            <a:rPr lang="en-US" sz="1600" kern="1200" dirty="0" err="1">
              <a:solidFill>
                <a:schemeClr val="tx1"/>
              </a:solidFill>
            </a:rPr>
            <a:t>menerima</a:t>
          </a:r>
          <a:r>
            <a:rPr lang="en-US" sz="1600" kern="1200" dirty="0">
              <a:solidFill>
                <a:schemeClr val="tx1"/>
              </a:solidFill>
            </a:rPr>
            <a:t> brief </a:t>
          </a:r>
          <a:r>
            <a:rPr lang="en-US" sz="1600" kern="1200" dirty="0" err="1">
              <a:solidFill>
                <a:schemeClr val="tx1"/>
              </a:solidFill>
            </a:rPr>
            <a:t>dari</a:t>
          </a:r>
          <a:r>
            <a:rPr lang="en-US" sz="1600" kern="1200" dirty="0">
              <a:solidFill>
                <a:schemeClr val="tx1"/>
              </a:solidFill>
            </a:rPr>
            <a:t> </a:t>
          </a:r>
          <a:r>
            <a:rPr lang="en-US" sz="1600" kern="1200" dirty="0" err="1">
              <a:solidFill>
                <a:schemeClr val="tx1"/>
              </a:solidFill>
            </a:rPr>
            <a:t>klien</a:t>
          </a:r>
          <a:r>
            <a:rPr lang="en-US" sz="1600" kern="1200" dirty="0">
              <a:solidFill>
                <a:schemeClr val="tx1"/>
              </a:solidFill>
            </a:rPr>
            <a:t> </a:t>
          </a:r>
          <a:r>
            <a:rPr lang="en-US" sz="1600" kern="1200" dirty="0" err="1">
              <a:solidFill>
                <a:schemeClr val="tx1"/>
              </a:solidFill>
            </a:rPr>
            <a:t>berupa</a:t>
          </a:r>
          <a:r>
            <a:rPr lang="en-US" sz="1600" kern="1200" dirty="0">
              <a:solidFill>
                <a:schemeClr val="tx1"/>
              </a:solidFill>
            </a:rPr>
            <a:t> </a:t>
          </a:r>
          <a:r>
            <a:rPr lang="en-US" sz="1600" kern="1200" dirty="0" err="1">
              <a:solidFill>
                <a:schemeClr val="tx1"/>
              </a:solidFill>
            </a:rPr>
            <a:t>segala</a:t>
          </a:r>
          <a:r>
            <a:rPr lang="en-US" sz="1600" kern="1200" dirty="0">
              <a:solidFill>
                <a:schemeClr val="tx1"/>
              </a:solidFill>
            </a:rPr>
            <a:t> </a:t>
          </a:r>
          <a:r>
            <a:rPr lang="en-US" sz="1600" kern="1200" dirty="0" err="1">
              <a:solidFill>
                <a:schemeClr val="tx1"/>
              </a:solidFill>
            </a:rPr>
            <a:t>macam</a:t>
          </a:r>
          <a:r>
            <a:rPr lang="en-US" sz="1600" kern="1200" dirty="0">
              <a:solidFill>
                <a:schemeClr val="tx1"/>
              </a:solidFill>
            </a:rPr>
            <a:t> </a:t>
          </a:r>
          <a:r>
            <a:rPr lang="en-US" sz="1600" kern="1200" dirty="0" err="1">
              <a:solidFill>
                <a:schemeClr val="tx1"/>
              </a:solidFill>
            </a:rPr>
            <a:t>informasi</a:t>
          </a:r>
          <a:r>
            <a:rPr lang="en-US" sz="1600" kern="1200" dirty="0">
              <a:solidFill>
                <a:schemeClr val="tx1"/>
              </a:solidFill>
            </a:rPr>
            <a:t> </a:t>
          </a:r>
          <a:r>
            <a:rPr lang="en-US" sz="1600" kern="1200" dirty="0" err="1">
              <a:solidFill>
                <a:schemeClr val="tx1"/>
              </a:solidFill>
            </a:rPr>
            <a:t>baik</a:t>
          </a:r>
          <a:r>
            <a:rPr lang="en-US" sz="1600" kern="1200" dirty="0">
              <a:solidFill>
                <a:schemeClr val="tx1"/>
              </a:solidFill>
            </a:rPr>
            <a:t> internal </a:t>
          </a:r>
          <a:r>
            <a:rPr lang="en-US" sz="1600" kern="1200" dirty="0" err="1">
              <a:solidFill>
                <a:schemeClr val="tx1"/>
              </a:solidFill>
            </a:rPr>
            <a:t>maupun</a:t>
          </a:r>
          <a:r>
            <a:rPr lang="en-US" sz="1600" kern="1200" dirty="0">
              <a:solidFill>
                <a:schemeClr val="tx1"/>
              </a:solidFill>
            </a:rPr>
            <a:t> </a:t>
          </a:r>
          <a:r>
            <a:rPr lang="en-US" sz="1600" kern="1200" dirty="0" err="1">
              <a:solidFill>
                <a:schemeClr val="tx1"/>
              </a:solidFill>
            </a:rPr>
            <a:t>eksternal</a:t>
          </a:r>
          <a:r>
            <a:rPr lang="en-US" sz="1600" kern="1200" dirty="0">
              <a:solidFill>
                <a:schemeClr val="tx1"/>
              </a:solidFill>
            </a:rPr>
            <a:t> yang </a:t>
          </a:r>
          <a:r>
            <a:rPr lang="en-US" sz="1600" kern="1200" dirty="0" err="1">
              <a:solidFill>
                <a:schemeClr val="tx1"/>
              </a:solidFill>
            </a:rPr>
            <a:t>berkaitan</a:t>
          </a:r>
          <a:r>
            <a:rPr lang="en-US" sz="1600" kern="1200" dirty="0">
              <a:solidFill>
                <a:schemeClr val="tx1"/>
              </a:solidFill>
            </a:rPr>
            <a:t> </a:t>
          </a:r>
          <a:r>
            <a:rPr lang="en-US" sz="1600" kern="1200" dirty="0" err="1">
              <a:solidFill>
                <a:schemeClr val="tx1"/>
              </a:solidFill>
            </a:rPr>
            <a:t>dengan</a:t>
          </a:r>
          <a:r>
            <a:rPr lang="en-US" sz="1600" kern="1200" dirty="0">
              <a:solidFill>
                <a:schemeClr val="tx1"/>
              </a:solidFill>
            </a:rPr>
            <a:t> </a:t>
          </a:r>
          <a:r>
            <a:rPr lang="en-US" sz="1600" kern="1200" dirty="0" err="1">
              <a:solidFill>
                <a:schemeClr val="tx1"/>
              </a:solidFill>
            </a:rPr>
            <a:t>produk</a:t>
          </a:r>
          <a:r>
            <a:rPr lang="en-US" sz="1600" kern="1200" dirty="0">
              <a:solidFill>
                <a:schemeClr val="tx1"/>
              </a:solidFill>
            </a:rPr>
            <a:t>/</a:t>
          </a:r>
          <a:r>
            <a:rPr lang="en-US" sz="1600" kern="1200" dirty="0" err="1">
              <a:solidFill>
                <a:schemeClr val="tx1"/>
              </a:solidFill>
            </a:rPr>
            <a:t>jasa</a:t>
          </a:r>
          <a:r>
            <a:rPr lang="en-US" sz="1600" kern="1200" dirty="0">
              <a:solidFill>
                <a:schemeClr val="tx1"/>
              </a:solidFill>
            </a:rPr>
            <a:t> yang </a:t>
          </a:r>
          <a:r>
            <a:rPr lang="en-US" sz="1600" kern="1200" dirty="0" err="1">
              <a:solidFill>
                <a:schemeClr val="tx1"/>
              </a:solidFill>
            </a:rPr>
            <a:t>akan</a:t>
          </a:r>
          <a:r>
            <a:rPr lang="en-US" sz="1600" kern="1200" dirty="0">
              <a:solidFill>
                <a:schemeClr val="tx1"/>
              </a:solidFill>
            </a:rPr>
            <a:t> </a:t>
          </a:r>
          <a:r>
            <a:rPr lang="en-US" sz="1600" kern="1200" dirty="0" err="1">
              <a:solidFill>
                <a:schemeClr val="tx1"/>
              </a:solidFill>
            </a:rPr>
            <a:t>diiklankan</a:t>
          </a:r>
          <a:endParaRPr lang="en-US" sz="1600" kern="1200" dirty="0">
            <a:solidFill>
              <a:schemeClr val="tx1"/>
            </a:solidFill>
          </a:endParaRPr>
        </a:p>
      </dsp:txBody>
      <dsp:txXfrm>
        <a:off x="14098" y="56317"/>
        <a:ext cx="3182973" cy="1716843"/>
      </dsp:txXfrm>
    </dsp:sp>
    <dsp:sp modelId="{DF6FEDD7-9E59-41C7-BA2C-28D468E64DE8}">
      <dsp:nvSpPr>
        <dsp:cNvPr id="0" name=""/>
        <dsp:cNvSpPr/>
      </dsp:nvSpPr>
      <dsp:spPr>
        <a:xfrm>
          <a:off x="1779742" y="1888661"/>
          <a:ext cx="4017872" cy="502872"/>
        </a:xfrm>
        <a:custGeom>
          <a:avLst/>
          <a:gdLst/>
          <a:ahLst/>
          <a:cxnLst/>
          <a:rect l="0" t="0" r="0" b="0"/>
          <a:pathLst>
            <a:path>
              <a:moveTo>
                <a:pt x="4017872" y="0"/>
              </a:moveTo>
              <a:lnTo>
                <a:pt x="4017872" y="268536"/>
              </a:lnTo>
              <a:lnTo>
                <a:pt x="0" y="268536"/>
              </a:lnTo>
              <a:lnTo>
                <a:pt x="0" y="502872"/>
              </a:lnTo>
            </a:path>
          </a:pathLst>
        </a:custGeom>
        <a:noFill/>
        <a:ln w="9525" cap="flat" cmpd="sng" algn="ctr">
          <a:solidFill>
            <a:schemeClr val="accent2">
              <a:hueOff val="-5567442"/>
              <a:satOff val="10239"/>
              <a:lumOff val="-343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7350" y="2137456"/>
        <a:ext cx="202656" cy="5280"/>
      </dsp:txXfrm>
    </dsp:sp>
    <dsp:sp modelId="{E1D1EF7D-60F2-4221-BC5D-F02AFE39C236}">
      <dsp:nvSpPr>
        <dsp:cNvPr id="0" name=""/>
        <dsp:cNvSpPr/>
      </dsp:nvSpPr>
      <dsp:spPr>
        <a:xfrm>
          <a:off x="3976231" y="0"/>
          <a:ext cx="3642766" cy="1890461"/>
        </a:xfrm>
        <a:prstGeom prst="rect">
          <a:avLst/>
        </a:prstGeom>
        <a:solidFill>
          <a:schemeClr val="accent2">
            <a:hueOff val="-3711628"/>
            <a:satOff val="6826"/>
            <a:lumOff val="-22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just" defTabSz="666750">
            <a:lnSpc>
              <a:spcPct val="90000"/>
            </a:lnSpc>
            <a:spcBef>
              <a:spcPct val="0"/>
            </a:spcBef>
            <a:spcAft>
              <a:spcPct val="35000"/>
            </a:spcAft>
            <a:buNone/>
          </a:pPr>
          <a:r>
            <a:rPr lang="en-US" sz="1500" kern="1200" dirty="0">
              <a:solidFill>
                <a:schemeClr val="tx1"/>
              </a:solidFill>
            </a:rPr>
            <a:t>2. Creative Brief</a:t>
          </a:r>
        </a:p>
        <a:p>
          <a:pPr marL="114300" lvl="1" indent="-114300" algn="just" defTabSz="666750">
            <a:lnSpc>
              <a:spcPct val="90000"/>
            </a:lnSpc>
            <a:spcBef>
              <a:spcPct val="0"/>
            </a:spcBef>
            <a:spcAft>
              <a:spcPct val="15000"/>
            </a:spcAft>
            <a:buChar char="•"/>
          </a:pPr>
          <a:r>
            <a:rPr lang="en-US" sz="1500" kern="1200" dirty="0" err="1">
              <a:solidFill>
                <a:schemeClr val="tx1"/>
              </a:solidFill>
            </a:rPr>
            <a:t>Adalah</a:t>
          </a:r>
          <a:r>
            <a:rPr lang="en-US" sz="1500" kern="1200" dirty="0">
              <a:solidFill>
                <a:schemeClr val="tx1"/>
              </a:solidFill>
            </a:rPr>
            <a:t> </a:t>
          </a:r>
          <a:r>
            <a:rPr lang="en-US" sz="1500" kern="1200" dirty="0" err="1">
              <a:solidFill>
                <a:schemeClr val="tx1"/>
              </a:solidFill>
            </a:rPr>
            <a:t>dokumen</a:t>
          </a:r>
          <a:r>
            <a:rPr lang="en-US" sz="1500" kern="1200" dirty="0">
              <a:solidFill>
                <a:schemeClr val="tx1"/>
              </a:solidFill>
            </a:rPr>
            <a:t> yang </a:t>
          </a:r>
          <a:r>
            <a:rPr lang="en-US" sz="1500" kern="1200" dirty="0" err="1">
              <a:solidFill>
                <a:schemeClr val="tx1"/>
              </a:solidFill>
            </a:rPr>
            <a:t>dipersiapkan</a:t>
          </a:r>
          <a:r>
            <a:rPr lang="en-US" sz="1500" kern="1200" dirty="0">
              <a:solidFill>
                <a:schemeClr val="tx1"/>
              </a:solidFill>
            </a:rPr>
            <a:t> </a:t>
          </a:r>
          <a:r>
            <a:rPr lang="en-US" sz="1500" kern="1200" dirty="0" err="1">
              <a:solidFill>
                <a:schemeClr val="tx1"/>
              </a:solidFill>
            </a:rPr>
            <a:t>oleh</a:t>
          </a:r>
          <a:r>
            <a:rPr lang="en-US" sz="1500" kern="1200" dirty="0">
              <a:solidFill>
                <a:schemeClr val="tx1"/>
              </a:solidFill>
            </a:rPr>
            <a:t> </a:t>
          </a:r>
          <a:r>
            <a:rPr lang="en-US" sz="1500" kern="1200" dirty="0" err="1">
              <a:solidFill>
                <a:schemeClr val="tx1"/>
              </a:solidFill>
            </a:rPr>
            <a:t>seorang</a:t>
          </a:r>
          <a:r>
            <a:rPr lang="en-US" sz="1500" kern="1200" dirty="0">
              <a:solidFill>
                <a:schemeClr val="tx1"/>
              </a:solidFill>
            </a:rPr>
            <a:t> </a:t>
          </a:r>
          <a:r>
            <a:rPr lang="en-US" sz="1500" kern="1200" dirty="0" err="1">
              <a:solidFill>
                <a:schemeClr val="tx1"/>
              </a:solidFill>
            </a:rPr>
            <a:t>eksekutif</a:t>
          </a:r>
          <a:r>
            <a:rPr lang="en-US" sz="1500" kern="1200" dirty="0">
              <a:solidFill>
                <a:schemeClr val="tx1"/>
              </a:solidFill>
            </a:rPr>
            <a:t> biro </a:t>
          </a:r>
          <a:r>
            <a:rPr lang="en-US" sz="1500" kern="1200" dirty="0" err="1">
              <a:solidFill>
                <a:schemeClr val="tx1"/>
              </a:solidFill>
            </a:rPr>
            <a:t>iklan</a:t>
          </a:r>
          <a:r>
            <a:rPr lang="en-US" sz="1500" kern="1200" dirty="0">
              <a:solidFill>
                <a:schemeClr val="tx1"/>
              </a:solidFill>
            </a:rPr>
            <a:t> </a:t>
          </a:r>
          <a:r>
            <a:rPr lang="en-US" sz="1500" kern="1200" dirty="0" err="1">
              <a:solidFill>
                <a:schemeClr val="tx1"/>
              </a:solidFill>
            </a:rPr>
            <a:t>terhadap</a:t>
          </a:r>
          <a:r>
            <a:rPr lang="en-US" sz="1500" kern="1200" dirty="0">
              <a:solidFill>
                <a:schemeClr val="tx1"/>
              </a:solidFill>
            </a:rPr>
            <a:t> </a:t>
          </a:r>
          <a:r>
            <a:rPr lang="en-US" sz="1500" kern="1200" dirty="0" err="1">
              <a:solidFill>
                <a:schemeClr val="tx1"/>
              </a:solidFill>
            </a:rPr>
            <a:t>seorang</a:t>
          </a:r>
          <a:r>
            <a:rPr lang="en-US" sz="1500" kern="1200" dirty="0">
              <a:solidFill>
                <a:schemeClr val="tx1"/>
              </a:solidFill>
            </a:rPr>
            <a:t> </a:t>
          </a:r>
          <a:r>
            <a:rPr lang="en-US" sz="1500" i="1" kern="1200" dirty="0" err="1">
              <a:solidFill>
                <a:schemeClr val="tx1"/>
              </a:solidFill>
            </a:rPr>
            <a:t>klien</a:t>
          </a:r>
          <a:r>
            <a:rPr lang="en-US" sz="1500" i="1" kern="1200" dirty="0">
              <a:solidFill>
                <a:schemeClr val="tx1"/>
              </a:solidFill>
            </a:rPr>
            <a:t> </a:t>
          </a:r>
          <a:r>
            <a:rPr lang="en-US" sz="1500" kern="1200" dirty="0" err="1">
              <a:solidFill>
                <a:schemeClr val="tx1"/>
              </a:solidFill>
            </a:rPr>
            <a:t>tertentu</a:t>
          </a:r>
          <a:r>
            <a:rPr lang="en-US" sz="1500" kern="1200" dirty="0">
              <a:solidFill>
                <a:schemeClr val="tx1"/>
              </a:solidFill>
            </a:rPr>
            <a:t>, yang </a:t>
          </a:r>
          <a:r>
            <a:rPr lang="en-US" sz="1500" kern="1200" dirty="0" err="1">
              <a:solidFill>
                <a:schemeClr val="tx1"/>
              </a:solidFill>
            </a:rPr>
            <a:t>dimaksudkan</a:t>
          </a:r>
          <a:r>
            <a:rPr lang="en-US" sz="1500" kern="1200" dirty="0">
              <a:solidFill>
                <a:schemeClr val="tx1"/>
              </a:solidFill>
            </a:rPr>
            <a:t> </a:t>
          </a:r>
          <a:r>
            <a:rPr lang="en-US" sz="1500" kern="1200" dirty="0" err="1">
              <a:solidFill>
                <a:schemeClr val="tx1"/>
              </a:solidFill>
            </a:rPr>
            <a:t>baik</a:t>
          </a:r>
          <a:r>
            <a:rPr lang="en-US" sz="1500" kern="1200" dirty="0">
              <a:solidFill>
                <a:schemeClr val="tx1"/>
              </a:solidFill>
            </a:rPr>
            <a:t> </a:t>
          </a:r>
          <a:r>
            <a:rPr lang="en-US" sz="1500" kern="1200" dirty="0" err="1">
              <a:solidFill>
                <a:schemeClr val="tx1"/>
              </a:solidFill>
            </a:rPr>
            <a:t>untuk</a:t>
          </a:r>
          <a:r>
            <a:rPr lang="en-US" sz="1500" kern="1200" dirty="0">
              <a:solidFill>
                <a:schemeClr val="tx1"/>
              </a:solidFill>
            </a:rPr>
            <a:t> </a:t>
          </a:r>
          <a:r>
            <a:rPr lang="en-US" sz="1500" kern="1200" dirty="0" err="1">
              <a:solidFill>
                <a:schemeClr val="tx1"/>
              </a:solidFill>
            </a:rPr>
            <a:t>memberi</a:t>
          </a:r>
          <a:r>
            <a:rPr lang="en-US" sz="1500" kern="1200" dirty="0">
              <a:solidFill>
                <a:schemeClr val="tx1"/>
              </a:solidFill>
            </a:rPr>
            <a:t> </a:t>
          </a:r>
          <a:r>
            <a:rPr lang="en-US" sz="1500" kern="1200" dirty="0" err="1">
              <a:solidFill>
                <a:schemeClr val="tx1"/>
              </a:solidFill>
            </a:rPr>
            <a:t>inspirasi</a:t>
          </a:r>
          <a:r>
            <a:rPr lang="en-US" sz="1500" kern="1200" dirty="0">
              <a:solidFill>
                <a:schemeClr val="tx1"/>
              </a:solidFill>
            </a:rPr>
            <a:t> </a:t>
          </a:r>
          <a:r>
            <a:rPr lang="en-US" sz="1500" kern="1200" dirty="0" err="1">
              <a:solidFill>
                <a:schemeClr val="tx1"/>
              </a:solidFill>
            </a:rPr>
            <a:t>pada</a:t>
          </a:r>
          <a:r>
            <a:rPr lang="en-US" sz="1500" kern="1200" dirty="0">
              <a:solidFill>
                <a:schemeClr val="tx1"/>
              </a:solidFill>
            </a:rPr>
            <a:t> </a:t>
          </a:r>
          <a:r>
            <a:rPr lang="en-US" sz="1500" kern="1200" dirty="0" err="1">
              <a:solidFill>
                <a:schemeClr val="tx1"/>
              </a:solidFill>
            </a:rPr>
            <a:t>para</a:t>
          </a:r>
          <a:r>
            <a:rPr lang="en-US" sz="1500" kern="1200" dirty="0">
              <a:solidFill>
                <a:schemeClr val="tx1"/>
              </a:solidFill>
            </a:rPr>
            <a:t> </a:t>
          </a:r>
          <a:r>
            <a:rPr lang="en-US" sz="1500" i="1" kern="1200" dirty="0">
              <a:solidFill>
                <a:schemeClr val="tx1"/>
              </a:solidFill>
            </a:rPr>
            <a:t>copywriter </a:t>
          </a:r>
          <a:r>
            <a:rPr lang="en-US" sz="1500" kern="1200" dirty="0" err="1">
              <a:solidFill>
                <a:schemeClr val="tx1"/>
              </a:solidFill>
            </a:rPr>
            <a:t>maupun</a:t>
          </a:r>
          <a:r>
            <a:rPr lang="en-US" sz="1500" kern="1200" dirty="0">
              <a:solidFill>
                <a:schemeClr val="tx1"/>
              </a:solidFill>
            </a:rPr>
            <a:t> </a:t>
          </a:r>
          <a:r>
            <a:rPr lang="en-US" sz="1500" kern="1200" dirty="0" err="1">
              <a:solidFill>
                <a:schemeClr val="tx1"/>
              </a:solidFill>
            </a:rPr>
            <a:t>untuk</a:t>
          </a:r>
          <a:r>
            <a:rPr lang="en-US" sz="1500" kern="1200" dirty="0">
              <a:solidFill>
                <a:schemeClr val="tx1"/>
              </a:solidFill>
            </a:rPr>
            <a:t> </a:t>
          </a:r>
          <a:r>
            <a:rPr lang="en-US" sz="1500" kern="1200" dirty="0" err="1">
              <a:solidFill>
                <a:schemeClr val="tx1"/>
              </a:solidFill>
            </a:rPr>
            <a:t>menyalurkan</a:t>
          </a:r>
          <a:r>
            <a:rPr lang="en-US" sz="1500" kern="1200" dirty="0">
              <a:solidFill>
                <a:schemeClr val="tx1"/>
              </a:solidFill>
            </a:rPr>
            <a:t> </a:t>
          </a:r>
          <a:r>
            <a:rPr lang="en-US" sz="1500" kern="1200" dirty="0" err="1">
              <a:solidFill>
                <a:schemeClr val="tx1"/>
              </a:solidFill>
            </a:rPr>
            <a:t>upaya-upaya</a:t>
          </a:r>
          <a:r>
            <a:rPr lang="en-US" sz="1500" kern="1200" dirty="0">
              <a:solidFill>
                <a:schemeClr val="tx1"/>
              </a:solidFill>
            </a:rPr>
            <a:t> </a:t>
          </a:r>
          <a:r>
            <a:rPr lang="en-US" sz="1500" kern="1200" dirty="0" err="1">
              <a:solidFill>
                <a:schemeClr val="tx1"/>
              </a:solidFill>
            </a:rPr>
            <a:t>kreatif</a:t>
          </a:r>
          <a:r>
            <a:rPr lang="en-US" sz="1500" kern="1200" dirty="0">
              <a:solidFill>
                <a:schemeClr val="tx1"/>
              </a:solidFill>
            </a:rPr>
            <a:t> </a:t>
          </a:r>
          <a:r>
            <a:rPr lang="en-US" sz="1500" kern="1200" dirty="0" err="1">
              <a:solidFill>
                <a:schemeClr val="tx1"/>
              </a:solidFill>
            </a:rPr>
            <a:t>mereka</a:t>
          </a:r>
          <a:r>
            <a:rPr lang="en-US" sz="1500" kern="1200" dirty="0">
              <a:solidFill>
                <a:schemeClr val="tx1"/>
              </a:solidFill>
            </a:rPr>
            <a:t>. </a:t>
          </a:r>
        </a:p>
      </dsp:txBody>
      <dsp:txXfrm>
        <a:off x="3976231" y="0"/>
        <a:ext cx="3642766" cy="1890461"/>
      </dsp:txXfrm>
    </dsp:sp>
    <dsp:sp modelId="{735E050D-48E4-4219-87D8-5847263B7B3B}">
      <dsp:nvSpPr>
        <dsp:cNvPr id="0" name=""/>
        <dsp:cNvSpPr/>
      </dsp:nvSpPr>
      <dsp:spPr>
        <a:xfrm>
          <a:off x="3537118" y="3495018"/>
          <a:ext cx="517542" cy="110983"/>
        </a:xfrm>
        <a:custGeom>
          <a:avLst/>
          <a:gdLst/>
          <a:ahLst/>
          <a:cxnLst/>
          <a:rect l="0" t="0" r="0" b="0"/>
          <a:pathLst>
            <a:path>
              <a:moveTo>
                <a:pt x="0" y="0"/>
              </a:moveTo>
              <a:lnTo>
                <a:pt x="275871" y="0"/>
              </a:lnTo>
              <a:lnTo>
                <a:pt x="275871" y="110983"/>
              </a:lnTo>
              <a:lnTo>
                <a:pt x="517542" y="110983"/>
              </a:lnTo>
            </a:path>
          </a:pathLst>
        </a:custGeom>
        <a:noFill/>
        <a:ln w="9525" cap="flat" cmpd="sng" algn="ctr">
          <a:solidFill>
            <a:schemeClr val="accent2">
              <a:hueOff val="-11134884"/>
              <a:satOff val="20478"/>
              <a:lumOff val="-686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81907" y="3547869"/>
        <a:ext cx="27963" cy="5280"/>
      </dsp:txXfrm>
    </dsp:sp>
    <dsp:sp modelId="{B4FE5981-5B0A-4F66-94AF-CEB31052362A}">
      <dsp:nvSpPr>
        <dsp:cNvPr id="0" name=""/>
        <dsp:cNvSpPr/>
      </dsp:nvSpPr>
      <dsp:spPr>
        <a:xfrm>
          <a:off x="20567" y="2423933"/>
          <a:ext cx="3518350" cy="2142169"/>
        </a:xfrm>
        <a:prstGeom prst="rect">
          <a:avLst/>
        </a:prstGeom>
        <a:solidFill>
          <a:schemeClr val="accent2">
            <a:hueOff val="-7423256"/>
            <a:satOff val="13652"/>
            <a:lumOff val="-4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chemeClr val="tx1"/>
              </a:solidFill>
            </a:rPr>
            <a:t>3. Brainstorming</a:t>
          </a:r>
        </a:p>
        <a:p>
          <a:pPr marL="171450" lvl="1" indent="-171450" algn="just" defTabSz="711200">
            <a:lnSpc>
              <a:spcPct val="90000"/>
            </a:lnSpc>
            <a:spcBef>
              <a:spcPct val="0"/>
            </a:spcBef>
            <a:spcAft>
              <a:spcPct val="15000"/>
            </a:spcAft>
            <a:buChar char="•"/>
          </a:pPr>
          <a:r>
            <a:rPr lang="en-US" sz="1600" b="1" kern="1200" dirty="0" err="1">
              <a:solidFill>
                <a:schemeClr val="tx1"/>
              </a:solidFill>
            </a:rPr>
            <a:t>Mendiskusikan</a:t>
          </a:r>
          <a:r>
            <a:rPr lang="en-US" sz="1600" b="1" kern="1200" dirty="0">
              <a:solidFill>
                <a:schemeClr val="tx1"/>
              </a:solidFill>
            </a:rPr>
            <a:t>  brief </a:t>
          </a:r>
          <a:r>
            <a:rPr lang="en-US" sz="1600" b="1" kern="1200" dirty="0" err="1">
              <a:solidFill>
                <a:schemeClr val="tx1"/>
              </a:solidFill>
            </a:rPr>
            <a:t>klien</a:t>
          </a:r>
          <a:r>
            <a:rPr lang="en-US" sz="1600" b="1" kern="1200" dirty="0">
              <a:solidFill>
                <a:schemeClr val="tx1"/>
              </a:solidFill>
            </a:rPr>
            <a:t> </a:t>
          </a:r>
          <a:r>
            <a:rPr lang="en-US" sz="1600" b="1" kern="1200" dirty="0" err="1">
              <a:solidFill>
                <a:schemeClr val="tx1"/>
              </a:solidFill>
            </a:rPr>
            <a:t>dan</a:t>
          </a:r>
          <a:r>
            <a:rPr lang="en-US" sz="1600" b="1" kern="1200" dirty="0">
              <a:solidFill>
                <a:schemeClr val="tx1"/>
              </a:solidFill>
            </a:rPr>
            <a:t> </a:t>
          </a:r>
          <a:r>
            <a:rPr lang="en-US" sz="1600" b="1" kern="1200" dirty="0" err="1">
              <a:solidFill>
                <a:schemeClr val="tx1"/>
              </a:solidFill>
            </a:rPr>
            <a:t>menemukan</a:t>
          </a:r>
          <a:r>
            <a:rPr lang="en-US" sz="1600" b="1" kern="1200" dirty="0">
              <a:solidFill>
                <a:schemeClr val="tx1"/>
              </a:solidFill>
            </a:rPr>
            <a:t> BIG IDEA. </a:t>
          </a:r>
          <a:r>
            <a:rPr lang="en-US" sz="1600" b="1" kern="1200" dirty="0" err="1">
              <a:solidFill>
                <a:schemeClr val="tx1"/>
              </a:solidFill>
            </a:rPr>
            <a:t>Biasanya</a:t>
          </a:r>
          <a:r>
            <a:rPr lang="en-US" sz="1600" b="1" kern="1200" dirty="0">
              <a:solidFill>
                <a:schemeClr val="tx1"/>
              </a:solidFill>
            </a:rPr>
            <a:t> </a:t>
          </a:r>
          <a:r>
            <a:rPr lang="en-US" sz="1600" b="1" kern="1200" dirty="0" err="1">
              <a:solidFill>
                <a:schemeClr val="tx1"/>
              </a:solidFill>
            </a:rPr>
            <a:t>inilah</a:t>
          </a:r>
          <a:r>
            <a:rPr lang="en-US" sz="1600" b="1" kern="1200" dirty="0">
              <a:solidFill>
                <a:schemeClr val="tx1"/>
              </a:solidFill>
            </a:rPr>
            <a:t> </a:t>
          </a:r>
          <a:r>
            <a:rPr lang="en-US" sz="1600" b="1" kern="1200" dirty="0" err="1">
              <a:solidFill>
                <a:schemeClr val="tx1"/>
              </a:solidFill>
            </a:rPr>
            <a:t>akar</a:t>
          </a:r>
          <a:r>
            <a:rPr lang="en-US" sz="1600" b="1" kern="1200" dirty="0">
              <a:solidFill>
                <a:schemeClr val="tx1"/>
              </a:solidFill>
            </a:rPr>
            <a:t> </a:t>
          </a:r>
          <a:r>
            <a:rPr lang="en-US" sz="1600" b="1" kern="1200" dirty="0" err="1">
              <a:solidFill>
                <a:schemeClr val="tx1"/>
              </a:solidFill>
            </a:rPr>
            <a:t>dalam</a:t>
          </a:r>
          <a:r>
            <a:rPr lang="en-US" sz="1600" b="1" kern="1200" dirty="0">
              <a:solidFill>
                <a:schemeClr val="tx1"/>
              </a:solidFill>
            </a:rPr>
            <a:t> </a:t>
          </a:r>
          <a:r>
            <a:rPr lang="en-US" sz="1600" b="1" kern="1200" dirty="0" err="1">
              <a:solidFill>
                <a:schemeClr val="tx1"/>
              </a:solidFill>
            </a:rPr>
            <a:t>menentukan</a:t>
          </a:r>
          <a:r>
            <a:rPr lang="en-US" sz="1600" b="1" kern="1200" dirty="0">
              <a:solidFill>
                <a:schemeClr val="tx1"/>
              </a:solidFill>
            </a:rPr>
            <a:t>  </a:t>
          </a:r>
          <a:r>
            <a:rPr lang="en-US" sz="1600" b="1" kern="1200" dirty="0" err="1">
              <a:solidFill>
                <a:schemeClr val="tx1"/>
              </a:solidFill>
            </a:rPr>
            <a:t>strategi</a:t>
          </a:r>
          <a:r>
            <a:rPr lang="en-US" sz="1600" b="1" kern="1200" dirty="0">
              <a:solidFill>
                <a:schemeClr val="tx1"/>
              </a:solidFill>
            </a:rPr>
            <a:t> </a:t>
          </a:r>
          <a:r>
            <a:rPr lang="en-US" sz="1600" b="1" kern="1200" dirty="0" err="1">
              <a:solidFill>
                <a:schemeClr val="tx1"/>
              </a:solidFill>
            </a:rPr>
            <a:t>kreatif</a:t>
          </a:r>
          <a:r>
            <a:rPr lang="en-US" sz="1600" b="1" kern="1200" dirty="0">
              <a:solidFill>
                <a:schemeClr val="tx1"/>
              </a:solidFill>
            </a:rPr>
            <a:t> yang </a:t>
          </a:r>
          <a:r>
            <a:rPr lang="en-US" sz="1600" b="1" kern="1200" dirty="0" err="1">
              <a:solidFill>
                <a:schemeClr val="tx1"/>
              </a:solidFill>
            </a:rPr>
            <a:t>akan</a:t>
          </a:r>
          <a:r>
            <a:rPr lang="en-US" sz="1600" b="1" kern="1200" dirty="0">
              <a:solidFill>
                <a:schemeClr val="tx1"/>
              </a:solidFill>
            </a:rPr>
            <a:t> </a:t>
          </a:r>
          <a:r>
            <a:rPr lang="en-US" sz="1600" b="1" kern="1200" dirty="0" err="1">
              <a:solidFill>
                <a:schemeClr val="tx1"/>
              </a:solidFill>
            </a:rPr>
            <a:t>dipakai</a:t>
          </a:r>
          <a:endParaRPr lang="en-US" sz="1600" b="1" kern="1200" dirty="0">
            <a:solidFill>
              <a:schemeClr val="tx1"/>
            </a:solidFill>
          </a:endParaRPr>
        </a:p>
      </dsp:txBody>
      <dsp:txXfrm>
        <a:off x="20567" y="2423933"/>
        <a:ext cx="3518350" cy="2142169"/>
      </dsp:txXfrm>
    </dsp:sp>
    <dsp:sp modelId="{588EC58C-7ACF-42E6-9D9E-B25EB90164C2}">
      <dsp:nvSpPr>
        <dsp:cNvPr id="0" name=""/>
        <dsp:cNvSpPr/>
      </dsp:nvSpPr>
      <dsp:spPr>
        <a:xfrm>
          <a:off x="4087060" y="2664294"/>
          <a:ext cx="3685339" cy="1883414"/>
        </a:xfrm>
        <a:prstGeom prst="rect">
          <a:avLst/>
        </a:prstGeom>
        <a:solidFill>
          <a:schemeClr val="accent2">
            <a:hueOff val="-11134884"/>
            <a:satOff val="20478"/>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just" defTabSz="711200">
            <a:lnSpc>
              <a:spcPct val="90000"/>
            </a:lnSpc>
            <a:spcBef>
              <a:spcPct val="0"/>
            </a:spcBef>
            <a:spcAft>
              <a:spcPct val="35000"/>
            </a:spcAft>
            <a:buNone/>
          </a:pPr>
          <a:r>
            <a:rPr lang="en-US" sz="1600" b="1" kern="1200" dirty="0">
              <a:solidFill>
                <a:schemeClr val="tx1"/>
              </a:solidFill>
            </a:rPr>
            <a:t>4. </a:t>
          </a:r>
          <a:r>
            <a:rPr lang="en-US" sz="1600" b="1" kern="1200" dirty="0" err="1">
              <a:solidFill>
                <a:schemeClr val="tx1"/>
              </a:solidFill>
            </a:rPr>
            <a:t>Penyiapan</a:t>
          </a:r>
          <a:r>
            <a:rPr lang="en-US" sz="1600" b="1" kern="1200" dirty="0">
              <a:solidFill>
                <a:schemeClr val="tx1"/>
              </a:solidFill>
            </a:rPr>
            <a:t> </a:t>
          </a:r>
          <a:r>
            <a:rPr lang="en-US" sz="1600" b="1" kern="1200" dirty="0" err="1">
              <a:solidFill>
                <a:schemeClr val="tx1"/>
              </a:solidFill>
            </a:rPr>
            <a:t>Usulan</a:t>
          </a:r>
          <a:r>
            <a:rPr lang="en-US" sz="1600" b="1" kern="1200" dirty="0">
              <a:solidFill>
                <a:schemeClr val="tx1"/>
              </a:solidFill>
            </a:rPr>
            <a:t> </a:t>
          </a:r>
          <a:r>
            <a:rPr lang="en-US" sz="1600" b="1" kern="1200" dirty="0" err="1">
              <a:solidFill>
                <a:schemeClr val="tx1"/>
              </a:solidFill>
            </a:rPr>
            <a:t>Strategi</a:t>
          </a:r>
          <a:endParaRPr lang="en-US" sz="1600" b="1" kern="1200" dirty="0">
            <a:solidFill>
              <a:schemeClr val="tx1"/>
            </a:solidFill>
          </a:endParaRPr>
        </a:p>
        <a:p>
          <a:pPr marL="171450" lvl="1" indent="-171450" algn="just" defTabSz="711200">
            <a:lnSpc>
              <a:spcPct val="90000"/>
            </a:lnSpc>
            <a:spcBef>
              <a:spcPct val="0"/>
            </a:spcBef>
            <a:spcAft>
              <a:spcPct val="15000"/>
            </a:spcAft>
            <a:buChar char="•"/>
          </a:pPr>
          <a:r>
            <a:rPr lang="en-US" sz="1600" b="1" kern="1200" dirty="0" err="1">
              <a:solidFill>
                <a:schemeClr val="tx1"/>
              </a:solidFill>
            </a:rPr>
            <a:t>Setelah</a:t>
          </a:r>
          <a:r>
            <a:rPr lang="en-US" sz="1600" b="1" kern="1200" dirty="0">
              <a:solidFill>
                <a:schemeClr val="tx1"/>
              </a:solidFill>
            </a:rPr>
            <a:t> BIG IDEA </a:t>
          </a:r>
          <a:r>
            <a:rPr lang="en-US" sz="1600" b="1" kern="1200" dirty="0" err="1">
              <a:solidFill>
                <a:schemeClr val="tx1"/>
              </a:solidFill>
            </a:rPr>
            <a:t>disepakati</a:t>
          </a:r>
          <a:r>
            <a:rPr lang="en-US" sz="1600" b="1" kern="1200" dirty="0">
              <a:solidFill>
                <a:schemeClr val="tx1"/>
              </a:solidFill>
            </a:rPr>
            <a:t>, </a:t>
          </a:r>
          <a:r>
            <a:rPr lang="en-US" sz="1600" b="1" kern="1200" dirty="0" err="1">
              <a:solidFill>
                <a:schemeClr val="tx1"/>
              </a:solidFill>
            </a:rPr>
            <a:t>semua</a:t>
          </a:r>
          <a:r>
            <a:rPr lang="en-US" sz="1600" b="1" kern="1200" dirty="0">
              <a:solidFill>
                <a:schemeClr val="tx1"/>
              </a:solidFill>
            </a:rPr>
            <a:t> </a:t>
          </a:r>
          <a:r>
            <a:rPr lang="en-US" sz="1600" b="1" kern="1200" dirty="0" err="1">
              <a:solidFill>
                <a:schemeClr val="tx1"/>
              </a:solidFill>
            </a:rPr>
            <a:t>departemen</a:t>
          </a:r>
          <a:r>
            <a:rPr lang="en-US" sz="1600" b="1" kern="1200" dirty="0">
              <a:solidFill>
                <a:schemeClr val="tx1"/>
              </a:solidFill>
            </a:rPr>
            <a:t> </a:t>
          </a:r>
          <a:r>
            <a:rPr lang="en-US" sz="1600" b="1" kern="1200" dirty="0" err="1">
              <a:solidFill>
                <a:schemeClr val="tx1"/>
              </a:solidFill>
            </a:rPr>
            <a:t>menyiapkan</a:t>
          </a:r>
          <a:r>
            <a:rPr lang="en-US" sz="1600" b="1" kern="1200" dirty="0">
              <a:solidFill>
                <a:schemeClr val="tx1"/>
              </a:solidFill>
            </a:rPr>
            <a:t> </a:t>
          </a:r>
          <a:r>
            <a:rPr lang="en-US" sz="1600" b="1" kern="1200" dirty="0" err="1">
              <a:solidFill>
                <a:schemeClr val="tx1"/>
              </a:solidFill>
            </a:rPr>
            <a:t>usulan-usulan</a:t>
          </a:r>
          <a:r>
            <a:rPr lang="en-US" sz="1600" b="1" kern="1200" dirty="0">
              <a:solidFill>
                <a:schemeClr val="tx1"/>
              </a:solidFill>
            </a:rPr>
            <a:t> </a:t>
          </a:r>
          <a:r>
            <a:rPr lang="en-US" sz="1600" b="1" kern="1200" dirty="0" err="1">
              <a:solidFill>
                <a:schemeClr val="tx1"/>
              </a:solidFill>
            </a:rPr>
            <a:t>penempatan</a:t>
          </a:r>
          <a:r>
            <a:rPr lang="en-US" sz="1600" b="1" kern="1200" dirty="0">
              <a:solidFill>
                <a:schemeClr val="tx1"/>
              </a:solidFill>
            </a:rPr>
            <a:t> media ,</a:t>
          </a:r>
          <a:r>
            <a:rPr lang="en-US" sz="1600" b="1" kern="1200" dirty="0" err="1">
              <a:solidFill>
                <a:schemeClr val="tx1"/>
              </a:solidFill>
            </a:rPr>
            <a:t>visualisasi</a:t>
          </a:r>
          <a:r>
            <a:rPr lang="en-US" sz="1600" b="1" kern="1200" dirty="0">
              <a:solidFill>
                <a:schemeClr val="tx1"/>
              </a:solidFill>
            </a:rPr>
            <a:t> </a:t>
          </a:r>
          <a:r>
            <a:rPr lang="en-US" sz="1600" b="1" kern="1200" dirty="0" err="1">
              <a:solidFill>
                <a:schemeClr val="tx1"/>
              </a:solidFill>
            </a:rPr>
            <a:t>dan</a:t>
          </a:r>
          <a:r>
            <a:rPr lang="en-US" sz="1600" b="1" kern="1200" dirty="0">
              <a:solidFill>
                <a:schemeClr val="tx1"/>
              </a:solidFill>
            </a:rPr>
            <a:t> copy, </a:t>
          </a:r>
          <a:r>
            <a:rPr lang="en-US" sz="1600" b="1" kern="1200" dirty="0" err="1">
              <a:solidFill>
                <a:schemeClr val="tx1"/>
              </a:solidFill>
            </a:rPr>
            <a:t>serta</a:t>
          </a:r>
          <a:r>
            <a:rPr lang="en-US" sz="1600" b="1" kern="1200" dirty="0">
              <a:solidFill>
                <a:schemeClr val="tx1"/>
              </a:solidFill>
            </a:rPr>
            <a:t> </a:t>
          </a:r>
          <a:r>
            <a:rPr lang="en-US" sz="1600" b="1" kern="1200" dirty="0" err="1">
              <a:solidFill>
                <a:schemeClr val="tx1"/>
              </a:solidFill>
            </a:rPr>
            <a:t>strategi</a:t>
          </a:r>
          <a:r>
            <a:rPr lang="en-US" sz="1600" b="1" kern="1200" dirty="0">
              <a:solidFill>
                <a:schemeClr val="tx1"/>
              </a:solidFill>
            </a:rPr>
            <a:t> </a:t>
          </a:r>
          <a:r>
            <a:rPr lang="en-US" sz="1600" b="1" kern="1200" dirty="0" err="1">
              <a:solidFill>
                <a:schemeClr val="tx1"/>
              </a:solidFill>
            </a:rPr>
            <a:t>umum</a:t>
          </a:r>
          <a:endParaRPr lang="en-US" sz="1600" b="1" kern="1200" dirty="0">
            <a:solidFill>
              <a:schemeClr val="tx1"/>
            </a:solidFill>
          </a:endParaRPr>
        </a:p>
      </dsp:txBody>
      <dsp:txXfrm>
        <a:off x="4087060" y="2664294"/>
        <a:ext cx="3685339" cy="188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6EE00-BE46-4098-BD06-BB43779E6878}">
      <dsp:nvSpPr>
        <dsp:cNvPr id="0" name=""/>
        <dsp:cNvSpPr/>
      </dsp:nvSpPr>
      <dsp:spPr>
        <a:xfrm>
          <a:off x="3493628" y="1095586"/>
          <a:ext cx="534471" cy="91440"/>
        </a:xfrm>
        <a:custGeom>
          <a:avLst/>
          <a:gdLst/>
          <a:ahLst/>
          <a:cxnLst/>
          <a:rect l="0" t="0" r="0" b="0"/>
          <a:pathLst>
            <a:path>
              <a:moveTo>
                <a:pt x="0" y="45720"/>
              </a:moveTo>
              <a:lnTo>
                <a:pt x="534471"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6737" y="1138478"/>
        <a:ext cx="28253" cy="5656"/>
      </dsp:txXfrm>
    </dsp:sp>
    <dsp:sp modelId="{1286DBA3-5297-4A4E-AD73-27D84810DCAA}">
      <dsp:nvSpPr>
        <dsp:cNvPr id="0" name=""/>
        <dsp:cNvSpPr/>
      </dsp:nvSpPr>
      <dsp:spPr>
        <a:xfrm>
          <a:off x="8467" y="404256"/>
          <a:ext cx="3486960" cy="14741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just" defTabSz="666750">
            <a:lnSpc>
              <a:spcPct val="90000"/>
            </a:lnSpc>
            <a:spcBef>
              <a:spcPct val="0"/>
            </a:spcBef>
            <a:spcAft>
              <a:spcPct val="35000"/>
            </a:spcAft>
            <a:buNone/>
          </a:pPr>
          <a:r>
            <a:rPr lang="en-US" sz="1500" b="1" kern="1200" dirty="0">
              <a:solidFill>
                <a:schemeClr val="tx1"/>
              </a:solidFill>
            </a:rPr>
            <a:t>5. Internal Review</a:t>
          </a:r>
        </a:p>
        <a:p>
          <a:pPr marL="114300" lvl="1" indent="-114300" algn="just" defTabSz="666750">
            <a:lnSpc>
              <a:spcPct val="90000"/>
            </a:lnSpc>
            <a:spcBef>
              <a:spcPct val="0"/>
            </a:spcBef>
            <a:spcAft>
              <a:spcPct val="15000"/>
            </a:spcAft>
            <a:buChar char="•"/>
          </a:pPr>
          <a:r>
            <a:rPr lang="en-US" sz="1500" b="1" kern="1200" dirty="0" err="1">
              <a:solidFill>
                <a:schemeClr val="tx1"/>
              </a:solidFill>
            </a:rPr>
            <a:t>Sebelum</a:t>
          </a:r>
          <a:r>
            <a:rPr lang="en-US" sz="1500" b="1" kern="1200" dirty="0">
              <a:solidFill>
                <a:schemeClr val="tx1"/>
              </a:solidFill>
            </a:rPr>
            <a:t> </a:t>
          </a:r>
          <a:r>
            <a:rPr lang="en-US" sz="1500" b="1" kern="1200" dirty="0" err="1">
              <a:solidFill>
                <a:schemeClr val="tx1"/>
              </a:solidFill>
            </a:rPr>
            <a:t>diajukan</a:t>
          </a:r>
          <a:r>
            <a:rPr lang="en-US" sz="1500" b="1" kern="1200" dirty="0">
              <a:solidFill>
                <a:schemeClr val="tx1"/>
              </a:solidFill>
            </a:rPr>
            <a:t> </a:t>
          </a:r>
          <a:r>
            <a:rPr lang="en-US" sz="1500" b="1" kern="1200" dirty="0" err="1">
              <a:solidFill>
                <a:schemeClr val="tx1"/>
              </a:solidFill>
            </a:rPr>
            <a:t>ke</a:t>
          </a:r>
          <a:r>
            <a:rPr lang="en-US" sz="1500" b="1" kern="1200" dirty="0">
              <a:solidFill>
                <a:schemeClr val="tx1"/>
              </a:solidFill>
            </a:rPr>
            <a:t> </a:t>
          </a:r>
          <a:r>
            <a:rPr lang="en-US" sz="1500" b="1" kern="1200" dirty="0" err="1">
              <a:solidFill>
                <a:schemeClr val="tx1"/>
              </a:solidFill>
            </a:rPr>
            <a:t>klien</a:t>
          </a:r>
          <a:r>
            <a:rPr lang="en-US" sz="1500" b="1" kern="1200" dirty="0">
              <a:solidFill>
                <a:schemeClr val="tx1"/>
              </a:solidFill>
            </a:rPr>
            <a:t>, </a:t>
          </a:r>
          <a:r>
            <a:rPr lang="en-US" sz="1500" b="1" kern="1200" dirty="0" err="1">
              <a:solidFill>
                <a:schemeClr val="tx1"/>
              </a:solidFill>
            </a:rPr>
            <a:t>usulan</a:t>
          </a:r>
          <a:r>
            <a:rPr lang="en-US" sz="1500" b="1" kern="1200" dirty="0">
              <a:solidFill>
                <a:schemeClr val="tx1"/>
              </a:solidFill>
            </a:rPr>
            <a:t> </a:t>
          </a:r>
          <a:r>
            <a:rPr lang="en-US" sz="1500" b="1" kern="1200" dirty="0" err="1">
              <a:solidFill>
                <a:schemeClr val="tx1"/>
              </a:solidFill>
            </a:rPr>
            <a:t>usulan</a:t>
          </a:r>
          <a:r>
            <a:rPr lang="en-US" sz="1500" b="1" kern="1200" dirty="0">
              <a:solidFill>
                <a:schemeClr val="tx1"/>
              </a:solidFill>
            </a:rPr>
            <a:t> yang </a:t>
          </a:r>
          <a:r>
            <a:rPr lang="en-US" sz="1500" b="1" kern="1200" dirty="0" err="1">
              <a:solidFill>
                <a:schemeClr val="tx1"/>
              </a:solidFill>
            </a:rPr>
            <a:t>sudah</a:t>
          </a:r>
          <a:r>
            <a:rPr lang="en-US" sz="1500" b="1" kern="1200" dirty="0">
              <a:solidFill>
                <a:schemeClr val="tx1"/>
              </a:solidFill>
            </a:rPr>
            <a:t> </a:t>
          </a:r>
          <a:r>
            <a:rPr lang="en-US" sz="1500" b="1" kern="1200" dirty="0" err="1">
              <a:solidFill>
                <a:schemeClr val="tx1"/>
              </a:solidFill>
            </a:rPr>
            <a:t>disiapkan</a:t>
          </a:r>
          <a:r>
            <a:rPr lang="en-US" sz="1500" b="1" kern="1200" dirty="0">
              <a:solidFill>
                <a:schemeClr val="tx1"/>
              </a:solidFill>
            </a:rPr>
            <a:t> </a:t>
          </a:r>
          <a:r>
            <a:rPr lang="en-US" sz="1500" b="1" kern="1200" dirty="0" err="1">
              <a:solidFill>
                <a:schemeClr val="tx1"/>
              </a:solidFill>
            </a:rPr>
            <a:t>dimatangkan</a:t>
          </a:r>
          <a:r>
            <a:rPr lang="en-US" sz="1500" b="1" kern="1200" dirty="0">
              <a:solidFill>
                <a:schemeClr val="tx1"/>
              </a:solidFill>
            </a:rPr>
            <a:t> internal </a:t>
          </a:r>
          <a:r>
            <a:rPr lang="en-US" sz="1500" b="1" kern="1200" dirty="0" err="1">
              <a:solidFill>
                <a:schemeClr val="tx1"/>
              </a:solidFill>
            </a:rPr>
            <a:t>untuk</a:t>
          </a:r>
          <a:r>
            <a:rPr lang="en-US" sz="1500" b="1" kern="1200" dirty="0">
              <a:solidFill>
                <a:schemeClr val="tx1"/>
              </a:solidFill>
            </a:rPr>
            <a:t> </a:t>
          </a:r>
          <a:r>
            <a:rPr lang="en-US" sz="1500" b="1" kern="1200" dirty="0" err="1">
              <a:solidFill>
                <a:schemeClr val="tx1"/>
              </a:solidFill>
            </a:rPr>
            <a:t>dikomentari</a:t>
          </a:r>
          <a:r>
            <a:rPr lang="en-US" sz="1500" b="1" kern="1200" dirty="0">
              <a:solidFill>
                <a:schemeClr val="tx1"/>
              </a:solidFill>
            </a:rPr>
            <a:t> </a:t>
          </a:r>
          <a:r>
            <a:rPr lang="en-US" sz="1500" b="1" kern="1200" dirty="0" err="1">
              <a:solidFill>
                <a:schemeClr val="tx1"/>
              </a:solidFill>
            </a:rPr>
            <a:t>dan</a:t>
          </a:r>
          <a:r>
            <a:rPr lang="en-US" sz="1500" b="1" kern="1200" dirty="0">
              <a:solidFill>
                <a:schemeClr val="tx1"/>
              </a:solidFill>
            </a:rPr>
            <a:t> </a:t>
          </a:r>
          <a:r>
            <a:rPr lang="en-US" sz="1500" b="1" kern="1200" dirty="0" err="1">
              <a:solidFill>
                <a:schemeClr val="tx1"/>
              </a:solidFill>
            </a:rPr>
            <a:t>didiskusikan</a:t>
          </a:r>
          <a:r>
            <a:rPr lang="en-US" sz="1500" b="1" kern="1200" dirty="0">
              <a:solidFill>
                <a:schemeClr val="tx1"/>
              </a:solidFill>
            </a:rPr>
            <a:t> </a:t>
          </a:r>
          <a:r>
            <a:rPr lang="en-US" sz="1500" b="1" kern="1200" dirty="0" err="1">
              <a:solidFill>
                <a:schemeClr val="tx1"/>
              </a:solidFill>
            </a:rPr>
            <a:t>oleh</a:t>
          </a:r>
          <a:r>
            <a:rPr lang="en-US" sz="1500" b="1" kern="1200" dirty="0">
              <a:solidFill>
                <a:schemeClr val="tx1"/>
              </a:solidFill>
            </a:rPr>
            <a:t> </a:t>
          </a:r>
          <a:r>
            <a:rPr lang="en-US" sz="1500" b="1" kern="1200" dirty="0" err="1">
              <a:solidFill>
                <a:schemeClr val="tx1"/>
              </a:solidFill>
            </a:rPr>
            <a:t>semua</a:t>
          </a:r>
          <a:r>
            <a:rPr lang="en-US" sz="1500" b="1" kern="1200" dirty="0">
              <a:solidFill>
                <a:schemeClr val="tx1"/>
              </a:solidFill>
            </a:rPr>
            <a:t> </a:t>
          </a:r>
          <a:r>
            <a:rPr lang="en-US" sz="1500" b="1" kern="1200" dirty="0" err="1">
              <a:solidFill>
                <a:schemeClr val="tx1"/>
              </a:solidFill>
            </a:rPr>
            <a:t>departemen</a:t>
          </a:r>
          <a:endParaRPr lang="en-US" sz="1500" b="1" kern="1200" dirty="0">
            <a:solidFill>
              <a:schemeClr val="tx1"/>
            </a:solidFill>
          </a:endParaRPr>
        </a:p>
      </dsp:txBody>
      <dsp:txXfrm>
        <a:off x="8467" y="404256"/>
        <a:ext cx="3486960" cy="1474100"/>
      </dsp:txXfrm>
    </dsp:sp>
    <dsp:sp modelId="{DF6FEDD7-9E59-41C7-BA2C-28D468E64DE8}">
      <dsp:nvSpPr>
        <dsp:cNvPr id="0" name=""/>
        <dsp:cNvSpPr/>
      </dsp:nvSpPr>
      <dsp:spPr>
        <a:xfrm>
          <a:off x="1747857" y="2043285"/>
          <a:ext cx="4030363" cy="633413"/>
        </a:xfrm>
        <a:custGeom>
          <a:avLst/>
          <a:gdLst/>
          <a:ahLst/>
          <a:cxnLst/>
          <a:rect l="0" t="0" r="0" b="0"/>
          <a:pathLst>
            <a:path>
              <a:moveTo>
                <a:pt x="4030363" y="0"/>
              </a:moveTo>
              <a:lnTo>
                <a:pt x="4030363" y="333806"/>
              </a:lnTo>
              <a:lnTo>
                <a:pt x="0" y="333806"/>
              </a:lnTo>
              <a:lnTo>
                <a:pt x="0" y="633413"/>
              </a:lnTo>
            </a:path>
          </a:pathLst>
        </a:custGeom>
        <a:noFill/>
        <a:ln w="9525" cap="flat" cmpd="sng" algn="ctr">
          <a:solidFill>
            <a:schemeClr val="accent3">
              <a:hueOff val="849728"/>
              <a:satOff val="966"/>
              <a:lumOff val="304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0921" y="2357163"/>
        <a:ext cx="204234" cy="5656"/>
      </dsp:txXfrm>
    </dsp:sp>
    <dsp:sp modelId="{E1D1EF7D-60F2-4221-BC5D-F02AFE39C236}">
      <dsp:nvSpPr>
        <dsp:cNvPr id="0" name=""/>
        <dsp:cNvSpPr/>
      </dsp:nvSpPr>
      <dsp:spPr>
        <a:xfrm>
          <a:off x="4060500" y="237528"/>
          <a:ext cx="3435440" cy="1807556"/>
        </a:xfrm>
        <a:prstGeom prst="rect">
          <a:avLst/>
        </a:prstGeom>
        <a:solidFill>
          <a:schemeClr val="accent3">
            <a:hueOff val="566485"/>
            <a:satOff val="644"/>
            <a:lumOff val="20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just" defTabSz="666750">
            <a:lnSpc>
              <a:spcPct val="90000"/>
            </a:lnSpc>
            <a:spcBef>
              <a:spcPct val="0"/>
            </a:spcBef>
            <a:spcAft>
              <a:spcPct val="35000"/>
            </a:spcAft>
            <a:buNone/>
          </a:pPr>
          <a:r>
            <a:rPr lang="en-US" sz="1500" b="1" kern="1200" dirty="0">
              <a:solidFill>
                <a:schemeClr val="tx1"/>
              </a:solidFill>
            </a:rPr>
            <a:t>6. </a:t>
          </a:r>
          <a:r>
            <a:rPr lang="en-US" sz="1500" b="1" kern="1200" dirty="0" err="1">
              <a:solidFill>
                <a:schemeClr val="tx1"/>
              </a:solidFill>
            </a:rPr>
            <a:t>Presentasi</a:t>
          </a:r>
          <a:r>
            <a:rPr lang="en-US" sz="1500" b="1" kern="1200" dirty="0">
              <a:solidFill>
                <a:schemeClr val="tx1"/>
              </a:solidFill>
            </a:rPr>
            <a:t> </a:t>
          </a:r>
          <a:r>
            <a:rPr lang="en-US" sz="1500" b="1" kern="1200" dirty="0" err="1">
              <a:solidFill>
                <a:schemeClr val="tx1"/>
              </a:solidFill>
            </a:rPr>
            <a:t>ke</a:t>
          </a:r>
          <a:r>
            <a:rPr lang="en-US" sz="1500" b="1" kern="1200" dirty="0">
              <a:solidFill>
                <a:schemeClr val="tx1"/>
              </a:solidFill>
            </a:rPr>
            <a:t> </a:t>
          </a:r>
          <a:r>
            <a:rPr lang="en-US" sz="1500" b="1" kern="1200" dirty="0" err="1">
              <a:solidFill>
                <a:schemeClr val="tx1"/>
              </a:solidFill>
            </a:rPr>
            <a:t>Klien</a:t>
          </a:r>
          <a:endParaRPr lang="en-US" sz="1500" b="1" kern="1200" dirty="0">
            <a:solidFill>
              <a:schemeClr val="tx1"/>
            </a:solidFill>
          </a:endParaRPr>
        </a:p>
        <a:p>
          <a:pPr marL="114300" lvl="1" indent="-114300" algn="just" defTabSz="666750">
            <a:lnSpc>
              <a:spcPct val="90000"/>
            </a:lnSpc>
            <a:spcBef>
              <a:spcPct val="0"/>
            </a:spcBef>
            <a:spcAft>
              <a:spcPct val="15000"/>
            </a:spcAft>
            <a:buChar char="•"/>
          </a:pPr>
          <a:r>
            <a:rPr lang="en-US" sz="1500" b="1" kern="1200" dirty="0" err="1">
              <a:solidFill>
                <a:schemeClr val="tx1"/>
              </a:solidFill>
            </a:rPr>
            <a:t>Usulan</a:t>
          </a:r>
          <a:r>
            <a:rPr lang="en-US" sz="1500" b="1" kern="1200" dirty="0">
              <a:solidFill>
                <a:schemeClr val="tx1"/>
              </a:solidFill>
            </a:rPr>
            <a:t> yang </a:t>
          </a:r>
          <a:r>
            <a:rPr lang="en-US" sz="1500" b="1" kern="1200" dirty="0" err="1">
              <a:solidFill>
                <a:schemeClr val="tx1"/>
              </a:solidFill>
            </a:rPr>
            <a:t>sudah</a:t>
          </a:r>
          <a:r>
            <a:rPr lang="en-US" sz="1500" b="1" kern="1200" dirty="0">
              <a:solidFill>
                <a:schemeClr val="tx1"/>
              </a:solidFill>
            </a:rPr>
            <a:t> </a:t>
          </a:r>
          <a:r>
            <a:rPr lang="en-US" sz="1500" b="1" kern="1200" dirty="0" err="1">
              <a:solidFill>
                <a:schemeClr val="tx1"/>
              </a:solidFill>
            </a:rPr>
            <a:t>disepakati</a:t>
          </a:r>
          <a:r>
            <a:rPr lang="en-US" sz="1500" b="1" kern="1200" dirty="0">
              <a:solidFill>
                <a:schemeClr val="tx1"/>
              </a:solidFill>
            </a:rPr>
            <a:t> </a:t>
          </a:r>
          <a:r>
            <a:rPr lang="en-US" sz="1500" b="1" kern="1200" dirty="0" err="1">
              <a:solidFill>
                <a:schemeClr val="tx1"/>
              </a:solidFill>
            </a:rPr>
            <a:t>dipresentasikan</a:t>
          </a:r>
          <a:r>
            <a:rPr lang="en-US" sz="1500" b="1" kern="1200" dirty="0">
              <a:solidFill>
                <a:schemeClr val="tx1"/>
              </a:solidFill>
            </a:rPr>
            <a:t> </a:t>
          </a:r>
          <a:r>
            <a:rPr lang="en-US" sz="1500" b="1" kern="1200" dirty="0" err="1">
              <a:solidFill>
                <a:schemeClr val="tx1"/>
              </a:solidFill>
            </a:rPr>
            <a:t>ke</a:t>
          </a:r>
          <a:r>
            <a:rPr lang="en-US" sz="1500" b="1" kern="1200" dirty="0">
              <a:solidFill>
                <a:schemeClr val="tx1"/>
              </a:solidFill>
            </a:rPr>
            <a:t> </a:t>
          </a:r>
          <a:r>
            <a:rPr lang="en-US" sz="1500" b="1" kern="1200" dirty="0" err="1">
              <a:solidFill>
                <a:schemeClr val="tx1"/>
              </a:solidFill>
            </a:rPr>
            <a:t>klien</a:t>
          </a:r>
          <a:r>
            <a:rPr lang="en-US" sz="1500" b="1" kern="1200" dirty="0">
              <a:solidFill>
                <a:schemeClr val="tx1"/>
              </a:solidFill>
            </a:rPr>
            <a:t> </a:t>
          </a:r>
          <a:r>
            <a:rPr lang="en-US" sz="1500" b="1" kern="1200" dirty="0" err="1">
              <a:solidFill>
                <a:schemeClr val="tx1"/>
              </a:solidFill>
            </a:rPr>
            <a:t>dalam</a:t>
          </a:r>
          <a:r>
            <a:rPr lang="en-US" sz="1500" b="1" kern="1200" dirty="0">
              <a:solidFill>
                <a:schemeClr val="tx1"/>
              </a:solidFill>
            </a:rPr>
            <a:t> </a:t>
          </a:r>
          <a:r>
            <a:rPr lang="en-US" sz="1500" b="1" kern="1200" dirty="0" err="1">
              <a:solidFill>
                <a:schemeClr val="tx1"/>
              </a:solidFill>
            </a:rPr>
            <a:t>bentuk</a:t>
          </a:r>
          <a:r>
            <a:rPr lang="en-US" sz="1500" b="1" kern="1200" dirty="0">
              <a:solidFill>
                <a:schemeClr val="tx1"/>
              </a:solidFill>
            </a:rPr>
            <a:t> proposal </a:t>
          </a:r>
          <a:r>
            <a:rPr lang="en-US" sz="1500" b="1" kern="1200" dirty="0" err="1">
              <a:solidFill>
                <a:schemeClr val="tx1"/>
              </a:solidFill>
            </a:rPr>
            <a:t>strategi</a:t>
          </a:r>
          <a:r>
            <a:rPr lang="en-US" sz="1500" b="1" kern="1200" dirty="0">
              <a:solidFill>
                <a:schemeClr val="tx1"/>
              </a:solidFill>
            </a:rPr>
            <a:t> </a:t>
          </a:r>
          <a:r>
            <a:rPr lang="en-US" sz="1500" b="1" kern="1200" dirty="0" err="1">
              <a:solidFill>
                <a:schemeClr val="tx1"/>
              </a:solidFill>
            </a:rPr>
            <a:t>kampanye</a:t>
          </a:r>
          <a:r>
            <a:rPr lang="en-US" sz="1500" b="1" kern="1200" dirty="0">
              <a:solidFill>
                <a:schemeClr val="tx1"/>
              </a:solidFill>
            </a:rPr>
            <a:t>. Di </a:t>
          </a:r>
          <a:r>
            <a:rPr lang="en-US" sz="1500" b="1" kern="1200" dirty="0" err="1">
              <a:solidFill>
                <a:schemeClr val="tx1"/>
              </a:solidFill>
            </a:rPr>
            <a:t>tahap</a:t>
          </a:r>
          <a:r>
            <a:rPr lang="en-US" sz="1500" b="1" kern="1200" dirty="0">
              <a:solidFill>
                <a:schemeClr val="tx1"/>
              </a:solidFill>
            </a:rPr>
            <a:t> </a:t>
          </a:r>
          <a:r>
            <a:rPr lang="en-US" sz="1500" b="1" kern="1200" dirty="0" err="1">
              <a:solidFill>
                <a:schemeClr val="tx1"/>
              </a:solidFill>
            </a:rPr>
            <a:t>ini</a:t>
          </a:r>
          <a:r>
            <a:rPr lang="en-US" sz="1500" b="1" kern="1200" dirty="0">
              <a:solidFill>
                <a:schemeClr val="tx1"/>
              </a:solidFill>
            </a:rPr>
            <a:t> </a:t>
          </a:r>
          <a:r>
            <a:rPr lang="en-US" sz="1500" b="1" kern="1200" dirty="0" err="1">
              <a:solidFill>
                <a:schemeClr val="tx1"/>
              </a:solidFill>
            </a:rPr>
            <a:t>biasanya</a:t>
          </a:r>
          <a:r>
            <a:rPr lang="en-US" sz="1500" b="1" kern="1200" dirty="0">
              <a:solidFill>
                <a:schemeClr val="tx1"/>
              </a:solidFill>
            </a:rPr>
            <a:t> </a:t>
          </a:r>
          <a:r>
            <a:rPr lang="en-US" sz="1500" b="1" kern="1200" dirty="0" err="1">
              <a:solidFill>
                <a:schemeClr val="tx1"/>
              </a:solidFill>
            </a:rPr>
            <a:t>dimungkinkan</a:t>
          </a:r>
          <a:r>
            <a:rPr lang="en-US" sz="1500" b="1" kern="1200" dirty="0">
              <a:solidFill>
                <a:schemeClr val="tx1"/>
              </a:solidFill>
            </a:rPr>
            <a:t> </a:t>
          </a:r>
          <a:r>
            <a:rPr lang="en-US" sz="1500" b="1" kern="1200" dirty="0" err="1">
              <a:solidFill>
                <a:schemeClr val="tx1"/>
              </a:solidFill>
            </a:rPr>
            <a:t>terjadinya</a:t>
          </a:r>
          <a:r>
            <a:rPr lang="en-US" sz="1500" b="1" kern="1200" dirty="0">
              <a:solidFill>
                <a:schemeClr val="tx1"/>
              </a:solidFill>
            </a:rPr>
            <a:t> </a:t>
          </a:r>
          <a:r>
            <a:rPr lang="en-US" sz="1500" b="1" kern="1200" dirty="0" err="1">
              <a:solidFill>
                <a:schemeClr val="tx1"/>
              </a:solidFill>
            </a:rPr>
            <a:t>beberapa</a:t>
          </a:r>
          <a:r>
            <a:rPr lang="en-US" sz="1500" b="1" kern="1200" dirty="0">
              <a:solidFill>
                <a:schemeClr val="tx1"/>
              </a:solidFill>
            </a:rPr>
            <a:t> kali </a:t>
          </a:r>
          <a:r>
            <a:rPr lang="en-US" sz="1500" b="1" kern="1200" dirty="0" err="1">
              <a:solidFill>
                <a:schemeClr val="tx1"/>
              </a:solidFill>
            </a:rPr>
            <a:t>revisi</a:t>
          </a:r>
          <a:r>
            <a:rPr lang="en-US" sz="1500" b="1" kern="1200" dirty="0">
              <a:solidFill>
                <a:schemeClr val="tx1"/>
              </a:solidFill>
            </a:rPr>
            <a:t> </a:t>
          </a:r>
          <a:r>
            <a:rPr lang="en-US" sz="1500" b="1" kern="1200" dirty="0" err="1">
              <a:solidFill>
                <a:schemeClr val="tx1"/>
              </a:solidFill>
            </a:rPr>
            <a:t>sampai</a:t>
          </a:r>
          <a:r>
            <a:rPr lang="en-US" sz="1500" b="1" kern="1200" dirty="0">
              <a:solidFill>
                <a:schemeClr val="tx1"/>
              </a:solidFill>
            </a:rPr>
            <a:t> </a:t>
          </a:r>
          <a:r>
            <a:rPr lang="en-US" sz="1500" b="1" kern="1200" dirty="0" err="1">
              <a:solidFill>
                <a:schemeClr val="tx1"/>
              </a:solidFill>
            </a:rPr>
            <a:t>ide</a:t>
          </a:r>
          <a:r>
            <a:rPr lang="en-US" sz="1500" b="1" kern="1200" dirty="0">
              <a:solidFill>
                <a:schemeClr val="tx1"/>
              </a:solidFill>
            </a:rPr>
            <a:t> </a:t>
          </a:r>
          <a:r>
            <a:rPr lang="en-US" sz="1500" b="1" kern="1200" dirty="0" err="1">
              <a:solidFill>
                <a:schemeClr val="tx1"/>
              </a:solidFill>
            </a:rPr>
            <a:t>diterima</a:t>
          </a:r>
          <a:r>
            <a:rPr lang="en-US" sz="1500" b="1" kern="1200" dirty="0">
              <a:solidFill>
                <a:schemeClr val="tx1"/>
              </a:solidFill>
            </a:rPr>
            <a:t> </a:t>
          </a:r>
          <a:r>
            <a:rPr lang="en-US" sz="1500" b="1" kern="1200" dirty="0" err="1">
              <a:solidFill>
                <a:schemeClr val="tx1"/>
              </a:solidFill>
            </a:rPr>
            <a:t>klien</a:t>
          </a:r>
          <a:r>
            <a:rPr lang="en-US" sz="1500" b="1" kern="1200" dirty="0">
              <a:solidFill>
                <a:schemeClr val="tx1"/>
              </a:solidFill>
            </a:rPr>
            <a:t>.</a:t>
          </a:r>
        </a:p>
      </dsp:txBody>
      <dsp:txXfrm>
        <a:off x="4060500" y="237528"/>
        <a:ext cx="3435440" cy="1807556"/>
      </dsp:txXfrm>
    </dsp:sp>
    <dsp:sp modelId="{735E050D-48E4-4219-87D8-5847263B7B3B}">
      <dsp:nvSpPr>
        <dsp:cNvPr id="0" name=""/>
        <dsp:cNvSpPr/>
      </dsp:nvSpPr>
      <dsp:spPr>
        <a:xfrm>
          <a:off x="3485446" y="3426594"/>
          <a:ext cx="534471" cy="91440"/>
        </a:xfrm>
        <a:custGeom>
          <a:avLst/>
          <a:gdLst/>
          <a:ahLst/>
          <a:cxnLst/>
          <a:rect l="0" t="0" r="0" b="0"/>
          <a:pathLst>
            <a:path>
              <a:moveTo>
                <a:pt x="0" y="45720"/>
              </a:moveTo>
              <a:lnTo>
                <a:pt x="534471" y="45720"/>
              </a:lnTo>
            </a:path>
          </a:pathLst>
        </a:custGeom>
        <a:noFill/>
        <a:ln w="9525" cap="flat" cmpd="sng" algn="ctr">
          <a:solidFill>
            <a:schemeClr val="accent3">
              <a:hueOff val="1699455"/>
              <a:satOff val="1932"/>
              <a:lumOff val="608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38556" y="3469486"/>
        <a:ext cx="28253" cy="5656"/>
      </dsp:txXfrm>
    </dsp:sp>
    <dsp:sp modelId="{B4FE5981-5B0A-4F66-94AF-CEB31052362A}">
      <dsp:nvSpPr>
        <dsp:cNvPr id="0" name=""/>
        <dsp:cNvSpPr/>
      </dsp:nvSpPr>
      <dsp:spPr>
        <a:xfrm>
          <a:off x="8467" y="2709098"/>
          <a:ext cx="3478779" cy="1526431"/>
        </a:xfrm>
        <a:prstGeom prst="rect">
          <a:avLst/>
        </a:prstGeom>
        <a:solidFill>
          <a:schemeClr val="accent3">
            <a:hueOff val="1132970"/>
            <a:satOff val="1288"/>
            <a:lumOff val="40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just" defTabSz="666750">
            <a:lnSpc>
              <a:spcPct val="90000"/>
            </a:lnSpc>
            <a:spcBef>
              <a:spcPct val="0"/>
            </a:spcBef>
            <a:spcAft>
              <a:spcPct val="35000"/>
            </a:spcAft>
            <a:buNone/>
          </a:pPr>
          <a:r>
            <a:rPr lang="en-US" sz="1500" kern="1200" dirty="0">
              <a:solidFill>
                <a:schemeClr val="tx1"/>
              </a:solidFill>
            </a:rPr>
            <a:t>7. </a:t>
          </a:r>
          <a:r>
            <a:rPr lang="en-US" sz="1500" kern="1200" dirty="0" err="1">
              <a:solidFill>
                <a:schemeClr val="tx1"/>
              </a:solidFill>
            </a:rPr>
            <a:t>Produksi</a:t>
          </a:r>
          <a:endParaRPr lang="en-US" sz="1500" kern="1200" dirty="0">
            <a:solidFill>
              <a:schemeClr val="tx1"/>
            </a:solidFill>
          </a:endParaRPr>
        </a:p>
        <a:p>
          <a:pPr marL="114300" lvl="1" indent="-114300" algn="just" defTabSz="666750">
            <a:lnSpc>
              <a:spcPct val="90000"/>
            </a:lnSpc>
            <a:spcBef>
              <a:spcPct val="0"/>
            </a:spcBef>
            <a:spcAft>
              <a:spcPct val="15000"/>
            </a:spcAft>
            <a:buChar char="•"/>
          </a:pPr>
          <a:r>
            <a:rPr lang="en-US" sz="1500" kern="1200" dirty="0">
              <a:solidFill>
                <a:schemeClr val="tx1"/>
              </a:solidFill>
            </a:rPr>
            <a:t>Proposal </a:t>
          </a:r>
          <a:r>
            <a:rPr lang="en-US" sz="1500" kern="1200" dirty="0" err="1">
              <a:solidFill>
                <a:schemeClr val="tx1"/>
              </a:solidFill>
            </a:rPr>
            <a:t>strategi</a:t>
          </a:r>
          <a:r>
            <a:rPr lang="en-US" sz="1500" kern="1200" dirty="0">
              <a:solidFill>
                <a:schemeClr val="tx1"/>
              </a:solidFill>
            </a:rPr>
            <a:t> yang </a:t>
          </a:r>
          <a:r>
            <a:rPr lang="en-US" sz="1500" kern="1200" dirty="0" err="1">
              <a:solidFill>
                <a:schemeClr val="tx1"/>
              </a:solidFill>
            </a:rPr>
            <a:t>sudah</a:t>
          </a:r>
          <a:r>
            <a:rPr lang="en-US" sz="1500" kern="1200" dirty="0">
              <a:solidFill>
                <a:schemeClr val="tx1"/>
              </a:solidFill>
            </a:rPr>
            <a:t> </a:t>
          </a:r>
          <a:r>
            <a:rPr lang="en-US" sz="1500" kern="1200" dirty="0" err="1">
              <a:solidFill>
                <a:schemeClr val="tx1"/>
              </a:solidFill>
            </a:rPr>
            <a:t>disetujui</a:t>
          </a:r>
          <a:r>
            <a:rPr lang="en-US" sz="1500" kern="1200" dirty="0">
              <a:solidFill>
                <a:schemeClr val="tx1"/>
              </a:solidFill>
            </a:rPr>
            <a:t>  </a:t>
          </a:r>
          <a:r>
            <a:rPr lang="en-US" sz="1500" kern="1200" dirty="0" err="1">
              <a:solidFill>
                <a:schemeClr val="tx1"/>
              </a:solidFill>
            </a:rPr>
            <a:t>direalisasikan</a:t>
          </a:r>
          <a:r>
            <a:rPr lang="en-US" sz="1500" kern="1200" dirty="0">
              <a:solidFill>
                <a:schemeClr val="tx1"/>
              </a:solidFill>
            </a:rPr>
            <a:t> </a:t>
          </a:r>
          <a:r>
            <a:rPr lang="en-US" sz="1500" kern="1200" dirty="0" err="1">
              <a:solidFill>
                <a:schemeClr val="tx1"/>
              </a:solidFill>
            </a:rPr>
            <a:t>dalam</a:t>
          </a:r>
          <a:r>
            <a:rPr lang="en-US" sz="1500" kern="1200" dirty="0">
              <a:solidFill>
                <a:schemeClr val="tx1"/>
              </a:solidFill>
            </a:rPr>
            <a:t> </a:t>
          </a:r>
          <a:r>
            <a:rPr lang="en-US" sz="1500" kern="1200" dirty="0" err="1">
              <a:solidFill>
                <a:schemeClr val="tx1"/>
              </a:solidFill>
            </a:rPr>
            <a:t>bentuk</a:t>
          </a:r>
          <a:r>
            <a:rPr lang="en-US" sz="1500" kern="1200" dirty="0">
              <a:solidFill>
                <a:schemeClr val="tx1"/>
              </a:solidFill>
            </a:rPr>
            <a:t> </a:t>
          </a:r>
          <a:r>
            <a:rPr lang="en-US" sz="1500" kern="1200" dirty="0" err="1">
              <a:solidFill>
                <a:schemeClr val="tx1"/>
              </a:solidFill>
            </a:rPr>
            <a:t>produksi</a:t>
          </a:r>
          <a:r>
            <a:rPr lang="en-US" sz="1500" kern="1200" dirty="0">
              <a:solidFill>
                <a:schemeClr val="tx1"/>
              </a:solidFill>
            </a:rPr>
            <a:t> (Shooting, recording, printing)</a:t>
          </a:r>
        </a:p>
      </dsp:txBody>
      <dsp:txXfrm>
        <a:off x="8467" y="2709098"/>
        <a:ext cx="3478779" cy="1526431"/>
      </dsp:txXfrm>
    </dsp:sp>
    <dsp:sp modelId="{588EC58C-7ACF-42E6-9D9E-B25EB90164C2}">
      <dsp:nvSpPr>
        <dsp:cNvPr id="0" name=""/>
        <dsp:cNvSpPr/>
      </dsp:nvSpPr>
      <dsp:spPr>
        <a:xfrm>
          <a:off x="4052318" y="2610157"/>
          <a:ext cx="3711613" cy="1724314"/>
        </a:xfrm>
        <a:prstGeom prst="rect">
          <a:avLst/>
        </a:prstGeom>
        <a:solidFill>
          <a:schemeClr val="accent3">
            <a:hueOff val="1699455"/>
            <a:satOff val="1932"/>
            <a:lumOff val="6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just" defTabSz="622300">
            <a:lnSpc>
              <a:spcPct val="90000"/>
            </a:lnSpc>
            <a:spcBef>
              <a:spcPct val="0"/>
            </a:spcBef>
            <a:spcAft>
              <a:spcPct val="35000"/>
            </a:spcAft>
            <a:buNone/>
          </a:pPr>
          <a:r>
            <a:rPr lang="en-US" sz="1400" b="1" kern="1200" dirty="0">
              <a:solidFill>
                <a:schemeClr val="tx1"/>
              </a:solidFill>
            </a:rPr>
            <a:t>8. </a:t>
          </a:r>
          <a:r>
            <a:rPr lang="en-US" sz="1400" b="1" kern="1200" dirty="0" err="1">
              <a:solidFill>
                <a:schemeClr val="tx1"/>
              </a:solidFill>
            </a:rPr>
            <a:t>Evaluasi</a:t>
          </a:r>
          <a:endParaRPr lang="en-US" sz="1400" b="1" kern="1200" dirty="0">
            <a:solidFill>
              <a:schemeClr val="tx1"/>
            </a:solidFill>
          </a:endParaRPr>
        </a:p>
        <a:p>
          <a:pPr marL="114300" lvl="1" indent="-114300" algn="just" defTabSz="622300">
            <a:lnSpc>
              <a:spcPct val="90000"/>
            </a:lnSpc>
            <a:spcBef>
              <a:spcPct val="0"/>
            </a:spcBef>
            <a:spcAft>
              <a:spcPct val="15000"/>
            </a:spcAft>
            <a:buChar char="•"/>
          </a:pPr>
          <a:r>
            <a:rPr lang="en-US" sz="1400" b="1" kern="1200" dirty="0" err="1">
              <a:solidFill>
                <a:schemeClr val="tx1"/>
              </a:solidFill>
            </a:rPr>
            <a:t>Dilakukan</a:t>
          </a:r>
          <a:r>
            <a:rPr lang="en-US" sz="1400" b="1" kern="1200" dirty="0">
              <a:solidFill>
                <a:schemeClr val="tx1"/>
              </a:solidFill>
            </a:rPr>
            <a:t> </a:t>
          </a:r>
          <a:r>
            <a:rPr lang="en-US" sz="1400" b="1" kern="1200" dirty="0" err="1">
              <a:solidFill>
                <a:schemeClr val="tx1"/>
              </a:solidFill>
            </a:rPr>
            <a:t>untuk</a:t>
          </a:r>
          <a:r>
            <a:rPr lang="en-US" sz="1400" b="1" kern="1200" dirty="0">
              <a:solidFill>
                <a:schemeClr val="tx1"/>
              </a:solidFill>
            </a:rPr>
            <a:t> </a:t>
          </a:r>
          <a:r>
            <a:rPr lang="en-US" sz="1400" b="1" kern="1200" dirty="0" err="1">
              <a:solidFill>
                <a:schemeClr val="tx1"/>
              </a:solidFill>
            </a:rPr>
            <a:t>menilik</a:t>
          </a:r>
          <a:r>
            <a:rPr lang="en-US" sz="1400" b="1" kern="1200" dirty="0">
              <a:solidFill>
                <a:schemeClr val="tx1"/>
              </a:solidFill>
            </a:rPr>
            <a:t> </a:t>
          </a:r>
          <a:r>
            <a:rPr lang="en-US" sz="1400" b="1" kern="1200" dirty="0" err="1">
              <a:solidFill>
                <a:schemeClr val="tx1"/>
              </a:solidFill>
            </a:rPr>
            <a:t>kembali</a:t>
          </a:r>
          <a:r>
            <a:rPr lang="en-US" sz="1400" b="1" kern="1200" dirty="0">
              <a:solidFill>
                <a:schemeClr val="tx1"/>
              </a:solidFill>
            </a:rPr>
            <a:t> </a:t>
          </a:r>
          <a:r>
            <a:rPr lang="en-US" sz="1400" b="1" kern="1200" dirty="0" err="1">
              <a:solidFill>
                <a:schemeClr val="tx1"/>
              </a:solidFill>
            </a:rPr>
            <a:t>segala</a:t>
          </a:r>
          <a:r>
            <a:rPr lang="en-US" sz="1400" b="1" kern="1200" dirty="0">
              <a:solidFill>
                <a:schemeClr val="tx1"/>
              </a:solidFill>
            </a:rPr>
            <a:t> </a:t>
          </a:r>
          <a:r>
            <a:rPr lang="en-US" sz="1400" b="1" kern="1200" dirty="0" err="1">
              <a:solidFill>
                <a:schemeClr val="tx1"/>
              </a:solidFill>
            </a:rPr>
            <a:t>sesuatu</a:t>
          </a:r>
          <a:r>
            <a:rPr lang="en-US" sz="1400" b="1" kern="1200" dirty="0">
              <a:solidFill>
                <a:schemeClr val="tx1"/>
              </a:solidFill>
            </a:rPr>
            <a:t> </a:t>
          </a:r>
          <a:r>
            <a:rPr lang="en-US" sz="1400" b="1" kern="1200" dirty="0" err="1">
              <a:solidFill>
                <a:schemeClr val="tx1"/>
              </a:solidFill>
            </a:rPr>
            <a:t>apakah</a:t>
          </a:r>
          <a:r>
            <a:rPr lang="en-US" sz="1400" b="1" kern="1200" dirty="0">
              <a:solidFill>
                <a:schemeClr val="tx1"/>
              </a:solidFill>
            </a:rPr>
            <a:t> </a:t>
          </a:r>
          <a:r>
            <a:rPr lang="en-US" sz="1400" b="1" kern="1200" dirty="0" err="1">
              <a:solidFill>
                <a:schemeClr val="tx1"/>
              </a:solidFill>
            </a:rPr>
            <a:t>sudah</a:t>
          </a:r>
          <a:r>
            <a:rPr lang="en-US" sz="1400" b="1" kern="1200" dirty="0">
              <a:solidFill>
                <a:schemeClr val="tx1"/>
              </a:solidFill>
            </a:rPr>
            <a:t> </a:t>
          </a:r>
          <a:r>
            <a:rPr lang="en-US" sz="1400" b="1" kern="1200" dirty="0" err="1">
              <a:solidFill>
                <a:schemeClr val="tx1"/>
              </a:solidFill>
            </a:rPr>
            <a:t>sesuai</a:t>
          </a:r>
          <a:r>
            <a:rPr lang="en-US" sz="1400" b="1" kern="1200" dirty="0">
              <a:solidFill>
                <a:schemeClr val="tx1"/>
              </a:solidFill>
            </a:rPr>
            <a:t> </a:t>
          </a:r>
          <a:r>
            <a:rPr lang="en-US" sz="1400" b="1" kern="1200" dirty="0" err="1">
              <a:solidFill>
                <a:schemeClr val="tx1"/>
              </a:solidFill>
            </a:rPr>
            <a:t>dengan</a:t>
          </a:r>
          <a:r>
            <a:rPr lang="en-US" sz="1400" b="1" kern="1200" dirty="0">
              <a:solidFill>
                <a:schemeClr val="tx1"/>
              </a:solidFill>
            </a:rPr>
            <a:t> </a:t>
          </a:r>
          <a:r>
            <a:rPr lang="en-US" sz="1400" b="1" kern="1200" dirty="0" err="1">
              <a:solidFill>
                <a:schemeClr val="tx1"/>
              </a:solidFill>
            </a:rPr>
            <a:t>rencana</a:t>
          </a:r>
          <a:r>
            <a:rPr lang="en-US" sz="1400" b="1" kern="1200" dirty="0">
              <a:solidFill>
                <a:schemeClr val="tx1"/>
              </a:solidFill>
            </a:rPr>
            <a:t> </a:t>
          </a:r>
          <a:r>
            <a:rPr lang="en-US" sz="1400" b="1" kern="1200" dirty="0" err="1">
              <a:solidFill>
                <a:schemeClr val="tx1"/>
              </a:solidFill>
            </a:rPr>
            <a:t>dan</a:t>
          </a:r>
          <a:r>
            <a:rPr lang="en-US" sz="1400" b="1" kern="1200" dirty="0">
              <a:solidFill>
                <a:schemeClr val="tx1"/>
              </a:solidFill>
            </a:rPr>
            <a:t> </a:t>
          </a:r>
          <a:r>
            <a:rPr lang="en-US" sz="1400" b="1" kern="1200" dirty="0" err="1">
              <a:solidFill>
                <a:schemeClr val="tx1"/>
              </a:solidFill>
            </a:rPr>
            <a:t>strategi</a:t>
          </a:r>
          <a:r>
            <a:rPr lang="en-US" sz="1400" b="1" kern="1200" dirty="0">
              <a:solidFill>
                <a:schemeClr val="tx1"/>
              </a:solidFill>
            </a:rPr>
            <a:t> </a:t>
          </a:r>
          <a:r>
            <a:rPr lang="en-US" sz="1400" b="1" kern="1200" dirty="0" err="1">
              <a:solidFill>
                <a:schemeClr val="tx1"/>
              </a:solidFill>
            </a:rPr>
            <a:t>atau</a:t>
          </a:r>
          <a:r>
            <a:rPr lang="en-US" sz="1400" b="1" kern="1200" dirty="0">
              <a:solidFill>
                <a:schemeClr val="tx1"/>
              </a:solidFill>
            </a:rPr>
            <a:t> </a:t>
          </a:r>
          <a:r>
            <a:rPr lang="en-US" sz="1400" b="1" kern="1200" dirty="0" err="1">
              <a:solidFill>
                <a:schemeClr val="tx1"/>
              </a:solidFill>
            </a:rPr>
            <a:t>belum</a:t>
          </a:r>
          <a:r>
            <a:rPr lang="en-US" sz="1400" b="1" kern="1200" dirty="0">
              <a:solidFill>
                <a:schemeClr val="tx1"/>
              </a:solidFill>
            </a:rPr>
            <a:t>. </a:t>
          </a:r>
          <a:r>
            <a:rPr lang="en-US" sz="1400" b="1" kern="1200" dirty="0" err="1">
              <a:solidFill>
                <a:schemeClr val="tx1"/>
              </a:solidFill>
            </a:rPr>
            <a:t>Evaluasi</a:t>
          </a:r>
          <a:r>
            <a:rPr lang="en-US" sz="1400" b="1" kern="1200" dirty="0">
              <a:solidFill>
                <a:schemeClr val="tx1"/>
              </a:solidFill>
            </a:rPr>
            <a:t> </a:t>
          </a:r>
          <a:r>
            <a:rPr lang="en-US" sz="1400" b="1" kern="1200" dirty="0" err="1">
              <a:solidFill>
                <a:schemeClr val="tx1"/>
              </a:solidFill>
            </a:rPr>
            <a:t>juga</a:t>
          </a:r>
          <a:r>
            <a:rPr lang="en-US" sz="1400" b="1" kern="1200" dirty="0">
              <a:solidFill>
                <a:schemeClr val="tx1"/>
              </a:solidFill>
            </a:rPr>
            <a:t> </a:t>
          </a:r>
          <a:r>
            <a:rPr lang="en-US" sz="1400" b="1" kern="1200" dirty="0" err="1">
              <a:solidFill>
                <a:schemeClr val="tx1"/>
              </a:solidFill>
            </a:rPr>
            <a:t>dilakukan</a:t>
          </a:r>
          <a:r>
            <a:rPr lang="en-US" sz="1400" b="1" kern="1200" dirty="0">
              <a:solidFill>
                <a:schemeClr val="tx1"/>
              </a:solidFill>
            </a:rPr>
            <a:t> </a:t>
          </a:r>
          <a:r>
            <a:rPr lang="en-US" sz="1400" b="1" kern="1200" dirty="0" err="1">
              <a:solidFill>
                <a:schemeClr val="tx1"/>
              </a:solidFill>
            </a:rPr>
            <a:t>selama</a:t>
          </a:r>
          <a:r>
            <a:rPr lang="en-US" sz="1400" b="1" kern="1200" dirty="0">
              <a:solidFill>
                <a:schemeClr val="tx1"/>
              </a:solidFill>
            </a:rPr>
            <a:t> </a:t>
          </a:r>
          <a:r>
            <a:rPr lang="en-US" sz="1400" b="1" kern="1200" dirty="0" err="1">
              <a:solidFill>
                <a:schemeClr val="tx1"/>
              </a:solidFill>
            </a:rPr>
            <a:t>dan</a:t>
          </a:r>
          <a:r>
            <a:rPr lang="en-US" sz="1400" b="1" kern="1200" dirty="0">
              <a:solidFill>
                <a:schemeClr val="tx1"/>
              </a:solidFill>
            </a:rPr>
            <a:t> </a:t>
          </a:r>
          <a:r>
            <a:rPr lang="en-US" sz="1400" b="1" kern="1200" dirty="0" err="1">
              <a:solidFill>
                <a:schemeClr val="tx1"/>
              </a:solidFill>
            </a:rPr>
            <a:t>setelah</a:t>
          </a:r>
          <a:r>
            <a:rPr lang="en-US" sz="1400" b="1" kern="1200" dirty="0">
              <a:solidFill>
                <a:schemeClr val="tx1"/>
              </a:solidFill>
            </a:rPr>
            <a:t> </a:t>
          </a:r>
          <a:r>
            <a:rPr lang="en-US" sz="1400" b="1" kern="1200" dirty="0" err="1">
              <a:solidFill>
                <a:schemeClr val="tx1"/>
              </a:solidFill>
            </a:rPr>
            <a:t>pelaksanaan</a:t>
          </a:r>
          <a:r>
            <a:rPr lang="en-US" sz="1400" b="1" kern="1200" dirty="0">
              <a:solidFill>
                <a:schemeClr val="tx1"/>
              </a:solidFill>
            </a:rPr>
            <a:t> </a:t>
          </a:r>
          <a:r>
            <a:rPr lang="en-US" sz="1400" b="1" kern="1200" dirty="0" err="1">
              <a:solidFill>
                <a:schemeClr val="tx1"/>
              </a:solidFill>
            </a:rPr>
            <a:t>penempatan</a:t>
          </a:r>
          <a:r>
            <a:rPr lang="en-US" sz="1400" b="1" kern="1200" dirty="0">
              <a:solidFill>
                <a:schemeClr val="tx1"/>
              </a:solidFill>
            </a:rPr>
            <a:t> media (placement) </a:t>
          </a:r>
          <a:r>
            <a:rPr lang="en-US" sz="1400" b="1" kern="1200" dirty="0" err="1">
              <a:solidFill>
                <a:schemeClr val="tx1"/>
              </a:solidFill>
            </a:rPr>
            <a:t>dan</a:t>
          </a:r>
          <a:r>
            <a:rPr lang="en-US" sz="1400" b="1" kern="1200" dirty="0">
              <a:solidFill>
                <a:schemeClr val="tx1"/>
              </a:solidFill>
            </a:rPr>
            <a:t> </a:t>
          </a:r>
          <a:r>
            <a:rPr lang="en-US" sz="1400" b="1" kern="1200" dirty="0" err="1">
              <a:solidFill>
                <a:schemeClr val="tx1"/>
              </a:solidFill>
            </a:rPr>
            <a:t>dilanjutkan</a:t>
          </a:r>
          <a:r>
            <a:rPr lang="en-US" sz="1400" b="1" kern="1200" dirty="0">
              <a:solidFill>
                <a:schemeClr val="tx1"/>
              </a:solidFill>
            </a:rPr>
            <a:t> </a:t>
          </a:r>
          <a:r>
            <a:rPr lang="en-US" sz="1400" b="1" kern="1200" dirty="0" err="1">
              <a:solidFill>
                <a:schemeClr val="tx1"/>
              </a:solidFill>
            </a:rPr>
            <a:t>dengan</a:t>
          </a:r>
          <a:r>
            <a:rPr lang="en-US" sz="1400" b="1" kern="1200" dirty="0">
              <a:solidFill>
                <a:schemeClr val="tx1"/>
              </a:solidFill>
            </a:rPr>
            <a:t> </a:t>
          </a:r>
          <a:r>
            <a:rPr lang="en-US" sz="1400" b="1" kern="1200" dirty="0" err="1">
              <a:solidFill>
                <a:schemeClr val="tx1"/>
              </a:solidFill>
            </a:rPr>
            <a:t>evaluasi</a:t>
          </a:r>
          <a:r>
            <a:rPr lang="en-US" sz="1400" b="1" kern="1200" dirty="0">
              <a:solidFill>
                <a:schemeClr val="tx1"/>
              </a:solidFill>
            </a:rPr>
            <a:t> </a:t>
          </a:r>
          <a:r>
            <a:rPr lang="en-US" sz="1400" b="1" kern="1200" dirty="0" err="1">
              <a:solidFill>
                <a:schemeClr val="tx1"/>
              </a:solidFill>
            </a:rPr>
            <a:t>efektivitas</a:t>
          </a:r>
          <a:r>
            <a:rPr lang="en-US" sz="1400" b="1" kern="1200" dirty="0">
              <a:solidFill>
                <a:schemeClr val="tx1"/>
              </a:solidFill>
            </a:rPr>
            <a:t> </a:t>
          </a:r>
          <a:r>
            <a:rPr lang="en-US" sz="1400" b="1" kern="1200" dirty="0" err="1">
              <a:solidFill>
                <a:schemeClr val="tx1"/>
              </a:solidFill>
            </a:rPr>
            <a:t>iklan</a:t>
          </a:r>
          <a:r>
            <a:rPr lang="en-US" sz="1400" b="1" kern="1200" dirty="0">
              <a:solidFill>
                <a:schemeClr val="tx1"/>
              </a:solidFill>
            </a:rPr>
            <a:t> </a:t>
          </a:r>
        </a:p>
      </dsp:txBody>
      <dsp:txXfrm>
        <a:off x="4052318" y="2610157"/>
        <a:ext cx="3711613" cy="172431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rgbClr val="000000"/>
                </a:solidFill>
                <a:latin typeface="Cambria"/>
                <a:ea typeface="Cambria"/>
                <a:cs typeface="Cambria"/>
                <a:sym typeface="Cambria"/>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mbria"/>
              <a:buNone/>
            </a:pPr>
            <a:fld id="{00000000-1234-1234-1234-123412341234}" type="slidenum">
              <a:rPr lang="en-US" sz="1200" b="0" i="0" u="none" strike="noStrike" cap="none">
                <a:solidFill>
                  <a:srgbClr val="000000"/>
                </a:solidFill>
                <a:latin typeface="Cambria"/>
                <a:ea typeface="Cambria"/>
                <a:cs typeface="Cambria"/>
                <a:sym typeface="Cambria"/>
              </a:rPr>
              <a:t>‹#›</a:t>
            </a:fld>
            <a:endParaRPr lang="en-US" sz="1200" b="0" i="0" u="none" strike="noStrike" cap="none">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13145208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91B57E-984B-48C6-B0B7-076F45A14053}"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291B57E-984B-48C6-B0B7-076F45A1405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7" name="Shape 19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608012" y="914400"/>
            <a:ext cx="4190999" cy="3886200"/>
          </a:xfrm>
          <a:prstGeom prst="rect">
            <a:avLst/>
          </a:prstGeom>
          <a:noFill/>
          <a:ln>
            <a:noFill/>
          </a:ln>
        </p:spPr>
        <p:txBody>
          <a:bodyPr lIns="91425" tIns="91425" rIns="91425" bIns="91425" anchor="b" anchorCtr="0"/>
          <a:lstStyle>
            <a:lvl1pPr marL="0" marR="0" lvl="0" indent="0" algn="l" rtl="0">
              <a:lnSpc>
                <a:spcPct val="80000"/>
              </a:lnSpc>
              <a:spcBef>
                <a:spcPts val="0"/>
              </a:spcBef>
              <a:spcAft>
                <a:spcPts val="0"/>
              </a:spcAft>
              <a:buNone/>
              <a:defRPr sz="6000" b="0" i="0" u="none" strike="noStrike" cap="none">
                <a:solidFill>
                  <a:schemeClr val="lt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0" name="Shape 20"/>
          <p:cNvSpPr txBox="1">
            <a:spLocks noGrp="1"/>
          </p:cNvSpPr>
          <p:nvPr>
            <p:ph type="subTitle" idx="1"/>
          </p:nvPr>
        </p:nvSpPr>
        <p:spPr>
          <a:xfrm>
            <a:off x="597799" y="4953000"/>
            <a:ext cx="4201213" cy="99059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rgbClr val="D6EBD6"/>
              </a:buClr>
              <a:buFont typeface="Arial"/>
              <a:buNone/>
              <a:defRPr sz="2000" b="0" i="0" u="none" strike="noStrike" cap="none">
                <a:solidFill>
                  <a:srgbClr val="D6EBD6"/>
                </a:solidFill>
                <a:latin typeface="Cambria"/>
                <a:ea typeface="Cambria"/>
                <a:cs typeface="Cambria"/>
                <a:sym typeface="Cambria"/>
              </a:defRPr>
            </a:lvl1pPr>
            <a:lvl2pPr marL="457200" marR="0" lvl="1" indent="0" algn="ctr" rtl="0">
              <a:lnSpc>
                <a:spcPct val="90000"/>
              </a:lnSpc>
              <a:spcBef>
                <a:spcPts val="600"/>
              </a:spcBef>
              <a:spcAft>
                <a:spcPts val="0"/>
              </a:spcAft>
              <a:buClr>
                <a:srgbClr val="909090"/>
              </a:buClr>
              <a:buFont typeface="Arial"/>
              <a:buNone/>
              <a:defRPr sz="2000" b="0" i="0" u="none" strike="noStrike" cap="none">
                <a:solidFill>
                  <a:srgbClr val="909090"/>
                </a:solidFill>
                <a:latin typeface="Cambria"/>
                <a:ea typeface="Cambria"/>
                <a:cs typeface="Cambria"/>
                <a:sym typeface="Cambria"/>
              </a:defRPr>
            </a:lvl2pPr>
            <a:lvl3pPr marL="914400" marR="0" lvl="2" indent="0" algn="ctr" rtl="0">
              <a:lnSpc>
                <a:spcPct val="90000"/>
              </a:lnSpc>
              <a:spcBef>
                <a:spcPts val="600"/>
              </a:spcBef>
              <a:spcAft>
                <a:spcPts val="0"/>
              </a:spcAft>
              <a:buClr>
                <a:srgbClr val="909090"/>
              </a:buClr>
              <a:buFont typeface="Arial"/>
              <a:buNone/>
              <a:defRPr sz="1800" b="0" i="0" u="none" strike="noStrike" cap="none">
                <a:solidFill>
                  <a:srgbClr val="909090"/>
                </a:solidFill>
                <a:latin typeface="Cambria"/>
                <a:ea typeface="Cambria"/>
                <a:cs typeface="Cambria"/>
                <a:sym typeface="Cambria"/>
              </a:defRPr>
            </a:lvl3pPr>
            <a:lvl4pPr marL="1371600" marR="0" lvl="3" indent="0" algn="ctr" rtl="0">
              <a:lnSpc>
                <a:spcPct val="90000"/>
              </a:lnSpc>
              <a:spcBef>
                <a:spcPts val="600"/>
              </a:spcBef>
              <a:spcAft>
                <a:spcPts val="0"/>
              </a:spcAft>
              <a:buClr>
                <a:srgbClr val="909090"/>
              </a:buClr>
              <a:buFont typeface="Arial"/>
              <a:buNone/>
              <a:defRPr sz="1600" b="0" i="0" u="none" strike="noStrike" cap="none">
                <a:solidFill>
                  <a:srgbClr val="909090"/>
                </a:solidFill>
                <a:latin typeface="Cambria"/>
                <a:ea typeface="Cambria"/>
                <a:cs typeface="Cambria"/>
                <a:sym typeface="Cambria"/>
              </a:defRPr>
            </a:lvl4pPr>
            <a:lvl5pPr marL="1828800" marR="0" lvl="4" indent="0" algn="ctr" rtl="0">
              <a:lnSpc>
                <a:spcPct val="90000"/>
              </a:lnSpc>
              <a:spcBef>
                <a:spcPts val="600"/>
              </a:spcBef>
              <a:spcAft>
                <a:spcPts val="0"/>
              </a:spcAft>
              <a:buClr>
                <a:srgbClr val="909090"/>
              </a:buClr>
              <a:buFont typeface="Arial"/>
              <a:buNone/>
              <a:defRPr sz="1600" b="0" i="0" u="none" strike="noStrike" cap="none">
                <a:solidFill>
                  <a:srgbClr val="909090"/>
                </a:solidFill>
                <a:latin typeface="Cambria"/>
                <a:ea typeface="Cambria"/>
                <a:cs typeface="Cambria"/>
                <a:sym typeface="Cambria"/>
              </a:defRPr>
            </a:lvl5pPr>
            <a:lvl6pPr marL="2286000" marR="0" lvl="5"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6pPr>
            <a:lvl7pPr marL="2743200" marR="0" lvl="6"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7pPr>
            <a:lvl8pPr marL="3200400" marR="0" lvl="7"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8pPr>
            <a:lvl9pPr marL="3657600" marR="0" lvl="8"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9pPr>
          </a:lstStyle>
          <a:p>
            <a:endParaRPr/>
          </a:p>
        </p:txBody>
      </p:sp>
      <p:sp>
        <p:nvSpPr>
          <p:cNvPr id="21" name="Shape 21"/>
          <p:cNvSpPr>
            <a:spLocks noGrp="1"/>
          </p:cNvSpPr>
          <p:nvPr>
            <p:ph type="pic" idx="2"/>
          </p:nvPr>
        </p:nvSpPr>
        <p:spPr>
          <a:xfrm>
            <a:off x="5180012" y="228600"/>
            <a:ext cx="6781800" cy="5714999"/>
          </a:xfrm>
          <a:prstGeom prst="round1Rect">
            <a:avLst>
              <a:gd name="adj" fmla="val 5636"/>
            </a:avLst>
          </a:prstGeom>
          <a:solidFill>
            <a:schemeClr val="lt2"/>
          </a:solidFill>
          <a:ln>
            <a:noFill/>
          </a:ln>
        </p:spPr>
        <p:txBody>
          <a:bodyPr lIns="91425" tIns="91425" rIns="91425" bIns="91425" anchor="t" anchorCtr="0"/>
          <a:lstStyle>
            <a:lvl1pPr marL="0" marR="0" lvl="0" indent="0" algn="ctr" rtl="0">
              <a:lnSpc>
                <a:spcPct val="90000"/>
              </a:lnSpc>
              <a:spcBef>
                <a:spcPts val="1800"/>
              </a:spcBef>
              <a:spcAft>
                <a:spcPts val="0"/>
              </a:spcAft>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22" name="Shape 22"/>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23" name="Shape 23"/>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24" name="Shape 24"/>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endParaRPr lang="id-ID"/>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9007960-8370-4D67-9CE7-D063DC7F81FC}" type="datetimeFigureOut">
              <a:rPr lang="id-ID" smtClean="0"/>
              <a:t>09/12/2020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306551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08012" y="1703717"/>
            <a:ext cx="5791200" cy="3733800"/>
          </a:xfrm>
          <a:prstGeom prst="rect">
            <a:avLst/>
          </a:prstGeom>
          <a:noFill/>
          <a:ln>
            <a:noFill/>
          </a:ln>
        </p:spPr>
        <p:txBody>
          <a:bodyPr lIns="91425" tIns="91425" rIns="91425" bIns="91425" anchor="b" anchorCtr="0"/>
          <a:lstStyle>
            <a:lvl1pPr marL="0" marR="0" lvl="0" indent="0" algn="l" rtl="0">
              <a:lnSpc>
                <a:spcPct val="80000"/>
              </a:lnSpc>
              <a:spcBef>
                <a:spcPts val="0"/>
              </a:spcBef>
              <a:spcAft>
                <a:spcPts val="0"/>
              </a:spcAft>
              <a:buNone/>
              <a:defRPr sz="6000" b="0" i="0" u="none" strike="noStrike" cap="none">
                <a:solidFill>
                  <a:schemeClr val="lt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0" name="Shape 90"/>
          <p:cNvSpPr txBox="1">
            <a:spLocks noGrp="1"/>
          </p:cNvSpPr>
          <p:nvPr>
            <p:ph type="subTitle" idx="1"/>
          </p:nvPr>
        </p:nvSpPr>
        <p:spPr>
          <a:xfrm>
            <a:off x="7085014" y="3429000"/>
            <a:ext cx="4572000" cy="190499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ctr" rtl="0">
              <a:lnSpc>
                <a:spcPct val="90000"/>
              </a:lnSpc>
              <a:spcBef>
                <a:spcPts val="600"/>
              </a:spcBef>
              <a:spcAft>
                <a:spcPts val="0"/>
              </a:spcAft>
              <a:buClr>
                <a:srgbClr val="909090"/>
              </a:buClr>
              <a:buFont typeface="Arial"/>
              <a:buNone/>
              <a:defRPr sz="2000" b="0" i="0" u="none" strike="noStrike" cap="none">
                <a:solidFill>
                  <a:srgbClr val="909090"/>
                </a:solidFill>
                <a:latin typeface="Cambria"/>
                <a:ea typeface="Cambria"/>
                <a:cs typeface="Cambria"/>
                <a:sym typeface="Cambria"/>
              </a:defRPr>
            </a:lvl2pPr>
            <a:lvl3pPr marL="914400" marR="0" lvl="2" indent="0" algn="ctr" rtl="0">
              <a:lnSpc>
                <a:spcPct val="90000"/>
              </a:lnSpc>
              <a:spcBef>
                <a:spcPts val="600"/>
              </a:spcBef>
              <a:spcAft>
                <a:spcPts val="0"/>
              </a:spcAft>
              <a:buClr>
                <a:srgbClr val="909090"/>
              </a:buClr>
              <a:buFont typeface="Arial"/>
              <a:buNone/>
              <a:defRPr sz="1800" b="0" i="0" u="none" strike="noStrike" cap="none">
                <a:solidFill>
                  <a:srgbClr val="909090"/>
                </a:solidFill>
                <a:latin typeface="Cambria"/>
                <a:ea typeface="Cambria"/>
                <a:cs typeface="Cambria"/>
                <a:sym typeface="Cambria"/>
              </a:defRPr>
            </a:lvl3pPr>
            <a:lvl4pPr marL="1371600" marR="0" lvl="3" indent="0" algn="ctr" rtl="0">
              <a:lnSpc>
                <a:spcPct val="90000"/>
              </a:lnSpc>
              <a:spcBef>
                <a:spcPts val="600"/>
              </a:spcBef>
              <a:spcAft>
                <a:spcPts val="0"/>
              </a:spcAft>
              <a:buClr>
                <a:srgbClr val="909090"/>
              </a:buClr>
              <a:buFont typeface="Arial"/>
              <a:buNone/>
              <a:defRPr sz="1600" b="0" i="0" u="none" strike="noStrike" cap="none">
                <a:solidFill>
                  <a:srgbClr val="909090"/>
                </a:solidFill>
                <a:latin typeface="Cambria"/>
                <a:ea typeface="Cambria"/>
                <a:cs typeface="Cambria"/>
                <a:sym typeface="Cambria"/>
              </a:defRPr>
            </a:lvl4pPr>
            <a:lvl5pPr marL="1828800" marR="0" lvl="4" indent="0" algn="ctr" rtl="0">
              <a:lnSpc>
                <a:spcPct val="90000"/>
              </a:lnSpc>
              <a:spcBef>
                <a:spcPts val="600"/>
              </a:spcBef>
              <a:spcAft>
                <a:spcPts val="0"/>
              </a:spcAft>
              <a:buClr>
                <a:srgbClr val="909090"/>
              </a:buClr>
              <a:buFont typeface="Arial"/>
              <a:buNone/>
              <a:defRPr sz="1600" b="0" i="0" u="none" strike="noStrike" cap="none">
                <a:solidFill>
                  <a:srgbClr val="909090"/>
                </a:solidFill>
                <a:latin typeface="Cambria"/>
                <a:ea typeface="Cambria"/>
                <a:cs typeface="Cambria"/>
                <a:sym typeface="Cambria"/>
              </a:defRPr>
            </a:lvl5pPr>
            <a:lvl6pPr marL="2286000" marR="0" lvl="5"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6pPr>
            <a:lvl7pPr marL="2743200" marR="0" lvl="6"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7pPr>
            <a:lvl8pPr marL="3200400" marR="0" lvl="7"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8pPr>
            <a:lvl9pPr marL="3657600" marR="0" lvl="8"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9pPr>
          </a:lstStyle>
          <a:p>
            <a:endParaRPr/>
          </a:p>
        </p:txBody>
      </p:sp>
      <p:sp>
        <p:nvSpPr>
          <p:cNvPr id="91" name="Shape 91"/>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92" name="Shape 92"/>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93" name="Shape 93"/>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592197" y="234351"/>
            <a:ext cx="3773863" cy="464244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400" b="0" i="0" u="none" strike="noStrike" cap="none">
                <a:solidFill>
                  <a:schemeClr val="lt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2" name="Shape 122"/>
          <p:cNvSpPr txBox="1">
            <a:spLocks noGrp="1"/>
          </p:cNvSpPr>
          <p:nvPr>
            <p:ph type="body" idx="1"/>
          </p:nvPr>
        </p:nvSpPr>
        <p:spPr>
          <a:xfrm>
            <a:off x="581983" y="5029198"/>
            <a:ext cx="3782585" cy="91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rgbClr val="D6EBD6"/>
              </a:buClr>
              <a:buFont typeface="Arial"/>
              <a:buNone/>
              <a:defRPr sz="2000" b="0" i="0" u="none" strike="noStrike" cap="none">
                <a:solidFill>
                  <a:srgbClr val="D6EBD6"/>
                </a:solidFill>
                <a:latin typeface="Cambria"/>
                <a:ea typeface="Cambria"/>
                <a:cs typeface="Cambria"/>
                <a:sym typeface="Cambria"/>
              </a:defRPr>
            </a:lvl1pPr>
            <a:lvl2pPr marL="457200" marR="0" lvl="1" indent="0" algn="l" rtl="0">
              <a:lnSpc>
                <a:spcPct val="90000"/>
              </a:lnSpc>
              <a:spcBef>
                <a:spcPts val="600"/>
              </a:spcBef>
              <a:spcAft>
                <a:spcPts val="0"/>
              </a:spcAft>
              <a:buClr>
                <a:schemeClr val="dk1"/>
              </a:buClr>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spcAft>
                <a:spcPts val="0"/>
              </a:spcAft>
              <a:buClr>
                <a:schemeClr val="dk1"/>
              </a:buClr>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123" name="Shape 123"/>
          <p:cNvSpPr txBox="1">
            <a:spLocks noGrp="1"/>
          </p:cNvSpPr>
          <p:nvPr>
            <p:ph type="body" idx="2"/>
          </p:nvPr>
        </p:nvSpPr>
        <p:spPr>
          <a:xfrm>
            <a:off x="4945139" y="465285"/>
            <a:ext cx="6786613" cy="5249716"/>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24" name="Shape 124"/>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25" name="Shape 125"/>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26" name="Shape 126"/>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7883150" y="234351"/>
            <a:ext cx="3773863" cy="4642449"/>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400" b="0" i="0" u="none" strike="noStrike" cap="none">
                <a:solidFill>
                  <a:schemeClr val="lt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9" name="Shape 139"/>
          <p:cNvSpPr txBox="1">
            <a:spLocks noGrp="1"/>
          </p:cNvSpPr>
          <p:nvPr>
            <p:ph type="body" idx="1"/>
          </p:nvPr>
        </p:nvSpPr>
        <p:spPr>
          <a:xfrm>
            <a:off x="7872935" y="5029200"/>
            <a:ext cx="3782585" cy="914400"/>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rgbClr val="D6EBD6"/>
              </a:buClr>
              <a:buFont typeface="Arial"/>
              <a:buNone/>
              <a:defRPr sz="2000" b="0" i="0" u="none" strike="noStrike" cap="none">
                <a:solidFill>
                  <a:srgbClr val="D6EBD6"/>
                </a:solidFill>
                <a:latin typeface="Cambria"/>
                <a:ea typeface="Cambria"/>
                <a:cs typeface="Cambria"/>
                <a:sym typeface="Cambria"/>
              </a:defRPr>
            </a:lvl1pPr>
            <a:lvl2pPr marL="457200" marR="0" lvl="1" indent="0" algn="l" rtl="0">
              <a:lnSpc>
                <a:spcPct val="90000"/>
              </a:lnSpc>
              <a:spcBef>
                <a:spcPts val="600"/>
              </a:spcBef>
              <a:spcAft>
                <a:spcPts val="0"/>
              </a:spcAft>
              <a:buClr>
                <a:schemeClr val="dk1"/>
              </a:buClr>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spcAft>
                <a:spcPts val="0"/>
              </a:spcAft>
              <a:buClr>
                <a:schemeClr val="dk1"/>
              </a:buClr>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spcAft>
                <a:spcPts val="0"/>
              </a:spcAft>
              <a:buClr>
                <a:schemeClr val="dk1"/>
              </a:buClr>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140" name="Shape 140"/>
          <p:cNvSpPr>
            <a:spLocks noGrp="1"/>
          </p:cNvSpPr>
          <p:nvPr>
            <p:ph type="pic" idx="2"/>
          </p:nvPr>
        </p:nvSpPr>
        <p:spPr>
          <a:xfrm flipH="1">
            <a:off x="457198" y="465283"/>
            <a:ext cx="6780215" cy="5249717"/>
          </a:xfrm>
          <a:prstGeom prst="round1Rect">
            <a:avLst>
              <a:gd name="adj" fmla="val 4287"/>
            </a:avLst>
          </a:prstGeom>
          <a:solidFill>
            <a:schemeClr val="lt2"/>
          </a:solidFill>
          <a:ln>
            <a:noFill/>
          </a:ln>
        </p:spPr>
        <p:txBody>
          <a:bodyPr lIns="91425" tIns="91425" rIns="91425" bIns="91425" anchor="t" anchorCtr="0"/>
          <a:lstStyle>
            <a:lvl1pPr marL="0" marR="0" lvl="0" indent="0" algn="ctr" rtl="0">
              <a:lnSpc>
                <a:spcPct val="90000"/>
              </a:lnSpc>
              <a:spcBef>
                <a:spcPts val="1800"/>
              </a:spcBef>
              <a:spcAft>
                <a:spcPts val="0"/>
              </a:spcAft>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spcAft>
                <a:spcPts val="0"/>
              </a:spcAft>
              <a:buClr>
                <a:schemeClr val="dk1"/>
              </a:buClr>
              <a:buFont typeface="Arial"/>
              <a:buNone/>
              <a:defRPr sz="28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spcAft>
                <a:spcPts val="0"/>
              </a:spcAft>
              <a:buClr>
                <a:schemeClr val="dk1"/>
              </a:buClr>
              <a:buFont typeface="Arial"/>
              <a:buNone/>
              <a:defRPr sz="24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spcAft>
                <a:spcPts val="0"/>
              </a:spcAft>
              <a:buClr>
                <a:schemeClr val="dk1"/>
              </a:buClr>
              <a:buFont typeface="Arial"/>
              <a:buNone/>
              <a:defRPr sz="20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9pPr>
          </a:lstStyle>
          <a:p>
            <a:endParaRPr/>
          </a:p>
        </p:txBody>
      </p:sp>
      <p:sp>
        <p:nvSpPr>
          <p:cNvPr id="141" name="Shape 141"/>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42" name="Shape 142"/>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43" name="Shape 143"/>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9007960-8370-4D67-9CE7-D063DC7F81FC}" type="datetimeFigureOut">
              <a:rPr lang="id-ID" smtClean="0"/>
              <a:t>09/12/2020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CBBAFCB-E3FF-42DB-B930-6619C393800F}" type="slidenum">
              <a:rPr lang="id-ID" smtClean="0"/>
              <a:t>‹#›</a:t>
            </a:fld>
            <a:endParaRPr lang="id-ID"/>
          </a:p>
        </p:txBody>
      </p:sp>
    </p:spTree>
    <p:extLst>
      <p:ext uri="{BB962C8B-B14F-4D97-AF65-F5344CB8AC3E}">
        <p14:creationId xmlns:p14="http://schemas.microsoft.com/office/powerpoint/2010/main" val="83832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7" name="Shape 37"/>
          <p:cNvSpPr txBox="1">
            <a:spLocks noGrp="1"/>
          </p:cNvSpPr>
          <p:nvPr>
            <p:ph type="body" idx="1"/>
          </p:nvPr>
        </p:nvSpPr>
        <p:spPr>
          <a:xfrm>
            <a:off x="1293812" y="1981200"/>
            <a:ext cx="9601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38" name="Shape 38"/>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39" name="Shape 39"/>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40" name="Shape 40"/>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3" name="Shape 43"/>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44" name="Shape 44"/>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45" name="Shape 45"/>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rot="5400000">
            <a:off x="2590800" y="-714374"/>
            <a:ext cx="5589586" cy="8183562"/>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48" name="Shape 48"/>
          <p:cNvSpPr txBox="1">
            <a:spLocks noGrp="1"/>
          </p:cNvSpPr>
          <p:nvPr>
            <p:ph type="title"/>
          </p:nvPr>
        </p:nvSpPr>
        <p:spPr>
          <a:xfrm rot="5400000">
            <a:off x="7886698" y="2401887"/>
            <a:ext cx="5589586" cy="1951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9" name="Shape 49"/>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50" name="Shape 50"/>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51" name="Shape 51"/>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4" name="Shape 54"/>
          <p:cNvSpPr txBox="1">
            <a:spLocks noGrp="1"/>
          </p:cNvSpPr>
          <p:nvPr>
            <p:ph type="body" idx="1"/>
          </p:nvPr>
        </p:nvSpPr>
        <p:spPr>
          <a:xfrm rot="5400000">
            <a:off x="3998911" y="-723900"/>
            <a:ext cx="4190999" cy="9601200"/>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55" name="Shape 55"/>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56" name="Shape 56"/>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57" name="Shape 57"/>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60" name="Shape 60"/>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61" name="Shape 61"/>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4" name="Shape 64"/>
          <p:cNvSpPr txBox="1">
            <a:spLocks noGrp="1"/>
          </p:cNvSpPr>
          <p:nvPr>
            <p:ph type="body" idx="1"/>
          </p:nvPr>
        </p:nvSpPr>
        <p:spPr>
          <a:xfrm>
            <a:off x="1293812" y="1981200"/>
            <a:ext cx="4645151" cy="7620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spcAft>
                <a:spcPts val="0"/>
              </a:spcAft>
              <a:buClr>
                <a:schemeClr val="dk1"/>
              </a:buClr>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spcAft>
                <a:spcPts val="0"/>
              </a:spcAft>
              <a:buClr>
                <a:schemeClr val="dk1"/>
              </a:buClr>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65" name="Shape 65"/>
          <p:cNvSpPr txBox="1">
            <a:spLocks noGrp="1"/>
          </p:cNvSpPr>
          <p:nvPr>
            <p:ph type="body" idx="2"/>
          </p:nvPr>
        </p:nvSpPr>
        <p:spPr>
          <a:xfrm>
            <a:off x="1293812" y="2819400"/>
            <a:ext cx="4645151" cy="33527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66" name="Shape 66"/>
          <p:cNvSpPr txBox="1">
            <a:spLocks noGrp="1"/>
          </p:cNvSpPr>
          <p:nvPr>
            <p:ph type="body" idx="3"/>
          </p:nvPr>
        </p:nvSpPr>
        <p:spPr>
          <a:xfrm>
            <a:off x="6249862" y="1981200"/>
            <a:ext cx="4645151" cy="7620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spcAft>
                <a:spcPts val="0"/>
              </a:spcAft>
              <a:buClr>
                <a:schemeClr val="dk1"/>
              </a:buClr>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spcAft>
                <a:spcPts val="0"/>
              </a:spcAft>
              <a:buClr>
                <a:schemeClr val="dk1"/>
              </a:buClr>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spcAft>
                <a:spcPts val="0"/>
              </a:spcAft>
              <a:buClr>
                <a:schemeClr val="dk1"/>
              </a:buClr>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67" name="Shape 67"/>
          <p:cNvSpPr txBox="1">
            <a:spLocks noGrp="1"/>
          </p:cNvSpPr>
          <p:nvPr>
            <p:ph type="body" idx="4"/>
          </p:nvPr>
        </p:nvSpPr>
        <p:spPr>
          <a:xfrm>
            <a:off x="6249862" y="2819400"/>
            <a:ext cx="4645151" cy="33527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68" name="Shape 68"/>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69" name="Shape 69"/>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70" name="Shape 70"/>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3" name="Shape 73"/>
          <p:cNvSpPr txBox="1">
            <a:spLocks noGrp="1"/>
          </p:cNvSpPr>
          <p:nvPr>
            <p:ph type="body" idx="1"/>
          </p:nvPr>
        </p:nvSpPr>
        <p:spPr>
          <a:xfrm>
            <a:off x="1293812" y="1981200"/>
            <a:ext cx="4648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74" name="Shape 74"/>
          <p:cNvSpPr txBox="1">
            <a:spLocks noGrp="1"/>
          </p:cNvSpPr>
          <p:nvPr>
            <p:ph type="body" idx="2"/>
          </p:nvPr>
        </p:nvSpPr>
        <p:spPr>
          <a:xfrm>
            <a:off x="6246810" y="1981200"/>
            <a:ext cx="4648203"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75" name="Shape 75"/>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76" name="Shape 76"/>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77" name="Shape 77"/>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p:nvPr/>
        </p:nvSpPr>
        <p:spPr>
          <a:xfrm>
            <a:off x="0" y="0"/>
            <a:ext cx="12188824"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1" name="Shape 11"/>
          <p:cNvSpPr txBox="1"/>
          <p:nvPr/>
        </p:nvSpPr>
        <p:spPr>
          <a:xfrm>
            <a:off x="0" y="0"/>
            <a:ext cx="5180011" cy="6172199"/>
          </a:xfrm>
          <a:prstGeom prst="rect">
            <a:avLst/>
          </a:prstGeom>
          <a:solidFill>
            <a:srgbClr val="366A37">
              <a:alpha val="31764"/>
            </a:srgb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2" name="Shape 12"/>
          <p:cNvSpPr txBox="1"/>
          <p:nvPr/>
        </p:nvSpPr>
        <p:spPr>
          <a:xfrm>
            <a:off x="0" y="6172200"/>
            <a:ext cx="12188824" cy="685799"/>
          </a:xfrm>
          <a:prstGeom prst="rect">
            <a:avLst/>
          </a:prstGeom>
          <a:solidFill>
            <a:schemeClr val="lt2"/>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3" name="Shape 13"/>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 name="Shape 14"/>
          <p:cNvSpPr txBox="1">
            <a:spLocks noGrp="1"/>
          </p:cNvSpPr>
          <p:nvPr>
            <p:ph type="body" idx="1"/>
          </p:nvPr>
        </p:nvSpPr>
        <p:spPr>
          <a:xfrm>
            <a:off x="1293812" y="1981200"/>
            <a:ext cx="9601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5" name="Shape 15"/>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6" name="Shape 16"/>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7" name="Shape 17"/>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48" r:id="rId1"/>
    <p:sldLayoutId id="2147483666"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p:nvPr/>
        </p:nvSpPr>
        <p:spPr>
          <a:xfrm>
            <a:off x="0" y="6477000"/>
            <a:ext cx="11960225" cy="381000"/>
          </a:xfrm>
          <a:prstGeom prst="rect">
            <a:avLst/>
          </a:prstGeom>
          <a:solidFill>
            <a:srgbClr val="D8EBD8">
              <a:alpha val="69803"/>
            </a:srgb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27" name="Shape 27"/>
          <p:cNvSpPr txBox="1"/>
          <p:nvPr/>
        </p:nvSpPr>
        <p:spPr>
          <a:xfrm>
            <a:off x="11960225" y="6477000"/>
            <a:ext cx="228600" cy="381000"/>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28" name="Shape 28"/>
          <p:cNvSpPr txBox="1"/>
          <p:nvPr/>
        </p:nvSpPr>
        <p:spPr>
          <a:xfrm>
            <a:off x="0" y="0"/>
            <a:ext cx="12188824" cy="64769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29" name="Shape 29"/>
          <p:cNvSpPr/>
          <p:nvPr/>
        </p:nvSpPr>
        <p:spPr>
          <a:xfrm>
            <a:off x="0" y="228600"/>
            <a:ext cx="11961811" cy="6248399"/>
          </a:xfrm>
          <a:custGeom>
            <a:avLst/>
            <a:gdLst/>
            <a:ahLst/>
            <a:cxnLst/>
            <a:rect l="0" t="0" r="0" b="0"/>
            <a:pathLst>
              <a:path w="120000" h="120000" extrusionOk="0">
                <a:moveTo>
                  <a:pt x="0" y="0"/>
                </a:moveTo>
                <a:lnTo>
                  <a:pt x="117126" y="0"/>
                </a:lnTo>
                <a:cubicBezTo>
                  <a:pt x="118713" y="0"/>
                  <a:pt x="120000" y="2462"/>
                  <a:pt x="120000" y="5500"/>
                </a:cubicBezTo>
                <a:lnTo>
                  <a:pt x="120000" y="120000"/>
                </a:lnTo>
                <a:lnTo>
                  <a:pt x="0" y="120000"/>
                </a:lnTo>
                <a:lnTo>
                  <a:pt x="0" y="0"/>
                </a:lnTo>
                <a:close/>
              </a:path>
            </a:pathLst>
          </a:custGeom>
          <a:solidFill>
            <a:schemeClr val="l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30" name="Shape 30"/>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1293812" y="1981200"/>
            <a:ext cx="9601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32" name="Shape 32"/>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33" name="Shape 33"/>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34" name="Shape 34"/>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7" r:id="rId8"/>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8"/>
        <p:cNvGrpSpPr/>
        <p:nvPr/>
      </p:nvGrpSpPr>
      <p:grpSpPr>
        <a:xfrm>
          <a:off x="0" y="0"/>
          <a:ext cx="0" cy="0"/>
          <a:chOff x="0" y="0"/>
          <a:chExt cx="0" cy="0"/>
        </a:xfrm>
      </p:grpSpPr>
      <p:sp>
        <p:nvSpPr>
          <p:cNvPr id="79" name="Shape 79"/>
          <p:cNvSpPr txBox="1"/>
          <p:nvPr/>
        </p:nvSpPr>
        <p:spPr>
          <a:xfrm>
            <a:off x="0" y="0"/>
            <a:ext cx="12188824"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80" name="Shape 80"/>
          <p:cNvSpPr/>
          <p:nvPr/>
        </p:nvSpPr>
        <p:spPr>
          <a:xfrm>
            <a:off x="6926261" y="228600"/>
            <a:ext cx="5035549" cy="5714999"/>
          </a:xfrm>
          <a:custGeom>
            <a:avLst/>
            <a:gdLst/>
            <a:ahLst/>
            <a:cxnLst/>
            <a:rect l="0" t="0" r="0" b="0"/>
            <a:pathLst>
              <a:path w="120000" h="120000" extrusionOk="0">
                <a:moveTo>
                  <a:pt x="0" y="0"/>
                </a:moveTo>
                <a:lnTo>
                  <a:pt x="112923" y="0"/>
                </a:lnTo>
                <a:cubicBezTo>
                  <a:pt x="116831" y="0"/>
                  <a:pt x="120000" y="2791"/>
                  <a:pt x="120000" y="6235"/>
                </a:cubicBezTo>
                <a:lnTo>
                  <a:pt x="120000" y="120000"/>
                </a:lnTo>
                <a:lnTo>
                  <a:pt x="0" y="120000"/>
                </a:lnTo>
                <a:lnTo>
                  <a:pt x="0" y="0"/>
                </a:lnTo>
                <a:close/>
              </a:path>
            </a:pathLst>
          </a:custGeom>
          <a:solidFill>
            <a:schemeClr val="lt2"/>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81" name="Shape 81"/>
          <p:cNvSpPr txBox="1"/>
          <p:nvPr/>
        </p:nvSpPr>
        <p:spPr>
          <a:xfrm>
            <a:off x="0" y="0"/>
            <a:ext cx="6926261" cy="6172199"/>
          </a:xfrm>
          <a:prstGeom prst="rect">
            <a:avLst/>
          </a:prstGeom>
          <a:solidFill>
            <a:srgbClr val="366A37">
              <a:alpha val="31764"/>
            </a:srgb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82" name="Shape 82"/>
          <p:cNvSpPr txBox="1"/>
          <p:nvPr/>
        </p:nvSpPr>
        <p:spPr>
          <a:xfrm>
            <a:off x="0" y="6172200"/>
            <a:ext cx="12188824" cy="685799"/>
          </a:xfrm>
          <a:prstGeom prst="rect">
            <a:avLst/>
          </a:prstGeom>
          <a:solidFill>
            <a:srgbClr val="D8EBD8">
              <a:alpha val="69803"/>
            </a:srgb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83" name="Shape 83"/>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4" name="Shape 84"/>
          <p:cNvSpPr txBox="1">
            <a:spLocks noGrp="1"/>
          </p:cNvSpPr>
          <p:nvPr>
            <p:ph type="body" idx="1"/>
          </p:nvPr>
        </p:nvSpPr>
        <p:spPr>
          <a:xfrm>
            <a:off x="1293812" y="1981200"/>
            <a:ext cx="9601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85" name="Shape 85"/>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86" name="Shape 86"/>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87" name="Shape 87"/>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56"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txBox="1"/>
          <p:nvPr/>
        </p:nvSpPr>
        <p:spPr>
          <a:xfrm>
            <a:off x="0" y="6172200"/>
            <a:ext cx="12188824" cy="685799"/>
          </a:xfrm>
          <a:prstGeom prst="rect">
            <a:avLst/>
          </a:prstGeom>
          <a:solidFill>
            <a:schemeClr val="lt2"/>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12" name="Shape 112"/>
          <p:cNvSpPr txBox="1"/>
          <p:nvPr/>
        </p:nvSpPr>
        <p:spPr>
          <a:xfrm>
            <a:off x="0" y="0"/>
            <a:ext cx="12188824"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13" name="Shape 113"/>
          <p:cNvSpPr/>
          <p:nvPr/>
        </p:nvSpPr>
        <p:spPr>
          <a:xfrm>
            <a:off x="4722812" y="234950"/>
            <a:ext cx="7237411" cy="5708649"/>
          </a:xfrm>
          <a:custGeom>
            <a:avLst/>
            <a:gdLst/>
            <a:ahLst/>
            <a:cxnLst/>
            <a:rect l="0" t="0" r="0" b="0"/>
            <a:pathLst>
              <a:path w="120000" h="120000" extrusionOk="0">
                <a:moveTo>
                  <a:pt x="0" y="0"/>
                </a:moveTo>
                <a:lnTo>
                  <a:pt x="114498" y="0"/>
                </a:lnTo>
                <a:cubicBezTo>
                  <a:pt x="117537" y="0"/>
                  <a:pt x="120000" y="3122"/>
                  <a:pt x="120000" y="6974"/>
                </a:cubicBezTo>
                <a:lnTo>
                  <a:pt x="120000" y="119999"/>
                </a:lnTo>
                <a:lnTo>
                  <a:pt x="0" y="119999"/>
                </a:lnTo>
                <a:lnTo>
                  <a:pt x="0" y="0"/>
                </a:lnTo>
                <a:close/>
              </a:path>
            </a:pathLst>
          </a:custGeom>
          <a:solidFill>
            <a:schemeClr val="lt2"/>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14" name="Shape 114"/>
          <p:cNvSpPr txBox="1"/>
          <p:nvPr/>
        </p:nvSpPr>
        <p:spPr>
          <a:xfrm>
            <a:off x="0" y="0"/>
            <a:ext cx="4722812" cy="6172199"/>
          </a:xfrm>
          <a:prstGeom prst="rect">
            <a:avLst/>
          </a:prstGeom>
          <a:solidFill>
            <a:srgbClr val="366A37">
              <a:alpha val="31764"/>
            </a:srgb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15" name="Shape 115"/>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6" name="Shape 116"/>
          <p:cNvSpPr txBox="1">
            <a:spLocks noGrp="1"/>
          </p:cNvSpPr>
          <p:nvPr>
            <p:ph type="body" idx="1"/>
          </p:nvPr>
        </p:nvSpPr>
        <p:spPr>
          <a:xfrm>
            <a:off x="1293812" y="1981200"/>
            <a:ext cx="9601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17" name="Shape 117"/>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18" name="Shape 118"/>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19" name="Shape 119"/>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58"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Shape 128"/>
          <p:cNvSpPr txBox="1"/>
          <p:nvPr/>
        </p:nvSpPr>
        <p:spPr>
          <a:xfrm>
            <a:off x="0" y="0"/>
            <a:ext cx="12188824"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29" name="Shape 129"/>
          <p:cNvSpPr txBox="1"/>
          <p:nvPr/>
        </p:nvSpPr>
        <p:spPr>
          <a:xfrm>
            <a:off x="7466011" y="0"/>
            <a:ext cx="4722812" cy="6172199"/>
          </a:xfrm>
          <a:prstGeom prst="rect">
            <a:avLst/>
          </a:prstGeom>
          <a:solidFill>
            <a:srgbClr val="366A37">
              <a:alpha val="31764"/>
            </a:srgbClr>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30" name="Shape 130"/>
          <p:cNvSpPr txBox="1"/>
          <p:nvPr/>
        </p:nvSpPr>
        <p:spPr>
          <a:xfrm>
            <a:off x="0" y="6172200"/>
            <a:ext cx="12188824" cy="685799"/>
          </a:xfrm>
          <a:prstGeom prst="rect">
            <a:avLst/>
          </a:prstGeom>
          <a:solidFill>
            <a:schemeClr val="lt2"/>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31" name="Shape 131"/>
          <p:cNvSpPr/>
          <p:nvPr/>
        </p:nvSpPr>
        <p:spPr>
          <a:xfrm flipH="1">
            <a:off x="227011" y="234950"/>
            <a:ext cx="7239000" cy="5708649"/>
          </a:xfrm>
          <a:custGeom>
            <a:avLst/>
            <a:gdLst/>
            <a:ahLst/>
            <a:cxnLst/>
            <a:rect l="0" t="0" r="0" b="0"/>
            <a:pathLst>
              <a:path w="120000" h="120000" extrusionOk="0">
                <a:moveTo>
                  <a:pt x="0" y="0"/>
                </a:moveTo>
                <a:lnTo>
                  <a:pt x="114500" y="0"/>
                </a:lnTo>
                <a:cubicBezTo>
                  <a:pt x="117537" y="0"/>
                  <a:pt x="120000" y="3122"/>
                  <a:pt x="120000" y="6974"/>
                </a:cubicBezTo>
                <a:lnTo>
                  <a:pt x="120000" y="119999"/>
                </a:lnTo>
                <a:lnTo>
                  <a:pt x="0" y="119999"/>
                </a:lnTo>
                <a:lnTo>
                  <a:pt x="0" y="0"/>
                </a:lnTo>
                <a:close/>
              </a:path>
            </a:pathLst>
          </a:custGeom>
          <a:solidFill>
            <a:schemeClr val="lt2"/>
          </a:solidFill>
          <a:ln>
            <a:noFill/>
          </a:ln>
        </p:spPr>
        <p:txBody>
          <a:bodyPr lIns="121875" tIns="60925" rIns="121875" bIns="609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mbria"/>
              <a:ea typeface="Cambria"/>
              <a:cs typeface="Cambria"/>
              <a:sym typeface="Cambria"/>
            </a:endParaRPr>
          </a:p>
        </p:txBody>
      </p:sp>
      <p:sp>
        <p:nvSpPr>
          <p:cNvPr id="132" name="Shape 132"/>
          <p:cNvSpPr txBox="1">
            <a:spLocks noGrp="1"/>
          </p:cNvSpPr>
          <p:nvPr>
            <p:ph type="title"/>
          </p:nvPr>
        </p:nvSpPr>
        <p:spPr>
          <a:xfrm>
            <a:off x="1293812" y="563562"/>
            <a:ext cx="9601200" cy="1189037"/>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1pPr>
            <a:lvl2pPr marL="0" marR="0" lvl="1"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2pPr>
            <a:lvl3pPr marL="0" marR="0" lvl="2"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3pPr>
            <a:lvl4pPr marL="0" marR="0" lvl="3"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4pPr>
            <a:lvl5pPr marL="0" marR="0" lvl="4" indent="0" algn="l" rtl="0">
              <a:lnSpc>
                <a:spcPct val="90000"/>
              </a:lnSpc>
              <a:spcBef>
                <a:spcPts val="0"/>
              </a:spcBef>
              <a:spcAft>
                <a:spcPts val="0"/>
              </a:spcAft>
              <a:buNone/>
              <a:defRPr sz="4000" b="0" i="0" u="none" strike="noStrike" cap="none">
                <a:solidFill>
                  <a:schemeClr val="dk1"/>
                </a:solidFill>
                <a:latin typeface="Cambria"/>
                <a:ea typeface="Cambria"/>
                <a:cs typeface="Cambria"/>
                <a:sym typeface="Cambria"/>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3" name="Shape 133"/>
          <p:cNvSpPr txBox="1">
            <a:spLocks noGrp="1"/>
          </p:cNvSpPr>
          <p:nvPr>
            <p:ph type="body" idx="1"/>
          </p:nvPr>
        </p:nvSpPr>
        <p:spPr>
          <a:xfrm>
            <a:off x="1293812" y="1981200"/>
            <a:ext cx="9601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spcAft>
                <a:spcPts val="0"/>
              </a:spcAft>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spcAft>
                <a:spcPts val="0"/>
              </a:spcAft>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spcAft>
                <a:spcPts val="0"/>
              </a:spcAft>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spcAft>
                <a:spcPts val="0"/>
              </a:spcAft>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34" name="Shape 134"/>
          <p:cNvSpPr txBox="1">
            <a:spLocks noGrp="1"/>
          </p:cNvSpPr>
          <p:nvPr>
            <p:ph type="dt" idx="10"/>
          </p:nvPr>
        </p:nvSpPr>
        <p:spPr>
          <a:xfrm>
            <a:off x="8913811" y="6248400"/>
            <a:ext cx="1092199" cy="15239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None/>
              <a:defRPr sz="9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35" name="Shape 135"/>
          <p:cNvSpPr txBox="1">
            <a:spLocks noGrp="1"/>
          </p:cNvSpPr>
          <p:nvPr>
            <p:ph type="ftr" idx="11"/>
          </p:nvPr>
        </p:nvSpPr>
        <p:spPr>
          <a:xfrm>
            <a:off x="1293812" y="6248400"/>
            <a:ext cx="7467600" cy="1523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mbria"/>
                <a:ea typeface="Cambria"/>
                <a:cs typeface="Cambria"/>
                <a:sym typeface="Cambria"/>
              </a:defRPr>
            </a:lvl1pPr>
            <a:lvl2pPr marL="457200" marR="0" lvl="1"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2pPr>
            <a:lvl3pPr marL="914400" marR="0" lvl="2"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3pPr>
            <a:lvl4pPr marL="1371600" marR="0" lvl="3"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4pPr>
            <a:lvl5pPr marL="1828800" marR="0" lvl="4"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5pPr>
            <a:lvl6pPr marL="2286000" marR="0" lvl="5"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6pPr>
            <a:lvl7pPr marL="3200400" marR="0" lvl="6"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7pPr>
            <a:lvl8pPr marL="4572000" marR="0" lvl="7"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8pPr>
            <a:lvl9pPr marL="6400800" marR="0" lvl="8" indent="0" algn="l" rtl="0">
              <a:lnSpc>
                <a:spcPct val="100000"/>
              </a:lnSpc>
              <a:spcBef>
                <a:spcPts val="0"/>
              </a:spcBef>
              <a:spcAft>
                <a:spcPts val="0"/>
              </a:spcAft>
              <a:buNone/>
              <a:defRPr sz="1800" b="0" i="0" u="none" strike="noStrike" cap="none">
                <a:solidFill>
                  <a:schemeClr val="dk1"/>
                </a:solidFill>
                <a:latin typeface="Cambria"/>
                <a:ea typeface="Cambria"/>
                <a:cs typeface="Cambria"/>
                <a:sym typeface="Cambria"/>
              </a:defRPr>
            </a:lvl9pPr>
          </a:lstStyle>
          <a:p>
            <a:endParaRPr/>
          </a:p>
        </p:txBody>
      </p:sp>
      <p:sp>
        <p:nvSpPr>
          <p:cNvPr id="136" name="Shape 136"/>
          <p:cNvSpPr txBox="1">
            <a:spLocks noGrp="1"/>
          </p:cNvSpPr>
          <p:nvPr>
            <p:ph type="sldNum" idx="12"/>
          </p:nvPr>
        </p:nvSpPr>
        <p:spPr>
          <a:xfrm>
            <a:off x="10133011" y="6248400"/>
            <a:ext cx="762000" cy="1523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dk1"/>
              </a:buClr>
              <a:buSzPct val="25000"/>
              <a:buFont typeface="Cambria"/>
              <a:buNone/>
            </a:pPr>
            <a:fld id="{00000000-1234-1234-1234-123412341234}" type="slidenum">
              <a:rPr lang="en-US" sz="900" b="0" i="0" u="none">
                <a:solidFill>
                  <a:schemeClr val="dk1"/>
                </a:solidFill>
                <a:latin typeface="Cambria"/>
                <a:ea typeface="Cambria"/>
                <a:cs typeface="Cambria"/>
                <a:sym typeface="Cambria"/>
              </a:rPr>
              <a:t>‹#›</a:t>
            </a:fld>
            <a:endParaRPr lang="en-US" sz="900" b="0" i="0" u="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59"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608012" y="914400"/>
            <a:ext cx="4406280" cy="3886200"/>
          </a:xfrm>
          <a:prstGeom prst="rect">
            <a:avLst/>
          </a:prstGeom>
          <a:noFill/>
          <a:ln>
            <a:noFill/>
          </a:ln>
        </p:spPr>
        <p:txBody>
          <a:bodyPr lIns="91425" tIns="45700" rIns="91425" bIns="45700" anchor="b" anchorCtr="0">
            <a:noAutofit/>
          </a:bodyPr>
          <a:lstStyle/>
          <a:p>
            <a:pPr lvl="0">
              <a:buClr>
                <a:schemeClr val="lt1"/>
              </a:buClr>
              <a:buSzPct val="25000"/>
            </a:pPr>
            <a:r>
              <a:rPr lang="en-ID" sz="4000" dirty="0"/>
              <a:t>STRATEGI IKLAN : MARKETING BRIEF &amp; CREATIVE BRIEF</a:t>
            </a:r>
            <a:endParaRPr lang="en-US" sz="4000" b="0" i="0" u="none" strike="noStrike" cap="none" dirty="0">
              <a:solidFill>
                <a:schemeClr val="lt1"/>
              </a:solidFill>
              <a:sym typeface="Cambria"/>
            </a:endParaRPr>
          </a:p>
        </p:txBody>
      </p:sp>
      <p:pic>
        <p:nvPicPr>
          <p:cNvPr id="150" name="Shape 150" descr="Bottom half of woman in jeans with gardening gloves and rake standing next to metal bucket filled with leaves" title="Sample picture"/>
          <p:cNvPicPr preferRelativeResize="0">
            <a:picLocks noGrp="1"/>
          </p:cNvPicPr>
          <p:nvPr>
            <p:ph type="pic" idx="2"/>
          </p:nvPr>
        </p:nvPicPr>
        <p:blipFill rotWithShape="1">
          <a:blip r:embed="rId3">
            <a:alphaModFix/>
          </a:blip>
          <a:srcRect/>
          <a:stretch/>
        </p:blipFill>
        <p:spPr>
          <a:xfrm>
            <a:off x="5181600" y="231775"/>
            <a:ext cx="6778625" cy="5711824"/>
          </a:xfrm>
          <a:prstGeom prst="round1Rect">
            <a:avLst>
              <a:gd name="adj" fmla="val 5636"/>
            </a:avLst>
          </a:prstGeom>
          <a:solidFill>
            <a:schemeClr val="lt2"/>
          </a:solidFill>
          <a:ln>
            <a:noFill/>
          </a:ln>
        </p:spPr>
      </p:pic>
      <p:pic>
        <p:nvPicPr>
          <p:cNvPr id="151" name="Shape 151" descr="logo-upn.png"/>
          <p:cNvPicPr preferRelativeResize="0"/>
          <p:nvPr/>
        </p:nvPicPr>
        <p:blipFill rotWithShape="1">
          <a:blip r:embed="rId4">
            <a:alphaModFix/>
          </a:blip>
          <a:srcRect/>
          <a:stretch/>
        </p:blipFill>
        <p:spPr>
          <a:xfrm>
            <a:off x="376237" y="290512"/>
            <a:ext cx="1466850" cy="1431924"/>
          </a:xfrm>
          <a:prstGeom prst="rect">
            <a:avLst/>
          </a:prstGeom>
          <a:noFill/>
          <a:ln>
            <a:noFill/>
          </a:ln>
        </p:spPr>
      </p:pic>
      <p:sp>
        <p:nvSpPr>
          <p:cNvPr id="2" name="Subtitle 1"/>
          <p:cNvSpPr>
            <a:spLocks noGrp="1"/>
          </p:cNvSpPr>
          <p:nvPr>
            <p:ph type="subTitle" idx="1"/>
          </p:nvPr>
        </p:nvSpPr>
        <p:spPr/>
        <p:txBody>
          <a:bodyPr/>
          <a:lstStyle/>
          <a:p>
            <a:endParaRPr lang="id-ID"/>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622300" y="981075"/>
            <a:ext cx="10944225" cy="4524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mbria"/>
              <a:buNone/>
            </a:pPr>
            <a:br>
              <a:rPr lang="en-US" sz="1800" b="0" i="0" u="none" dirty="0">
                <a:solidFill>
                  <a:schemeClr val="dk1"/>
                </a:solidFill>
                <a:latin typeface="Cambria"/>
                <a:ea typeface="Cambria"/>
                <a:cs typeface="Cambria"/>
                <a:sym typeface="Cambria"/>
              </a:rPr>
            </a:br>
            <a:br>
              <a:rPr lang="en-US" sz="2400" b="0" i="0" u="none" dirty="0">
                <a:solidFill>
                  <a:schemeClr val="dk1"/>
                </a:solidFill>
                <a:latin typeface="Cambria"/>
                <a:ea typeface="Cambria"/>
                <a:cs typeface="Cambria"/>
                <a:sym typeface="Cambria"/>
              </a:rPr>
            </a:br>
            <a:r>
              <a:rPr lang="en-US" sz="2400" b="0" i="0" u="none" dirty="0" err="1">
                <a:solidFill>
                  <a:schemeClr val="dk1"/>
                </a:solidFill>
                <a:latin typeface="Cambria"/>
                <a:ea typeface="Cambria"/>
                <a:cs typeface="Cambria"/>
                <a:sym typeface="Cambria"/>
              </a:rPr>
              <a:t>Masing-masing</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agensi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periklanan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mempunyai</a:t>
            </a:r>
            <a:r>
              <a:rPr lang="en-US" sz="2400" b="0" i="0" u="none" dirty="0">
                <a:solidFill>
                  <a:schemeClr val="dk1"/>
                </a:solidFill>
                <a:latin typeface="Cambria"/>
                <a:ea typeface="Cambria"/>
                <a:cs typeface="Cambria"/>
                <a:sym typeface="Cambria"/>
              </a:rPr>
              <a:t> model </a:t>
            </a:r>
            <a:r>
              <a:rPr lang="en-US" sz="2400" b="0" i="0" u="none" dirty="0" err="1">
                <a:solidFill>
                  <a:schemeClr val="dk1"/>
                </a:solidFill>
                <a:latin typeface="Cambria"/>
                <a:ea typeface="Cambria"/>
                <a:cs typeface="Cambria"/>
                <a:sym typeface="Cambria"/>
              </a:rPr>
              <a:t>rangkuman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kreatif</a:t>
            </a:r>
            <a:r>
              <a:rPr lang="en-US" sz="2400" b="0" i="0" u="none" dirty="0">
                <a:solidFill>
                  <a:schemeClr val="dk1"/>
                </a:solidFill>
                <a:latin typeface="Cambria"/>
                <a:ea typeface="Cambria"/>
                <a:cs typeface="Cambria"/>
                <a:sym typeface="Cambria"/>
              </a:rPr>
              <a:t> yang </a:t>
            </a:r>
            <a:r>
              <a:rPr lang="en-US" sz="2400" b="0" i="0" u="none" dirty="0" err="1">
                <a:solidFill>
                  <a:schemeClr val="dk1"/>
                </a:solidFill>
                <a:latin typeface="Cambria"/>
                <a:ea typeface="Cambria"/>
                <a:cs typeface="Cambria"/>
                <a:sym typeface="Cambria"/>
              </a:rPr>
              <a:t>berbeda-beda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tergantung</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dari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kebutuhan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produk</a:t>
            </a:r>
            <a:r>
              <a:rPr lang="en-US" sz="2400" b="0" i="0" u="none" dirty="0">
                <a:solidFill>
                  <a:schemeClr val="dk1"/>
                </a:solidFill>
                <a:latin typeface="Cambria"/>
                <a:ea typeface="Cambria"/>
                <a:cs typeface="Cambria"/>
                <a:sym typeface="Cambria"/>
              </a:rPr>
              <a:t> yang </a:t>
            </a:r>
            <a:r>
              <a:rPr lang="en-US" sz="2400" b="0" i="0" u="none" dirty="0" err="1">
                <a:solidFill>
                  <a:schemeClr val="dk1"/>
                </a:solidFill>
                <a:latin typeface="Cambria"/>
                <a:ea typeface="Cambria"/>
                <a:cs typeface="Cambria"/>
                <a:sym typeface="Cambria"/>
              </a:rPr>
              <a:t>akan</a:t>
            </a:r>
            <a:r>
              <a:rPr lang="en-US" sz="2400" b="0" i="0" u="none" dirty="0">
                <a:solidFill>
                  <a:schemeClr val="dk1"/>
                </a:solidFill>
                <a:latin typeface="Cambria"/>
                <a:ea typeface="Cambria"/>
                <a:cs typeface="Cambria"/>
                <a:sym typeface="Cambria"/>
              </a:rPr>
              <a:t> di </a:t>
            </a:r>
            <a:r>
              <a:rPr lang="en-US" sz="2400" b="0" i="0" u="none" dirty="0" err="1">
                <a:solidFill>
                  <a:schemeClr val="dk1"/>
                </a:solidFill>
                <a:latin typeface="Cambria"/>
                <a:ea typeface="Cambria"/>
                <a:cs typeface="Cambria"/>
                <a:sym typeface="Cambria"/>
              </a:rPr>
              <a:t>iklankan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Tidak</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ada</a:t>
            </a:r>
            <a:r>
              <a:rPr lang="en-US" sz="2400" b="0" i="0" u="none" dirty="0">
                <a:solidFill>
                  <a:schemeClr val="dk1"/>
                </a:solidFill>
                <a:latin typeface="Cambria"/>
                <a:ea typeface="Cambria"/>
                <a:cs typeface="Cambria"/>
                <a:sym typeface="Cambria"/>
              </a:rPr>
              <a:t> model </a:t>
            </a:r>
            <a:r>
              <a:rPr lang="en-US" sz="2400" b="0" i="0" u="none" dirty="0" err="1">
                <a:solidFill>
                  <a:schemeClr val="dk1"/>
                </a:solidFill>
                <a:latin typeface="Cambria"/>
                <a:ea typeface="Cambria"/>
                <a:cs typeface="Cambria"/>
                <a:sym typeface="Cambria"/>
              </a:rPr>
              <a:t>pemasaran</a:t>
            </a:r>
            <a:r>
              <a:rPr lang="en-US" sz="2400" b="0" i="0" u="none" dirty="0">
                <a:solidFill>
                  <a:schemeClr val="dk1"/>
                </a:solidFill>
                <a:latin typeface="Cambria"/>
                <a:ea typeface="Cambria"/>
                <a:cs typeface="Cambria"/>
                <a:sym typeface="Cambria"/>
              </a:rPr>
              <a:t> yang </a:t>
            </a:r>
            <a:r>
              <a:rPr lang="en-US" sz="2400" b="0" i="0" u="none" dirty="0" err="1">
                <a:solidFill>
                  <a:schemeClr val="dk1"/>
                </a:solidFill>
                <a:latin typeface="Cambria"/>
                <a:ea typeface="Cambria"/>
                <a:cs typeface="Cambria"/>
                <a:sym typeface="Cambria"/>
              </a:rPr>
              <a:t>begitu</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kaku</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sehingga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anda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tak</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dapat</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berubah</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Tidak</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ada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rumus</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pemasaran</a:t>
            </a:r>
            <a:r>
              <a:rPr lang="en-US" sz="2400" b="0" i="0" u="none" dirty="0">
                <a:solidFill>
                  <a:schemeClr val="dk1"/>
                </a:solidFill>
                <a:latin typeface="Cambria"/>
                <a:ea typeface="Cambria"/>
                <a:cs typeface="Cambria"/>
                <a:sym typeface="Cambria"/>
              </a:rPr>
              <a:t> yang </a:t>
            </a:r>
            <a:r>
              <a:rPr lang="en-US" sz="2400" b="0" i="0" u="none" dirty="0" err="1">
                <a:solidFill>
                  <a:schemeClr val="dk1"/>
                </a:solidFill>
                <a:latin typeface="Cambria"/>
                <a:ea typeface="Cambria"/>
                <a:cs typeface="Cambria"/>
                <a:sym typeface="Cambria"/>
              </a:rPr>
              <a:t>begitu</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ketat</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sehingga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setiap</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perubahan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dilarang</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Hanya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pedoman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strategi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tidak</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boleh</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berubah</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sedangkan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pedoman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taktisnya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berupa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rangkuman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kreatif</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boleh</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berubah</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Batey</a:t>
            </a:r>
            <a:r>
              <a:rPr lang="en-US" sz="2400" b="0" i="0" u="none" dirty="0">
                <a:solidFill>
                  <a:schemeClr val="dk1"/>
                </a:solidFill>
                <a:latin typeface="Cambria"/>
                <a:ea typeface="Cambria"/>
                <a:cs typeface="Cambria"/>
                <a:sym typeface="Cambria"/>
              </a:rPr>
              <a:t>, 2003)</a:t>
            </a:r>
            <a:br>
              <a:rPr lang="en-US" sz="1800" b="0" i="0" u="none" dirty="0">
                <a:solidFill>
                  <a:schemeClr val="dk1"/>
                </a:solidFill>
                <a:latin typeface="Cambria"/>
                <a:ea typeface="Cambria"/>
                <a:cs typeface="Cambria"/>
                <a:sym typeface="Cambria"/>
              </a:rPr>
            </a:br>
            <a:endParaRPr lang="en-US" sz="1800" b="0" i="0" u="none" dirty="0">
              <a:solidFill>
                <a:schemeClr val="dk1"/>
              </a:solidFill>
              <a:latin typeface="Cambria"/>
              <a:ea typeface="Cambria"/>
              <a:cs typeface="Cambria"/>
              <a:sym typeface="Cambria"/>
            </a:endParaRPr>
          </a:p>
        </p:txBody>
      </p:sp>
      <p:pic>
        <p:nvPicPr>
          <p:cNvPr id="200" name="Shape 200"/>
          <p:cNvPicPr preferRelativeResize="0"/>
          <p:nvPr/>
        </p:nvPicPr>
        <p:blipFill rotWithShape="1">
          <a:blip r:embed="rId3">
            <a:alphaModFix/>
          </a:blip>
          <a:srcRect/>
          <a:stretch/>
        </p:blipFill>
        <p:spPr>
          <a:xfrm>
            <a:off x="4365625" y="4941887"/>
            <a:ext cx="5473700" cy="1727199"/>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4" name="Shape 194"/>
          <p:cNvPicPr preferRelativeResize="0"/>
          <p:nvPr/>
        </p:nvPicPr>
        <p:blipFill rotWithShape="1">
          <a:blip r:embed="rId3">
            <a:alphaModFix/>
          </a:blip>
          <a:srcRect/>
          <a:stretch/>
        </p:blipFill>
        <p:spPr>
          <a:xfrm>
            <a:off x="7750595" y="1268760"/>
            <a:ext cx="3888951" cy="4031901"/>
          </a:xfrm>
          <a:prstGeom prst="rect">
            <a:avLst/>
          </a:prstGeom>
          <a:noFill/>
          <a:ln>
            <a:noFill/>
          </a:ln>
        </p:spPr>
      </p:pic>
      <p:sp>
        <p:nvSpPr>
          <p:cNvPr id="193" name="Shape 193"/>
          <p:cNvSpPr txBox="1"/>
          <p:nvPr/>
        </p:nvSpPr>
        <p:spPr>
          <a:xfrm>
            <a:off x="765175" y="692150"/>
            <a:ext cx="10440987" cy="5632450"/>
          </a:xfrm>
          <a:prstGeom prst="rect">
            <a:avLst/>
          </a:prstGeom>
          <a:noFill/>
          <a:ln>
            <a:noFill/>
          </a:ln>
        </p:spPr>
        <p:txBody>
          <a:bodyPr lIns="91425" tIns="45700" rIns="91425" bIns="45700" anchor="t" anchorCtr="0">
            <a:noAutofit/>
          </a:bodyPr>
          <a:lstStyle/>
          <a:p>
            <a:pPr algn="just"/>
            <a:br>
              <a:rPr lang="en-US" sz="2400" b="0" i="0" u="none" dirty="0">
                <a:solidFill>
                  <a:schemeClr val="dk1"/>
                </a:solidFill>
                <a:latin typeface="Cambria"/>
                <a:ea typeface="Cambria"/>
                <a:cs typeface="Cambria"/>
                <a:sym typeface="Cambria"/>
              </a:rPr>
            </a:br>
            <a:r>
              <a:rPr lang="en-US" sz="2400" dirty="0" err="1"/>
              <a:t>Adapun</a:t>
            </a:r>
            <a:r>
              <a:rPr lang="en-US" sz="2400" dirty="0"/>
              <a:t> </a:t>
            </a:r>
            <a:r>
              <a:rPr lang="en-US" sz="2400" dirty="0" err="1"/>
              <a:t>unsur-unsur</a:t>
            </a:r>
            <a:r>
              <a:rPr lang="en-US" sz="2400" dirty="0"/>
              <a:t> </a:t>
            </a:r>
            <a:r>
              <a:rPr lang="en-US" sz="2400" dirty="0" err="1"/>
              <a:t>dalam</a:t>
            </a:r>
            <a:r>
              <a:rPr lang="en-US" sz="2400" dirty="0"/>
              <a:t> </a:t>
            </a:r>
            <a:r>
              <a:rPr lang="en-US" sz="2400" i="1" dirty="0"/>
              <a:t>Creative Brief</a:t>
            </a:r>
            <a:r>
              <a:rPr lang="en-US" sz="2400" dirty="0"/>
              <a:t>  </a:t>
            </a:r>
            <a:r>
              <a:rPr lang="en-US" sz="2400" dirty="0" err="1"/>
              <a:t>adalah</a:t>
            </a:r>
            <a:r>
              <a:rPr lang="en-US" sz="2400" dirty="0"/>
              <a:t> : </a:t>
            </a:r>
            <a:endParaRPr lang="id-ID" sz="2400" dirty="0"/>
          </a:p>
          <a:p>
            <a:pPr marL="342900" indent="-342900" algn="just">
              <a:buFont typeface="Arial" pitchFamily="34" charset="0"/>
              <a:buChar char="•"/>
            </a:pPr>
            <a:r>
              <a:rPr lang="id-ID" sz="2400" dirty="0"/>
              <a:t>Advertising Problem</a:t>
            </a:r>
          </a:p>
          <a:p>
            <a:pPr marL="342900" indent="-342900" algn="just">
              <a:buFont typeface="Arial" pitchFamily="34" charset="0"/>
              <a:buChar char="•"/>
            </a:pPr>
            <a:r>
              <a:rPr lang="id-ID" sz="2400" dirty="0"/>
              <a:t>Advertising Objective</a:t>
            </a:r>
          </a:p>
          <a:p>
            <a:pPr marL="342900" indent="-342900" algn="just">
              <a:buFont typeface="Arial" pitchFamily="34" charset="0"/>
              <a:buChar char="•"/>
            </a:pPr>
            <a:r>
              <a:rPr lang="id-ID" sz="2400" dirty="0"/>
              <a:t>Target Audience</a:t>
            </a:r>
          </a:p>
          <a:p>
            <a:pPr marL="342900" indent="-342900" algn="just">
              <a:buFont typeface="Arial" pitchFamily="34" charset="0"/>
              <a:buChar char="•"/>
            </a:pPr>
            <a:r>
              <a:rPr lang="id-ID" sz="2400" dirty="0"/>
              <a:t>Positioning/Promise</a:t>
            </a:r>
          </a:p>
          <a:p>
            <a:pPr marL="342900" indent="-342900" algn="just">
              <a:buFont typeface="Arial" pitchFamily="34" charset="0"/>
              <a:buChar char="•"/>
            </a:pPr>
            <a:r>
              <a:rPr lang="id-ID" sz="2400" dirty="0"/>
              <a:t>The Support/Reason Why?</a:t>
            </a:r>
          </a:p>
          <a:p>
            <a:pPr marL="342900" indent="-342900" algn="just">
              <a:buFont typeface="Arial" pitchFamily="34" charset="0"/>
              <a:buChar char="•"/>
            </a:pPr>
            <a:r>
              <a:rPr lang="id-ID" sz="2400" dirty="0"/>
              <a:t>Big Idea (Theme)</a:t>
            </a:r>
          </a:p>
          <a:p>
            <a:pPr marL="342900" indent="-342900" algn="just">
              <a:buFont typeface="Arial" pitchFamily="34" charset="0"/>
              <a:buChar char="•"/>
            </a:pPr>
            <a:r>
              <a:rPr lang="id-ID" sz="2400" dirty="0"/>
              <a:t>Tone and Manner Communication</a:t>
            </a:r>
          </a:p>
          <a:p>
            <a:pPr marL="342900" indent="-342900" algn="just">
              <a:buFont typeface="Arial" pitchFamily="34" charset="0"/>
              <a:buChar char="•"/>
            </a:pPr>
            <a:r>
              <a:rPr lang="id-ID" sz="2400" dirty="0"/>
              <a:t>Mandatories</a:t>
            </a:r>
          </a:p>
          <a:p>
            <a:pPr marL="342900" indent="-342900" algn="just">
              <a:buFont typeface="Arial" pitchFamily="34" charset="0"/>
              <a:buChar char="•"/>
            </a:pPr>
            <a:endParaRPr lang="id-ID" sz="2400" dirty="0"/>
          </a:p>
          <a:p>
            <a:pPr marL="0" marR="0" lvl="0" indent="0" algn="l" rtl="0">
              <a:lnSpc>
                <a:spcPct val="100000"/>
              </a:lnSpc>
              <a:spcBef>
                <a:spcPts val="0"/>
              </a:spcBef>
              <a:spcAft>
                <a:spcPts val="0"/>
              </a:spcAft>
              <a:buClr>
                <a:schemeClr val="dk1"/>
              </a:buClr>
              <a:buSzPct val="25000"/>
              <a:buFont typeface="Cambria"/>
              <a:buNone/>
            </a:pPr>
            <a:br>
              <a:rPr lang="en-US" sz="2400" b="0" i="0" u="none" dirty="0">
                <a:solidFill>
                  <a:schemeClr val="dk1"/>
                </a:solidFill>
                <a:latin typeface="Cambria"/>
                <a:ea typeface="Cambria"/>
                <a:cs typeface="Cambria"/>
                <a:sym typeface="Cambria"/>
              </a:rPr>
            </a:br>
            <a:endParaRPr lang="en-US" sz="2400" b="0" i="0" u="none" dirty="0">
              <a:solidFill>
                <a:schemeClr val="dk1"/>
              </a:solidFill>
              <a:latin typeface="Cambria"/>
              <a:ea typeface="Cambria"/>
              <a:cs typeface="Cambria"/>
              <a:sym typeface="Cambria"/>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765175" y="658433"/>
            <a:ext cx="10440987" cy="5632450"/>
          </a:xfrm>
          <a:prstGeom prst="rect">
            <a:avLst/>
          </a:prstGeom>
          <a:noFill/>
          <a:ln>
            <a:noFill/>
          </a:ln>
        </p:spPr>
        <p:txBody>
          <a:bodyPr lIns="91425" tIns="45700" rIns="91425" bIns="45700" anchor="t" anchorCtr="0">
            <a:noAutofit/>
          </a:bodyPr>
          <a:lstStyle/>
          <a:p>
            <a:pPr lvl="0">
              <a:buClr>
                <a:schemeClr val="dk1"/>
              </a:buClr>
              <a:buSzPct val="25000"/>
            </a:pPr>
            <a:br>
              <a:rPr lang="en-US" sz="2400" b="0" i="0" u="none" dirty="0">
                <a:solidFill>
                  <a:schemeClr val="dk1"/>
                </a:solidFill>
                <a:latin typeface="Cambria"/>
                <a:ea typeface="Cambria"/>
                <a:cs typeface="Cambria"/>
                <a:sym typeface="Cambria"/>
              </a:rPr>
            </a:br>
            <a:r>
              <a:rPr lang="id-ID" sz="2800" dirty="0"/>
              <a:t>sebuah brief yang baik harus mencapai tiga tujuan utama:</a:t>
            </a:r>
          </a:p>
          <a:p>
            <a:pPr marL="342900" lvl="0" indent="-342900">
              <a:buClr>
                <a:schemeClr val="dk1"/>
              </a:buClr>
              <a:buSzPct val="25000"/>
              <a:buFont typeface="Wingdings" pitchFamily="2" charset="2"/>
              <a:buChar char="q"/>
            </a:pPr>
            <a:r>
              <a:rPr lang="id-ID" sz="2800" dirty="0"/>
              <a:t>pertama, seharusnya memberi tim kreatif pandangan realistis tentang apa yang dibutuhkan iklan mereka, dan apa yang ingin dicapai</a:t>
            </a:r>
          </a:p>
          <a:p>
            <a:pPr marL="342900" lvl="0" indent="-342900">
              <a:buClr>
                <a:schemeClr val="dk1"/>
              </a:buClr>
              <a:buSzPct val="25000"/>
              <a:buFont typeface="Wingdings" pitchFamily="2" charset="2"/>
              <a:buChar char="q"/>
            </a:pPr>
            <a:r>
              <a:rPr lang="id-ID" sz="2800" dirty="0"/>
              <a:t>memberikan pemahaman yang jelas tentang orang-orang yang harus ditangani oleh iklan mereka</a:t>
            </a:r>
          </a:p>
          <a:p>
            <a:pPr marL="342900" lvl="0" indent="-342900">
              <a:buClr>
                <a:schemeClr val="dk1"/>
              </a:buClr>
              <a:buSzPct val="25000"/>
              <a:buFont typeface="Wingdings" pitchFamily="2" charset="2"/>
              <a:buChar char="q"/>
            </a:pPr>
            <a:r>
              <a:rPr lang="id-ID" sz="2800" dirty="0"/>
              <a:t>memberi arahan yang jelas terhadap pesan yang bisa diterima oleh target audiens yang mudah terbujuk</a:t>
            </a:r>
            <a:br>
              <a:rPr lang="en-US" sz="2800" b="0" i="0" u="none" dirty="0">
                <a:solidFill>
                  <a:schemeClr val="dk1"/>
                </a:solidFill>
                <a:latin typeface="Cambria"/>
                <a:ea typeface="Cambria"/>
                <a:cs typeface="Cambria"/>
                <a:sym typeface="Cambria"/>
              </a:rPr>
            </a:br>
            <a:endParaRPr lang="en-US" sz="2800" b="0" i="0" u="none" dirty="0">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122408211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231" y="188640"/>
            <a:ext cx="8712968"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32515" y="980729"/>
            <a:ext cx="7772400" cy="1470025"/>
          </a:xfrm>
        </p:spPr>
        <p:txBody>
          <a:bodyPr>
            <a:normAutofit/>
          </a:bodyPr>
          <a:lstStyle/>
          <a:p>
            <a:r>
              <a:rPr lang="id-ID" sz="3600" b="1" dirty="0">
                <a:solidFill>
                  <a:schemeClr val="accent1">
                    <a:lumMod val="75000"/>
                  </a:schemeClr>
                </a:solidFill>
              </a:rPr>
              <a:t>ACCOUNT PLANNING</a:t>
            </a:r>
          </a:p>
        </p:txBody>
      </p:sp>
      <p:sp>
        <p:nvSpPr>
          <p:cNvPr id="3" name="Subtitle 2"/>
          <p:cNvSpPr>
            <a:spLocks noGrp="1"/>
          </p:cNvSpPr>
          <p:nvPr>
            <p:ph type="subTitle" idx="1"/>
          </p:nvPr>
        </p:nvSpPr>
        <p:spPr>
          <a:xfrm>
            <a:off x="2894012" y="2852936"/>
            <a:ext cx="6400800" cy="2785864"/>
          </a:xfrm>
        </p:spPr>
        <p:txBody>
          <a:bodyPr/>
          <a:lstStyle/>
          <a:p>
            <a:r>
              <a:rPr lang="id-ID" b="1" dirty="0"/>
              <a:t>PART 12</a:t>
            </a:r>
          </a:p>
          <a:p>
            <a:r>
              <a:rPr lang="id-ID" b="1" dirty="0"/>
              <a:t>PROJECT FLOW</a:t>
            </a:r>
          </a:p>
        </p:txBody>
      </p:sp>
    </p:spTree>
    <p:extLst>
      <p:ext uri="{BB962C8B-B14F-4D97-AF65-F5344CB8AC3E}">
        <p14:creationId xmlns:p14="http://schemas.microsoft.com/office/powerpoint/2010/main" val="154012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0436" y="332656"/>
            <a:ext cx="4258816" cy="778098"/>
          </a:xfrm>
        </p:spPr>
        <p:txBody>
          <a:bodyPr/>
          <a:lstStyle/>
          <a:p>
            <a:r>
              <a:rPr lang="id-ID" b="1" dirty="0"/>
              <a:t>PROJECT</a:t>
            </a:r>
          </a:p>
        </p:txBody>
      </p:sp>
      <p:sp>
        <p:nvSpPr>
          <p:cNvPr id="5" name="Subtitle 2"/>
          <p:cNvSpPr txBox="1">
            <a:spLocks/>
          </p:cNvSpPr>
          <p:nvPr/>
        </p:nvSpPr>
        <p:spPr>
          <a:xfrm>
            <a:off x="1629916" y="332656"/>
            <a:ext cx="5472608" cy="6192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i="1" dirty="0"/>
              <a:t>Project</a:t>
            </a:r>
            <a:r>
              <a:rPr lang="en-US" dirty="0"/>
              <a:t> </a:t>
            </a:r>
            <a:r>
              <a:rPr lang="en-US" dirty="0" err="1"/>
              <a:t>merupakan</a:t>
            </a:r>
            <a:r>
              <a:rPr lang="en-US" dirty="0"/>
              <a:t> </a:t>
            </a:r>
            <a:r>
              <a:rPr lang="en-US" dirty="0" err="1"/>
              <a:t>kegiatan</a:t>
            </a:r>
            <a:r>
              <a:rPr lang="en-US" dirty="0"/>
              <a:t> </a:t>
            </a:r>
            <a:r>
              <a:rPr lang="en-US" dirty="0" err="1"/>
              <a:t>sementara</a:t>
            </a:r>
            <a:r>
              <a:rPr lang="en-US" dirty="0"/>
              <a:t> </a:t>
            </a:r>
            <a:r>
              <a:rPr lang="en-US" dirty="0" err="1"/>
              <a:t>dengan</a:t>
            </a:r>
            <a:r>
              <a:rPr lang="en-US" dirty="0"/>
              <a:t> </a:t>
            </a:r>
            <a:r>
              <a:rPr lang="en-US" dirty="0" err="1"/>
              <a:t>tujuan</a:t>
            </a:r>
            <a:r>
              <a:rPr lang="en-US" dirty="0"/>
              <a:t> </a:t>
            </a:r>
            <a:r>
              <a:rPr lang="en-US" dirty="0" err="1"/>
              <a:t>untuk</a:t>
            </a:r>
            <a:r>
              <a:rPr lang="en-US" dirty="0"/>
              <a:t> </a:t>
            </a:r>
            <a:r>
              <a:rPr lang="en-US" dirty="0" err="1"/>
              <a:t>menciptakan</a:t>
            </a:r>
            <a:r>
              <a:rPr lang="en-US" dirty="0"/>
              <a:t> </a:t>
            </a:r>
            <a:r>
              <a:rPr lang="en-US" dirty="0" err="1"/>
              <a:t>produk</a:t>
            </a:r>
            <a:r>
              <a:rPr lang="en-US" dirty="0"/>
              <a:t> </a:t>
            </a:r>
            <a:r>
              <a:rPr lang="en-US" dirty="0" err="1"/>
              <a:t>spesial</a:t>
            </a:r>
            <a:r>
              <a:rPr lang="en-US" dirty="0"/>
              <a:t> </a:t>
            </a:r>
            <a:r>
              <a:rPr lang="en-US" i="1" dirty="0"/>
              <a:t>(unique product)</a:t>
            </a:r>
            <a:r>
              <a:rPr lang="en-US" dirty="0"/>
              <a:t>, </a:t>
            </a:r>
            <a:r>
              <a:rPr lang="en-US" dirty="0" err="1"/>
              <a:t>servis</a:t>
            </a:r>
            <a:r>
              <a:rPr lang="en-US" dirty="0"/>
              <a:t> (</a:t>
            </a:r>
            <a:r>
              <a:rPr lang="en-US" dirty="0" err="1"/>
              <a:t>layanan</a:t>
            </a:r>
            <a:r>
              <a:rPr lang="en-US" dirty="0"/>
              <a:t> / </a:t>
            </a:r>
            <a:r>
              <a:rPr lang="en-US" dirty="0" err="1"/>
              <a:t>jasa</a:t>
            </a:r>
            <a:r>
              <a:rPr lang="en-US" dirty="0"/>
              <a:t>) </a:t>
            </a:r>
            <a:r>
              <a:rPr lang="en-US" dirty="0" err="1"/>
              <a:t>atau</a:t>
            </a:r>
            <a:r>
              <a:rPr lang="en-US" dirty="0"/>
              <a:t> </a:t>
            </a:r>
            <a:r>
              <a:rPr lang="en-US" dirty="0" err="1"/>
              <a:t>hasil</a:t>
            </a:r>
            <a:r>
              <a:rPr lang="en-US" dirty="0"/>
              <a:t> /</a:t>
            </a:r>
            <a:r>
              <a:rPr lang="en-US" dirty="0" err="1"/>
              <a:t>efek</a:t>
            </a:r>
            <a:r>
              <a:rPr lang="en-US" dirty="0"/>
              <a:t> </a:t>
            </a:r>
            <a:r>
              <a:rPr lang="en-US" dirty="0" err="1"/>
              <a:t>tertentu</a:t>
            </a:r>
            <a:r>
              <a:rPr lang="en-US" dirty="0"/>
              <a:t> </a:t>
            </a:r>
            <a:r>
              <a:rPr lang="en-US" dirty="0" err="1"/>
              <a:t>dan</a:t>
            </a:r>
            <a:r>
              <a:rPr lang="en-US" dirty="0"/>
              <a:t> di </a:t>
            </a:r>
            <a:r>
              <a:rPr lang="en-US" dirty="0" err="1"/>
              <a:t>tetapkan</a:t>
            </a:r>
            <a:r>
              <a:rPr lang="en-US" dirty="0"/>
              <a:t> </a:t>
            </a:r>
            <a:r>
              <a:rPr lang="en-US" dirty="0" err="1"/>
              <a:t>awal</a:t>
            </a:r>
            <a:r>
              <a:rPr lang="en-US" dirty="0"/>
              <a:t> </a:t>
            </a:r>
            <a:r>
              <a:rPr lang="en-US" dirty="0" err="1"/>
              <a:t>pekerjaanya</a:t>
            </a:r>
            <a:r>
              <a:rPr lang="en-US" dirty="0"/>
              <a:t> </a:t>
            </a:r>
            <a:r>
              <a:rPr lang="en-US" dirty="0" err="1"/>
              <a:t>dan</a:t>
            </a:r>
            <a:r>
              <a:rPr lang="en-US" dirty="0"/>
              <a:t> </a:t>
            </a:r>
            <a:r>
              <a:rPr lang="en-US" dirty="0" err="1"/>
              <a:t>waktu</a:t>
            </a:r>
            <a:r>
              <a:rPr lang="en-US" dirty="0"/>
              <a:t> </a:t>
            </a:r>
            <a:r>
              <a:rPr lang="en-US" dirty="0" err="1"/>
              <a:t>selesainya</a:t>
            </a:r>
            <a:r>
              <a:rPr lang="en-US" dirty="0"/>
              <a:t>.</a:t>
            </a:r>
            <a:endParaRPr lang="id-ID" b="1" dirty="0"/>
          </a:p>
        </p:txBody>
      </p:sp>
      <p:sp>
        <p:nvSpPr>
          <p:cNvPr id="3" name="Content Placeholder 2"/>
          <p:cNvSpPr>
            <a:spLocks noGrp="1"/>
          </p:cNvSpPr>
          <p:nvPr>
            <p:ph idx="1"/>
          </p:nvPr>
        </p:nvSpPr>
        <p:spPr/>
        <p:txBody>
          <a:bodyPr/>
          <a:lstStyle/>
          <a:p>
            <a:endParaRPr lang="id-ID"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365" y="3861049"/>
            <a:ext cx="45624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36333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06090"/>
          </a:xfrm>
        </p:spPr>
        <p:txBody>
          <a:bodyPr>
            <a:normAutofit fontScale="90000"/>
          </a:bodyPr>
          <a:lstStyle/>
          <a:p>
            <a:r>
              <a:rPr lang="id-ID" dirty="0"/>
              <a:t>BUDGET</a:t>
            </a:r>
          </a:p>
        </p:txBody>
      </p:sp>
      <p:sp>
        <p:nvSpPr>
          <p:cNvPr id="3" name="Content Placeholder 2"/>
          <p:cNvSpPr>
            <a:spLocks noGrp="1"/>
          </p:cNvSpPr>
          <p:nvPr>
            <p:ph idx="1"/>
          </p:nvPr>
        </p:nvSpPr>
        <p:spPr>
          <a:xfrm>
            <a:off x="1979612" y="1124744"/>
            <a:ext cx="4618856" cy="5400600"/>
          </a:xfrm>
        </p:spPr>
        <p:txBody>
          <a:bodyPr>
            <a:normAutofit/>
          </a:bodyPr>
          <a:lstStyle/>
          <a:p>
            <a:pPr marL="0" indent="0" algn="just">
              <a:buNone/>
            </a:pPr>
            <a:r>
              <a:rPr lang="en-US" sz="2800" i="1" dirty="0"/>
              <a:t>Business Budget</a:t>
            </a:r>
            <a:r>
              <a:rPr lang="en-US" sz="2800" dirty="0"/>
              <a:t> (</a:t>
            </a:r>
            <a:r>
              <a:rPr lang="en-US" sz="2800" dirty="0" err="1"/>
              <a:t>Anggaran</a:t>
            </a:r>
            <a:r>
              <a:rPr lang="en-US" sz="2800" dirty="0"/>
              <a:t> Perusahaan) </a:t>
            </a:r>
            <a:r>
              <a:rPr lang="en-US" sz="2800" dirty="0" err="1"/>
              <a:t>atau</a:t>
            </a:r>
            <a:r>
              <a:rPr lang="en-US" sz="2800" dirty="0"/>
              <a:t> </a:t>
            </a:r>
            <a:r>
              <a:rPr lang="en-US" sz="2800" i="1" dirty="0"/>
              <a:t>Budget</a:t>
            </a:r>
            <a:r>
              <a:rPr lang="en-US" sz="2800" dirty="0"/>
              <a:t> (</a:t>
            </a:r>
            <a:r>
              <a:rPr lang="en-US" sz="2800" dirty="0" err="1"/>
              <a:t>Anggaran</a:t>
            </a:r>
            <a:r>
              <a:rPr lang="en-US" sz="2800" dirty="0"/>
              <a:t>) </a:t>
            </a:r>
            <a:r>
              <a:rPr lang="en-US" sz="2800" dirty="0" err="1"/>
              <a:t>adalah</a:t>
            </a:r>
            <a:r>
              <a:rPr lang="en-US" sz="2800" dirty="0"/>
              <a:t> </a:t>
            </a:r>
            <a:r>
              <a:rPr lang="en-US" sz="2800" dirty="0" err="1"/>
              <a:t>suatu</a:t>
            </a:r>
            <a:r>
              <a:rPr lang="en-US" sz="2800" dirty="0"/>
              <a:t> </a:t>
            </a:r>
            <a:r>
              <a:rPr lang="en-US" sz="2800" dirty="0" err="1"/>
              <a:t>rencana</a:t>
            </a:r>
            <a:r>
              <a:rPr lang="en-US" sz="2800" dirty="0"/>
              <a:t> yang </a:t>
            </a:r>
            <a:r>
              <a:rPr lang="en-US" sz="2800" dirty="0" err="1"/>
              <a:t>disusun</a:t>
            </a:r>
            <a:r>
              <a:rPr lang="en-US" sz="2800" dirty="0"/>
              <a:t> </a:t>
            </a:r>
            <a:r>
              <a:rPr lang="en-US" sz="2800" dirty="0" err="1"/>
              <a:t>secara</a:t>
            </a:r>
            <a:r>
              <a:rPr lang="en-US" sz="2800" dirty="0"/>
              <a:t> </a:t>
            </a:r>
            <a:r>
              <a:rPr lang="en-US" sz="2800" dirty="0" err="1"/>
              <a:t>sistematis</a:t>
            </a:r>
            <a:r>
              <a:rPr lang="en-US" sz="2800" dirty="0"/>
              <a:t>, yang </a:t>
            </a:r>
            <a:r>
              <a:rPr lang="en-US" sz="2800" dirty="0" err="1"/>
              <a:t>meliputi</a:t>
            </a:r>
            <a:r>
              <a:rPr lang="en-US" sz="2800" dirty="0"/>
              <a:t> </a:t>
            </a:r>
            <a:r>
              <a:rPr lang="en-US" sz="2800" dirty="0" err="1"/>
              <a:t>seluruh</a:t>
            </a:r>
            <a:r>
              <a:rPr lang="en-US" sz="2800" dirty="0"/>
              <a:t> </a:t>
            </a:r>
            <a:r>
              <a:rPr lang="en-US" sz="2800" dirty="0" err="1"/>
              <a:t>kegiatan</a:t>
            </a:r>
            <a:r>
              <a:rPr lang="en-US" sz="2800" dirty="0"/>
              <a:t> </a:t>
            </a:r>
            <a:r>
              <a:rPr lang="en-US" sz="2800" dirty="0" err="1"/>
              <a:t>perusahaan</a:t>
            </a:r>
            <a:r>
              <a:rPr lang="en-US" sz="2800" dirty="0"/>
              <a:t>, yang </a:t>
            </a:r>
            <a:r>
              <a:rPr lang="en-US" sz="2800" dirty="0" err="1"/>
              <a:t>dinyatakan</a:t>
            </a:r>
            <a:r>
              <a:rPr lang="en-US" sz="2800" dirty="0"/>
              <a:t> </a:t>
            </a:r>
            <a:r>
              <a:rPr lang="en-US" sz="2800" dirty="0" err="1"/>
              <a:t>dalam</a:t>
            </a:r>
            <a:r>
              <a:rPr lang="en-US" sz="2800" dirty="0"/>
              <a:t> </a:t>
            </a:r>
            <a:r>
              <a:rPr lang="en-US" sz="2800" dirty="0" err="1"/>
              <a:t>satuan</a:t>
            </a:r>
            <a:r>
              <a:rPr lang="en-US" sz="2800" dirty="0"/>
              <a:t> </a:t>
            </a:r>
            <a:r>
              <a:rPr lang="en-US" sz="2800" dirty="0" err="1"/>
              <a:t>keuangan</a:t>
            </a:r>
            <a:r>
              <a:rPr lang="en-US" sz="2800" dirty="0"/>
              <a:t> (unit </a:t>
            </a:r>
            <a:r>
              <a:rPr lang="en-US" sz="2800" dirty="0" err="1"/>
              <a:t>moneter</a:t>
            </a:r>
            <a:r>
              <a:rPr lang="en-US" sz="2800" dirty="0"/>
              <a:t>), </a:t>
            </a:r>
            <a:r>
              <a:rPr lang="en-US" sz="2800" dirty="0" err="1"/>
              <a:t>dan</a:t>
            </a:r>
            <a:r>
              <a:rPr lang="en-US" sz="2800" dirty="0"/>
              <a:t> </a:t>
            </a:r>
            <a:r>
              <a:rPr lang="en-US" sz="2800" dirty="0" err="1"/>
              <a:t>berlaku</a:t>
            </a:r>
            <a:r>
              <a:rPr lang="en-US" sz="2800" dirty="0"/>
              <a:t> </a:t>
            </a:r>
            <a:r>
              <a:rPr lang="en-US" sz="2800" dirty="0" err="1"/>
              <a:t>untuk</a:t>
            </a:r>
            <a:r>
              <a:rPr lang="en-US" sz="2800" dirty="0"/>
              <a:t> </a:t>
            </a:r>
            <a:r>
              <a:rPr lang="en-US" sz="2800" dirty="0" err="1"/>
              <a:t>jangka</a:t>
            </a:r>
            <a:r>
              <a:rPr lang="en-US" sz="2800" dirty="0"/>
              <a:t> </a:t>
            </a:r>
            <a:r>
              <a:rPr lang="en-US" sz="2800" dirty="0" err="1"/>
              <a:t>waktu</a:t>
            </a:r>
            <a:r>
              <a:rPr lang="en-US" sz="2800" dirty="0"/>
              <a:t> </a:t>
            </a:r>
            <a:r>
              <a:rPr lang="en-US" sz="2800" dirty="0" err="1"/>
              <a:t>tertentu</a:t>
            </a:r>
            <a:r>
              <a:rPr lang="en-US" sz="2800" dirty="0"/>
              <a:t> yang </a:t>
            </a:r>
            <a:r>
              <a:rPr lang="en-US" sz="2800" dirty="0" err="1"/>
              <a:t>akan</a:t>
            </a:r>
            <a:r>
              <a:rPr lang="en-US" sz="2800" dirty="0"/>
              <a:t> </a:t>
            </a:r>
            <a:r>
              <a:rPr lang="en-US" sz="2800" dirty="0" err="1"/>
              <a:t>datang</a:t>
            </a:r>
            <a:r>
              <a:rPr lang="en-US" sz="2800" dirty="0"/>
              <a:t>. </a:t>
            </a:r>
            <a:endParaRPr lang="id-ID" sz="28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492" y="1628800"/>
            <a:ext cx="3520423" cy="308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15952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445" y="1453998"/>
            <a:ext cx="4177289" cy="349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9612" y="274638"/>
            <a:ext cx="8229600" cy="706090"/>
          </a:xfrm>
        </p:spPr>
        <p:txBody>
          <a:bodyPr>
            <a:normAutofit fontScale="90000"/>
          </a:bodyPr>
          <a:lstStyle/>
          <a:p>
            <a:r>
              <a:rPr lang="id-ID" dirty="0"/>
              <a:t>PROJECT MANAGEMENT</a:t>
            </a:r>
          </a:p>
        </p:txBody>
      </p:sp>
      <p:sp>
        <p:nvSpPr>
          <p:cNvPr id="3" name="Content Placeholder 2"/>
          <p:cNvSpPr>
            <a:spLocks noGrp="1"/>
          </p:cNvSpPr>
          <p:nvPr>
            <p:ph idx="1"/>
          </p:nvPr>
        </p:nvSpPr>
        <p:spPr>
          <a:xfrm>
            <a:off x="1979612" y="1124744"/>
            <a:ext cx="4474840" cy="5400600"/>
          </a:xfrm>
        </p:spPr>
        <p:txBody>
          <a:bodyPr>
            <a:normAutofit lnSpcReduction="10000"/>
          </a:bodyPr>
          <a:lstStyle/>
          <a:p>
            <a:pPr marL="0" indent="0" algn="just">
              <a:buNone/>
            </a:pPr>
            <a:r>
              <a:rPr lang="id-ID" sz="2800" dirty="0"/>
              <a:t>Manajemen proyek adalah merencanakan, menyusun organisasi, memimpin dan mengendalikan sumber daya perusahaan untuk mencapai sasaran jangka pendek yang telah ditentukan. Lebih jauh lagi manajemen proyek menggunakan pendekatan hiraki vertikal dan horizontal .</a:t>
            </a:r>
          </a:p>
          <a:p>
            <a:pPr marL="0" indent="0" algn="just">
              <a:buNone/>
            </a:pPr>
            <a:r>
              <a:rPr lang="id-ID" sz="2800" dirty="0"/>
              <a:t>(H. Kerzner)</a:t>
            </a:r>
          </a:p>
        </p:txBody>
      </p:sp>
    </p:spTree>
    <p:extLst>
      <p:ext uri="{BB962C8B-B14F-4D97-AF65-F5344CB8AC3E}">
        <p14:creationId xmlns:p14="http://schemas.microsoft.com/office/powerpoint/2010/main" val="78742630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06090"/>
          </a:xfrm>
        </p:spPr>
        <p:txBody>
          <a:bodyPr>
            <a:normAutofit fontScale="90000"/>
          </a:bodyPr>
          <a:lstStyle/>
          <a:p>
            <a:r>
              <a:rPr lang="id-ID" dirty="0"/>
              <a:t>PROJECT MANAGEMENT</a:t>
            </a:r>
          </a:p>
        </p:txBody>
      </p:sp>
      <p:sp>
        <p:nvSpPr>
          <p:cNvPr id="3" name="Content Placeholder 2"/>
          <p:cNvSpPr>
            <a:spLocks noGrp="1"/>
          </p:cNvSpPr>
          <p:nvPr>
            <p:ph idx="1"/>
          </p:nvPr>
        </p:nvSpPr>
        <p:spPr>
          <a:xfrm>
            <a:off x="1979612" y="1124744"/>
            <a:ext cx="4474840" cy="5400600"/>
          </a:xfrm>
        </p:spPr>
        <p:txBody>
          <a:bodyPr>
            <a:normAutofit fontScale="92500" lnSpcReduction="10000"/>
          </a:bodyPr>
          <a:lstStyle/>
          <a:p>
            <a:pPr algn="just"/>
            <a:r>
              <a:rPr lang="en-US" sz="2800" i="1" dirty="0"/>
              <a:t>Project Management</a:t>
            </a:r>
            <a:r>
              <a:rPr lang="en-US" sz="2800" dirty="0"/>
              <a:t> </a:t>
            </a:r>
            <a:r>
              <a:rPr lang="en-US" sz="2800" dirty="0" err="1"/>
              <a:t>merupakan</a:t>
            </a:r>
            <a:r>
              <a:rPr lang="en-US" sz="2800" dirty="0"/>
              <a:t> </a:t>
            </a:r>
            <a:r>
              <a:rPr lang="en-US" sz="2800" dirty="0" err="1"/>
              <a:t>aplikasi</a:t>
            </a:r>
            <a:r>
              <a:rPr lang="en-US" sz="2800" dirty="0"/>
              <a:t> </a:t>
            </a:r>
            <a:r>
              <a:rPr lang="en-US" sz="2800" dirty="0" err="1"/>
              <a:t>dari</a:t>
            </a:r>
            <a:r>
              <a:rPr lang="en-US" sz="2800" dirty="0"/>
              <a:t> </a:t>
            </a:r>
            <a:r>
              <a:rPr lang="en-US" sz="2800" dirty="0" err="1"/>
              <a:t>pengetahuan</a:t>
            </a:r>
            <a:r>
              <a:rPr lang="en-US" sz="2800" dirty="0"/>
              <a:t> </a:t>
            </a:r>
            <a:r>
              <a:rPr lang="en-US" sz="2800" i="1" dirty="0"/>
              <a:t>(knowledge), skills, tools &amp; technique</a:t>
            </a:r>
            <a:r>
              <a:rPr lang="en-US" sz="2800" dirty="0"/>
              <a:t> </a:t>
            </a:r>
            <a:r>
              <a:rPr lang="en-US" sz="2800" dirty="0" err="1"/>
              <a:t>dalam</a:t>
            </a:r>
            <a:r>
              <a:rPr lang="en-US" sz="2800" dirty="0"/>
              <a:t> </a:t>
            </a:r>
            <a:r>
              <a:rPr lang="en-US" sz="2800" dirty="0" err="1"/>
              <a:t>suatu</a:t>
            </a:r>
            <a:r>
              <a:rPr lang="en-US" sz="2800" i="1" dirty="0"/>
              <a:t> project</a:t>
            </a:r>
            <a:r>
              <a:rPr lang="en-US" sz="2800" dirty="0"/>
              <a:t> </a:t>
            </a:r>
            <a:r>
              <a:rPr lang="en-US" sz="2800" dirty="0" err="1"/>
              <a:t>untuk</a:t>
            </a:r>
            <a:r>
              <a:rPr lang="en-US" sz="2800" dirty="0"/>
              <a:t> </a:t>
            </a:r>
            <a:r>
              <a:rPr lang="en-US" sz="2800" dirty="0" err="1"/>
              <a:t>memenuhi</a:t>
            </a:r>
            <a:r>
              <a:rPr lang="en-US" sz="2800" dirty="0"/>
              <a:t> </a:t>
            </a:r>
            <a:r>
              <a:rPr lang="en-US" sz="2800" dirty="0" err="1"/>
              <a:t>tujuanya</a:t>
            </a:r>
            <a:r>
              <a:rPr lang="en-US" sz="2800" dirty="0"/>
              <a:t>.</a:t>
            </a:r>
            <a:endParaRPr lang="id-ID" sz="2800" dirty="0"/>
          </a:p>
          <a:p>
            <a:pPr algn="just"/>
            <a:r>
              <a:rPr lang="en-US" sz="2800" dirty="0" err="1"/>
              <a:t>Tantangan</a:t>
            </a:r>
            <a:r>
              <a:rPr lang="en-US" sz="2800" dirty="0"/>
              <a:t> </a:t>
            </a:r>
            <a:r>
              <a:rPr lang="en-US" sz="2800" dirty="0" err="1"/>
              <a:t>dalam</a:t>
            </a:r>
            <a:r>
              <a:rPr lang="en-US" sz="2800" dirty="0"/>
              <a:t> </a:t>
            </a:r>
            <a:r>
              <a:rPr lang="en-US" sz="2800" i="1" dirty="0"/>
              <a:t>Project Management </a:t>
            </a:r>
            <a:r>
              <a:rPr lang="en-US" sz="2800" dirty="0" err="1"/>
              <a:t>yaitu</a:t>
            </a:r>
            <a:r>
              <a:rPr lang="en-US" sz="2800" dirty="0"/>
              <a:t> </a:t>
            </a:r>
            <a:r>
              <a:rPr lang="en-US" sz="2800" dirty="0" err="1"/>
              <a:t>mencapai</a:t>
            </a:r>
            <a:r>
              <a:rPr lang="en-US" sz="2800" dirty="0"/>
              <a:t> </a:t>
            </a:r>
            <a:r>
              <a:rPr lang="en-US" sz="2800" dirty="0" err="1"/>
              <a:t>tujuan</a:t>
            </a:r>
            <a:r>
              <a:rPr lang="en-US" sz="2800" dirty="0"/>
              <a:t> </a:t>
            </a:r>
            <a:r>
              <a:rPr lang="en-US" sz="2800" dirty="0" err="1"/>
              <a:t>dengan</a:t>
            </a:r>
            <a:r>
              <a:rPr lang="en-US" sz="2800" dirty="0"/>
              <a:t> </a:t>
            </a:r>
            <a:r>
              <a:rPr lang="en-US" sz="2800" dirty="0" err="1"/>
              <a:t>batasan</a:t>
            </a:r>
            <a:r>
              <a:rPr lang="en-US" sz="2800" dirty="0"/>
              <a:t> </a:t>
            </a:r>
            <a:r>
              <a:rPr lang="en-US" sz="2800" dirty="0" err="1"/>
              <a:t>ruang</a:t>
            </a:r>
            <a:r>
              <a:rPr lang="en-US" sz="2800" dirty="0"/>
              <a:t> </a:t>
            </a:r>
            <a:r>
              <a:rPr lang="en-US" sz="2800" dirty="0" err="1"/>
              <a:t>lingkup</a:t>
            </a:r>
            <a:r>
              <a:rPr lang="en-US" sz="2800" dirty="0"/>
              <a:t> (scope), </a:t>
            </a:r>
            <a:r>
              <a:rPr lang="en-US" sz="2800" dirty="0" err="1"/>
              <a:t>waktu</a:t>
            </a:r>
            <a:r>
              <a:rPr lang="en-US" sz="2800" dirty="0"/>
              <a:t> (schedule/time) </a:t>
            </a:r>
            <a:r>
              <a:rPr lang="en-US" sz="2800" dirty="0" err="1"/>
              <a:t>dan</a:t>
            </a:r>
            <a:r>
              <a:rPr lang="en-US" sz="2800" dirty="0"/>
              <a:t> </a:t>
            </a:r>
            <a:r>
              <a:rPr lang="en-US" sz="2800" dirty="0" err="1"/>
              <a:t>biaya</a:t>
            </a:r>
            <a:r>
              <a:rPr lang="en-US" sz="2800" dirty="0"/>
              <a:t> (cost) </a:t>
            </a:r>
            <a:r>
              <a:rPr lang="en-US" sz="2800" dirty="0" err="1"/>
              <a:t>atau</a:t>
            </a:r>
            <a:r>
              <a:rPr lang="en-US" sz="2800" dirty="0"/>
              <a:t> </a:t>
            </a:r>
            <a:r>
              <a:rPr lang="en-US" sz="2800" dirty="0" err="1"/>
              <a:t>disebut</a:t>
            </a:r>
            <a:r>
              <a:rPr lang="en-US" sz="2800" dirty="0"/>
              <a:t> </a:t>
            </a:r>
            <a:r>
              <a:rPr lang="en-US" sz="2800" i="1" dirty="0"/>
              <a:t>Project Management Triangle</a:t>
            </a:r>
            <a:endParaRPr lang="id-ID" sz="2800" dirty="0"/>
          </a:p>
          <a:p>
            <a:pPr algn="just"/>
            <a:endParaRPr lang="id-ID"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60" y="3426473"/>
            <a:ext cx="3971579" cy="295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30364"/>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06090"/>
          </a:xfrm>
        </p:spPr>
        <p:txBody>
          <a:bodyPr>
            <a:normAutofit fontScale="90000"/>
          </a:bodyPr>
          <a:lstStyle/>
          <a:p>
            <a:r>
              <a:rPr lang="id-ID" dirty="0"/>
              <a:t>PROJECT MANAGEMENT</a:t>
            </a:r>
          </a:p>
        </p:txBody>
      </p:sp>
      <p:sp>
        <p:nvSpPr>
          <p:cNvPr id="3" name="Content Placeholder 2"/>
          <p:cNvSpPr>
            <a:spLocks noGrp="1"/>
          </p:cNvSpPr>
          <p:nvPr>
            <p:ph idx="1"/>
          </p:nvPr>
        </p:nvSpPr>
        <p:spPr>
          <a:xfrm>
            <a:off x="1979612" y="1124744"/>
            <a:ext cx="4618856" cy="5400600"/>
          </a:xfrm>
        </p:spPr>
        <p:txBody>
          <a:bodyPr>
            <a:normAutofit/>
          </a:bodyPr>
          <a:lstStyle/>
          <a:p>
            <a:pPr algn="just"/>
            <a:r>
              <a:rPr lang="en-US" sz="2800" i="1" dirty="0"/>
              <a:t>W</a:t>
            </a:r>
            <a:r>
              <a:rPr lang="id-ID" sz="2800" i="1" dirty="0"/>
              <a:t>aktu: </a:t>
            </a:r>
            <a:r>
              <a:rPr lang="id-ID" sz="2800" dirty="0"/>
              <a:t>Kegagalan dalam memenuhi batas waktu penyelesaian proyek akan berakibat buruk terhadap organisasi, misalnya terjadi teguran dari pelanggan, denda akibat keterlambatan, mengurangi kepercayaan pelanggan terhadap organisasi dan biaya-biaya lainnya.</a:t>
            </a:r>
          </a:p>
          <a:p>
            <a:pPr algn="just"/>
            <a:endParaRPr lang="id-ID"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484" y="3426473"/>
            <a:ext cx="3755554" cy="295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698835"/>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06090"/>
          </a:xfrm>
        </p:spPr>
        <p:txBody>
          <a:bodyPr>
            <a:normAutofit fontScale="90000"/>
          </a:bodyPr>
          <a:lstStyle/>
          <a:p>
            <a:r>
              <a:rPr lang="id-ID" dirty="0"/>
              <a:t>PROJECT MANAGEMENT</a:t>
            </a:r>
          </a:p>
        </p:txBody>
      </p:sp>
      <p:sp>
        <p:nvSpPr>
          <p:cNvPr id="3" name="Content Placeholder 2"/>
          <p:cNvSpPr>
            <a:spLocks noGrp="1"/>
          </p:cNvSpPr>
          <p:nvPr>
            <p:ph idx="1"/>
          </p:nvPr>
        </p:nvSpPr>
        <p:spPr>
          <a:xfrm>
            <a:off x="1979612" y="1124744"/>
            <a:ext cx="4618856" cy="5400600"/>
          </a:xfrm>
        </p:spPr>
        <p:txBody>
          <a:bodyPr>
            <a:normAutofit/>
          </a:bodyPr>
          <a:lstStyle/>
          <a:p>
            <a:pPr algn="just"/>
            <a:r>
              <a:rPr lang="en-US" sz="2800" i="1" dirty="0"/>
              <a:t>B</a:t>
            </a:r>
            <a:r>
              <a:rPr lang="id-ID" sz="2800" i="1" dirty="0"/>
              <a:t>iaya: </a:t>
            </a:r>
            <a:r>
              <a:rPr lang="id-ID" sz="2800" dirty="0"/>
              <a:t>Kadang-kadang Manager Proyek harus mengalokasikan sumber daya tambahan untuk mencapai batas waktu yang ditentukan sehingga memerlukan biaya tambahan dan juga kemungkinan munculnya biaya penalti akibat keterlambatan dalam penyelesaian proyek.</a:t>
            </a:r>
          </a:p>
          <a:p>
            <a:pPr algn="just"/>
            <a:endParaRPr lang="id-ID"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484" y="3426473"/>
            <a:ext cx="3755554" cy="295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42165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35000"/>
                    </a14:imgEffect>
                    <a14:imgEffect>
                      <a14:brightnessContrast bright="50000" contrast="29000"/>
                    </a14:imgEffect>
                  </a14:imgLayer>
                </a14:imgProps>
              </a:ext>
              <a:ext uri="{28A0092B-C50C-407E-A947-70E740481C1C}">
                <a14:useLocalDpi xmlns:a14="http://schemas.microsoft.com/office/drawing/2010/main" val="0"/>
              </a:ext>
            </a:extLst>
          </a:blip>
          <a:stretch>
            <a:fillRect/>
          </a:stretch>
        </p:blipFill>
        <p:spPr>
          <a:xfrm>
            <a:off x="527244" y="908720"/>
            <a:ext cx="11255800" cy="5688632"/>
          </a:xfrm>
        </p:spPr>
      </p:pic>
      <p:sp>
        <p:nvSpPr>
          <p:cNvPr id="2" name="Title 1"/>
          <p:cNvSpPr>
            <a:spLocks noGrp="1"/>
          </p:cNvSpPr>
          <p:nvPr>
            <p:ph type="title"/>
          </p:nvPr>
        </p:nvSpPr>
        <p:spPr>
          <a:xfrm>
            <a:off x="719215" y="1556792"/>
            <a:ext cx="10969943" cy="3528392"/>
          </a:xfrm>
        </p:spPr>
        <p:txBody>
          <a:bodyPr>
            <a:noAutofit/>
          </a:bodyPr>
          <a:lstStyle/>
          <a:p>
            <a:pPr algn="just"/>
            <a:r>
              <a:rPr lang="en-US" sz="3200" dirty="0" err="1">
                <a:solidFill>
                  <a:schemeClr val="bg2"/>
                </a:solidFill>
              </a:rPr>
              <a:t>Strategi</a:t>
            </a:r>
            <a:r>
              <a:rPr lang="en-US" sz="3200" dirty="0">
                <a:solidFill>
                  <a:schemeClr val="bg2"/>
                </a:solidFill>
              </a:rPr>
              <a:t> </a:t>
            </a:r>
            <a:r>
              <a:rPr lang="en-US" sz="3200" dirty="0" err="1">
                <a:solidFill>
                  <a:schemeClr val="bg2"/>
                </a:solidFill>
              </a:rPr>
              <a:t>iklan</a:t>
            </a:r>
            <a:r>
              <a:rPr lang="en-US" sz="3200" dirty="0">
                <a:solidFill>
                  <a:schemeClr val="bg2"/>
                </a:solidFill>
              </a:rPr>
              <a:t> </a:t>
            </a:r>
            <a:r>
              <a:rPr lang="en-US" sz="3200" dirty="0" err="1">
                <a:solidFill>
                  <a:schemeClr val="bg2"/>
                </a:solidFill>
              </a:rPr>
              <a:t>memegang</a:t>
            </a:r>
            <a:r>
              <a:rPr lang="en-US" sz="3200" dirty="0">
                <a:solidFill>
                  <a:schemeClr val="bg2"/>
                </a:solidFill>
              </a:rPr>
              <a:t> </a:t>
            </a:r>
            <a:r>
              <a:rPr lang="en-US" sz="3200" dirty="0" err="1">
                <a:solidFill>
                  <a:schemeClr val="bg2"/>
                </a:solidFill>
              </a:rPr>
              <a:t>peranan</a:t>
            </a:r>
            <a:r>
              <a:rPr lang="en-US" sz="3200" dirty="0">
                <a:solidFill>
                  <a:schemeClr val="bg2"/>
                </a:solidFill>
              </a:rPr>
              <a:t> vital </a:t>
            </a:r>
            <a:r>
              <a:rPr lang="en-US" sz="3200" dirty="0" err="1">
                <a:solidFill>
                  <a:schemeClr val="bg2"/>
                </a:solidFill>
              </a:rPr>
              <a:t>dalam</a:t>
            </a:r>
            <a:r>
              <a:rPr lang="en-US" sz="3200" dirty="0">
                <a:solidFill>
                  <a:schemeClr val="bg2"/>
                </a:solidFill>
              </a:rPr>
              <a:t> </a:t>
            </a:r>
            <a:r>
              <a:rPr lang="en-US" sz="3200" dirty="0" err="1">
                <a:solidFill>
                  <a:schemeClr val="bg2"/>
                </a:solidFill>
              </a:rPr>
              <a:t>penentuan</a:t>
            </a:r>
            <a:r>
              <a:rPr lang="en-US" sz="3200" dirty="0">
                <a:solidFill>
                  <a:schemeClr val="bg2"/>
                </a:solidFill>
              </a:rPr>
              <a:t> </a:t>
            </a:r>
            <a:r>
              <a:rPr lang="en-US" sz="3200" dirty="0" err="1">
                <a:solidFill>
                  <a:schemeClr val="bg2"/>
                </a:solidFill>
              </a:rPr>
              <a:t>keberhasilan</a:t>
            </a:r>
            <a:r>
              <a:rPr lang="en-US" sz="3200" dirty="0">
                <a:solidFill>
                  <a:schemeClr val="bg2"/>
                </a:solidFill>
              </a:rPr>
              <a:t> </a:t>
            </a:r>
            <a:r>
              <a:rPr lang="en-US" sz="3200" dirty="0" err="1">
                <a:solidFill>
                  <a:schemeClr val="bg2"/>
                </a:solidFill>
              </a:rPr>
              <a:t>iklan</a:t>
            </a:r>
            <a:r>
              <a:rPr lang="en-US" sz="3200" dirty="0">
                <a:solidFill>
                  <a:schemeClr val="bg2"/>
                </a:solidFill>
              </a:rPr>
              <a:t>. </a:t>
            </a:r>
            <a:r>
              <a:rPr lang="en-US" sz="3200" dirty="0" err="1">
                <a:solidFill>
                  <a:schemeClr val="bg2"/>
                </a:solidFill>
              </a:rPr>
              <a:t>Strategi</a:t>
            </a:r>
            <a:r>
              <a:rPr lang="en-US" sz="3200" dirty="0">
                <a:solidFill>
                  <a:schemeClr val="bg2"/>
                </a:solidFill>
              </a:rPr>
              <a:t> </a:t>
            </a:r>
            <a:r>
              <a:rPr lang="en-US" sz="3200" dirty="0" err="1">
                <a:solidFill>
                  <a:schemeClr val="bg2"/>
                </a:solidFill>
              </a:rPr>
              <a:t>iklan</a:t>
            </a:r>
            <a:r>
              <a:rPr lang="en-US" sz="3200" dirty="0">
                <a:solidFill>
                  <a:schemeClr val="bg2"/>
                </a:solidFill>
              </a:rPr>
              <a:t> </a:t>
            </a:r>
            <a:r>
              <a:rPr lang="en-US" sz="3200" dirty="0" err="1">
                <a:solidFill>
                  <a:schemeClr val="bg2"/>
                </a:solidFill>
              </a:rPr>
              <a:t>merupakan</a:t>
            </a:r>
            <a:r>
              <a:rPr lang="en-US" sz="3200" dirty="0">
                <a:solidFill>
                  <a:schemeClr val="bg2"/>
                </a:solidFill>
              </a:rPr>
              <a:t> </a:t>
            </a:r>
            <a:r>
              <a:rPr lang="en-US" sz="3200" dirty="0" err="1">
                <a:solidFill>
                  <a:schemeClr val="bg2"/>
                </a:solidFill>
              </a:rPr>
              <a:t>dasar</a:t>
            </a:r>
            <a:r>
              <a:rPr lang="en-US" sz="3200" dirty="0">
                <a:solidFill>
                  <a:schemeClr val="bg2"/>
                </a:solidFill>
              </a:rPr>
              <a:t> </a:t>
            </a:r>
            <a:r>
              <a:rPr lang="en-US" sz="3200" dirty="0" err="1">
                <a:solidFill>
                  <a:schemeClr val="bg2"/>
                </a:solidFill>
              </a:rPr>
              <a:t>membangun</a:t>
            </a:r>
            <a:r>
              <a:rPr lang="en-US" sz="3200" dirty="0">
                <a:solidFill>
                  <a:schemeClr val="bg2"/>
                </a:solidFill>
              </a:rPr>
              <a:t> </a:t>
            </a:r>
            <a:r>
              <a:rPr lang="en-US" sz="3200" dirty="0" err="1">
                <a:solidFill>
                  <a:schemeClr val="bg2"/>
                </a:solidFill>
              </a:rPr>
              <a:t>merek</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strategi</a:t>
            </a:r>
            <a:r>
              <a:rPr lang="en-US" sz="3200" dirty="0">
                <a:solidFill>
                  <a:schemeClr val="bg2"/>
                </a:solidFill>
              </a:rPr>
              <a:t> </a:t>
            </a:r>
            <a:r>
              <a:rPr lang="en-US" sz="3200" dirty="0" err="1">
                <a:solidFill>
                  <a:schemeClr val="bg2"/>
                </a:solidFill>
              </a:rPr>
              <a:t>iklan</a:t>
            </a:r>
            <a:r>
              <a:rPr lang="en-US" sz="3200" dirty="0">
                <a:solidFill>
                  <a:schemeClr val="bg2"/>
                </a:solidFill>
              </a:rPr>
              <a:t> </a:t>
            </a:r>
            <a:r>
              <a:rPr lang="en-US" sz="3200" dirty="0" err="1">
                <a:solidFill>
                  <a:schemeClr val="bg2"/>
                </a:solidFill>
              </a:rPr>
              <a:t>menjaga</a:t>
            </a:r>
            <a:r>
              <a:rPr lang="en-US" sz="3200" dirty="0">
                <a:solidFill>
                  <a:schemeClr val="bg2"/>
                </a:solidFill>
              </a:rPr>
              <a:t> agar </a:t>
            </a:r>
            <a:r>
              <a:rPr lang="en-US" sz="3200" dirty="0" err="1">
                <a:solidFill>
                  <a:schemeClr val="bg2"/>
                </a:solidFill>
              </a:rPr>
              <a:t>periklanan</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elemen</a:t>
            </a:r>
            <a:r>
              <a:rPr lang="en-US" sz="3200" dirty="0">
                <a:solidFill>
                  <a:schemeClr val="bg2"/>
                </a:solidFill>
              </a:rPr>
              <a:t> </a:t>
            </a:r>
            <a:r>
              <a:rPr lang="en-US" sz="3200" dirty="0" err="1">
                <a:solidFill>
                  <a:schemeClr val="bg2"/>
                </a:solidFill>
              </a:rPr>
              <a:t>pemasaran</a:t>
            </a:r>
            <a:r>
              <a:rPr lang="en-US" sz="3200" dirty="0">
                <a:solidFill>
                  <a:schemeClr val="bg2"/>
                </a:solidFill>
              </a:rPr>
              <a:t> </a:t>
            </a:r>
            <a:r>
              <a:rPr lang="en-US" sz="3200" dirty="0" err="1">
                <a:solidFill>
                  <a:schemeClr val="bg2"/>
                </a:solidFill>
              </a:rPr>
              <a:t>berada</a:t>
            </a:r>
            <a:r>
              <a:rPr lang="en-US" sz="3200" dirty="0">
                <a:solidFill>
                  <a:schemeClr val="bg2"/>
                </a:solidFill>
              </a:rPr>
              <a:t> </a:t>
            </a:r>
            <a:r>
              <a:rPr lang="en-US" sz="3200" dirty="0" err="1">
                <a:solidFill>
                  <a:schemeClr val="bg2"/>
                </a:solidFill>
              </a:rPr>
              <a:t>dalam</a:t>
            </a:r>
            <a:r>
              <a:rPr lang="en-US" sz="3200" dirty="0">
                <a:solidFill>
                  <a:schemeClr val="bg2"/>
                </a:solidFill>
              </a:rPr>
              <a:t> </a:t>
            </a:r>
            <a:r>
              <a:rPr lang="en-US" sz="3200" dirty="0" err="1">
                <a:solidFill>
                  <a:schemeClr val="bg2"/>
                </a:solidFill>
              </a:rPr>
              <a:t>jalur</a:t>
            </a:r>
            <a:r>
              <a:rPr lang="en-US" sz="3200" dirty="0">
                <a:solidFill>
                  <a:schemeClr val="bg2"/>
                </a:solidFill>
              </a:rPr>
              <a:t> yang </a:t>
            </a:r>
            <a:r>
              <a:rPr lang="en-US" sz="3200" dirty="0" err="1">
                <a:solidFill>
                  <a:schemeClr val="bg2"/>
                </a:solidFill>
              </a:rPr>
              <a:t>tepat</a:t>
            </a:r>
            <a:r>
              <a:rPr lang="en-US" sz="3200" dirty="0">
                <a:solidFill>
                  <a:schemeClr val="bg2"/>
                </a:solidFill>
              </a:rPr>
              <a:t> </a:t>
            </a:r>
            <a:r>
              <a:rPr lang="en-US" sz="3200" dirty="0" err="1">
                <a:solidFill>
                  <a:schemeClr val="bg2"/>
                </a:solidFill>
              </a:rPr>
              <a:t>serta</a:t>
            </a:r>
            <a:r>
              <a:rPr lang="en-US" sz="3200" dirty="0">
                <a:solidFill>
                  <a:schemeClr val="bg2"/>
                </a:solidFill>
              </a:rPr>
              <a:t> </a:t>
            </a:r>
            <a:r>
              <a:rPr lang="en-US" sz="3200" dirty="0" err="1">
                <a:solidFill>
                  <a:schemeClr val="bg2"/>
                </a:solidFill>
              </a:rPr>
              <a:t>membangun</a:t>
            </a:r>
            <a:r>
              <a:rPr lang="en-US" sz="3200" dirty="0">
                <a:solidFill>
                  <a:schemeClr val="bg2"/>
                </a:solidFill>
              </a:rPr>
              <a:t> </a:t>
            </a:r>
            <a:r>
              <a:rPr lang="en-US" sz="3200" dirty="0" err="1">
                <a:solidFill>
                  <a:schemeClr val="bg2"/>
                </a:solidFill>
              </a:rPr>
              <a:t>kepribadian</a:t>
            </a:r>
            <a:r>
              <a:rPr lang="en-US" sz="3200" dirty="0">
                <a:solidFill>
                  <a:schemeClr val="bg2"/>
                </a:solidFill>
              </a:rPr>
              <a:t> </a:t>
            </a:r>
            <a:r>
              <a:rPr lang="en-US" sz="3200" dirty="0" err="1">
                <a:solidFill>
                  <a:schemeClr val="bg2"/>
                </a:solidFill>
              </a:rPr>
              <a:t>merek</a:t>
            </a:r>
            <a:r>
              <a:rPr lang="en-US" sz="3200" dirty="0">
                <a:solidFill>
                  <a:schemeClr val="bg2"/>
                </a:solidFill>
              </a:rPr>
              <a:t> </a:t>
            </a:r>
            <a:r>
              <a:rPr lang="en-US" sz="3200" dirty="0" err="1">
                <a:solidFill>
                  <a:schemeClr val="bg2"/>
                </a:solidFill>
              </a:rPr>
              <a:t>dengan</a:t>
            </a:r>
            <a:r>
              <a:rPr lang="en-US" sz="3200" dirty="0">
                <a:solidFill>
                  <a:schemeClr val="bg2"/>
                </a:solidFill>
              </a:rPr>
              <a:t> </a:t>
            </a:r>
            <a:r>
              <a:rPr lang="en-US" sz="3200" dirty="0" err="1">
                <a:solidFill>
                  <a:schemeClr val="bg2"/>
                </a:solidFill>
              </a:rPr>
              <a:t>jelas</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konsisten</a:t>
            </a:r>
            <a:r>
              <a:rPr lang="en-US" sz="3200" dirty="0">
                <a:solidFill>
                  <a:schemeClr val="bg2"/>
                </a:solidFill>
              </a:rPr>
              <a:t>. </a:t>
            </a:r>
            <a:r>
              <a:rPr lang="en-US" sz="3200" dirty="0" err="1">
                <a:solidFill>
                  <a:schemeClr val="bg2"/>
                </a:solidFill>
              </a:rPr>
              <a:t>Strategi</a:t>
            </a:r>
            <a:r>
              <a:rPr lang="en-US" sz="3200" dirty="0">
                <a:solidFill>
                  <a:schemeClr val="bg2"/>
                </a:solidFill>
              </a:rPr>
              <a:t> </a:t>
            </a:r>
            <a:r>
              <a:rPr lang="en-US" sz="3200" dirty="0" err="1">
                <a:solidFill>
                  <a:schemeClr val="bg2"/>
                </a:solidFill>
              </a:rPr>
              <a:t>iklan</a:t>
            </a:r>
            <a:r>
              <a:rPr lang="en-US" sz="3200" dirty="0">
                <a:solidFill>
                  <a:schemeClr val="bg2"/>
                </a:solidFill>
              </a:rPr>
              <a:t> </a:t>
            </a:r>
            <a:r>
              <a:rPr lang="en-US" sz="3200" dirty="0" err="1">
                <a:solidFill>
                  <a:schemeClr val="bg2"/>
                </a:solidFill>
              </a:rPr>
              <a:t>mewakili</a:t>
            </a:r>
            <a:r>
              <a:rPr lang="en-US" sz="3200" dirty="0">
                <a:solidFill>
                  <a:schemeClr val="bg2"/>
                </a:solidFill>
              </a:rPr>
              <a:t> </a:t>
            </a:r>
            <a:r>
              <a:rPr lang="en-US" sz="3200" dirty="0" err="1">
                <a:solidFill>
                  <a:schemeClr val="bg2"/>
                </a:solidFill>
              </a:rPr>
              <a:t>jiwa</a:t>
            </a:r>
            <a:r>
              <a:rPr lang="en-US" sz="3200" dirty="0">
                <a:solidFill>
                  <a:schemeClr val="bg2"/>
                </a:solidFill>
              </a:rPr>
              <a:t> </a:t>
            </a:r>
            <a:r>
              <a:rPr lang="en-US" sz="3200" dirty="0" err="1">
                <a:solidFill>
                  <a:schemeClr val="bg2"/>
                </a:solidFill>
              </a:rPr>
              <a:t>sebuah</a:t>
            </a:r>
            <a:r>
              <a:rPr lang="en-US" sz="3200" dirty="0">
                <a:solidFill>
                  <a:schemeClr val="bg2"/>
                </a:solidFill>
              </a:rPr>
              <a:t> </a:t>
            </a:r>
            <a:r>
              <a:rPr lang="en-US" sz="3200" dirty="0" err="1">
                <a:solidFill>
                  <a:schemeClr val="bg2"/>
                </a:solidFill>
              </a:rPr>
              <a:t>merek</a:t>
            </a:r>
            <a:r>
              <a:rPr lang="en-US" sz="3200" dirty="0">
                <a:solidFill>
                  <a:schemeClr val="bg2"/>
                </a:solidFill>
              </a:rPr>
              <a:t> </a:t>
            </a:r>
            <a:r>
              <a:rPr lang="en-US" sz="3200" dirty="0" err="1">
                <a:solidFill>
                  <a:schemeClr val="bg2"/>
                </a:solidFill>
              </a:rPr>
              <a:t>dan</a:t>
            </a:r>
            <a:r>
              <a:rPr lang="en-US" sz="3200" dirty="0">
                <a:solidFill>
                  <a:schemeClr val="bg2"/>
                </a:solidFill>
              </a:rPr>
              <a:t> </a:t>
            </a:r>
            <a:r>
              <a:rPr lang="en-US" sz="3200" dirty="0" err="1">
                <a:solidFill>
                  <a:schemeClr val="bg2"/>
                </a:solidFill>
              </a:rPr>
              <a:t>menjadi</a:t>
            </a:r>
            <a:r>
              <a:rPr lang="en-US" sz="3200" dirty="0">
                <a:solidFill>
                  <a:schemeClr val="bg2"/>
                </a:solidFill>
              </a:rPr>
              <a:t> </a:t>
            </a:r>
            <a:r>
              <a:rPr lang="en-US" sz="3200" dirty="0" err="1">
                <a:solidFill>
                  <a:schemeClr val="bg2"/>
                </a:solidFill>
              </a:rPr>
              <a:t>elemen</a:t>
            </a:r>
            <a:r>
              <a:rPr lang="en-US" sz="3200" dirty="0">
                <a:solidFill>
                  <a:schemeClr val="bg2"/>
                </a:solidFill>
              </a:rPr>
              <a:t> </a:t>
            </a:r>
            <a:r>
              <a:rPr lang="en-US" sz="3200" dirty="0" err="1">
                <a:solidFill>
                  <a:schemeClr val="bg2"/>
                </a:solidFill>
              </a:rPr>
              <a:t>penting</a:t>
            </a:r>
            <a:r>
              <a:rPr lang="en-US" sz="3200" dirty="0">
                <a:solidFill>
                  <a:schemeClr val="bg2"/>
                </a:solidFill>
              </a:rPr>
              <a:t> </a:t>
            </a:r>
            <a:r>
              <a:rPr lang="en-US" sz="3200" dirty="0" err="1">
                <a:solidFill>
                  <a:schemeClr val="bg2"/>
                </a:solidFill>
              </a:rPr>
              <a:t>untuk</a:t>
            </a:r>
            <a:r>
              <a:rPr lang="en-US" sz="3200" dirty="0">
                <a:solidFill>
                  <a:schemeClr val="bg2"/>
                </a:solidFill>
              </a:rPr>
              <a:t> </a:t>
            </a:r>
            <a:r>
              <a:rPr lang="en-US" sz="3200" dirty="0" err="1">
                <a:solidFill>
                  <a:schemeClr val="bg2"/>
                </a:solidFill>
              </a:rPr>
              <a:t>keberhasilan</a:t>
            </a:r>
            <a:r>
              <a:rPr lang="en-US" sz="3200" dirty="0">
                <a:solidFill>
                  <a:schemeClr val="bg2"/>
                </a:solidFill>
              </a:rPr>
              <a:t> (Roman, Maas &amp; </a:t>
            </a:r>
            <a:r>
              <a:rPr lang="en-US" sz="3200" dirty="0" err="1">
                <a:solidFill>
                  <a:schemeClr val="bg2"/>
                </a:solidFill>
              </a:rPr>
              <a:t>Nisenholtz</a:t>
            </a:r>
            <a:r>
              <a:rPr lang="en-US" sz="3200" dirty="0">
                <a:solidFill>
                  <a:schemeClr val="bg2"/>
                </a:solidFill>
              </a:rPr>
              <a:t>, 2005).</a:t>
            </a:r>
          </a:p>
        </p:txBody>
      </p:sp>
    </p:spTree>
    <p:extLst>
      <p:ext uri="{BB962C8B-B14F-4D97-AF65-F5344CB8AC3E}">
        <p14:creationId xmlns:p14="http://schemas.microsoft.com/office/powerpoint/2010/main" val="2381477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06090"/>
          </a:xfrm>
        </p:spPr>
        <p:txBody>
          <a:bodyPr>
            <a:normAutofit fontScale="90000"/>
          </a:bodyPr>
          <a:lstStyle/>
          <a:p>
            <a:r>
              <a:rPr lang="id-ID" dirty="0"/>
              <a:t>PROJECT MANAGEMENT</a:t>
            </a:r>
          </a:p>
        </p:txBody>
      </p:sp>
      <p:sp>
        <p:nvSpPr>
          <p:cNvPr id="3" name="Content Placeholder 2"/>
          <p:cNvSpPr>
            <a:spLocks noGrp="1"/>
          </p:cNvSpPr>
          <p:nvPr>
            <p:ph idx="1"/>
          </p:nvPr>
        </p:nvSpPr>
        <p:spPr>
          <a:xfrm>
            <a:off x="1979612" y="1124744"/>
            <a:ext cx="4618856" cy="5400600"/>
          </a:xfrm>
        </p:spPr>
        <p:txBody>
          <a:bodyPr>
            <a:normAutofit/>
          </a:bodyPr>
          <a:lstStyle/>
          <a:p>
            <a:pPr algn="just"/>
            <a:r>
              <a:rPr lang="id-ID" sz="2800" i="1" dirty="0"/>
              <a:t>Lingkup: </a:t>
            </a:r>
            <a:r>
              <a:rPr lang="id-ID" sz="2800" dirty="0"/>
              <a:t>Lingkup atau Scope yang dimaksud disini adalah hasil akhir yang ingin dicapai oleh pelaksanaan proyek itu sendiri. Hasil akhir tersebut harus didefinisikan secara spesfik dan dikomunikasi ke semua anggota tim yang melaksanakan tugas-tugas dalam proyek. </a:t>
            </a:r>
          </a:p>
          <a:p>
            <a:pPr algn="just"/>
            <a:endParaRPr lang="id-ID"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484" y="3426473"/>
            <a:ext cx="3755554" cy="295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698234"/>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Alur</a:t>
            </a:r>
            <a:r>
              <a:rPr lang="en-US" dirty="0"/>
              <a:t> </a:t>
            </a:r>
            <a:r>
              <a:rPr lang="en-US" dirty="0" err="1"/>
              <a:t>Kerja</a:t>
            </a:r>
            <a:r>
              <a:rPr lang="en-US" dirty="0"/>
              <a:t> </a:t>
            </a:r>
            <a:r>
              <a:rPr lang="en-US" dirty="0" err="1"/>
              <a:t>Kreatif</a:t>
            </a:r>
            <a:r>
              <a:rPr lang="en-US" dirty="0"/>
              <a:t> </a:t>
            </a:r>
            <a:r>
              <a:rPr lang="en-US" dirty="0" err="1"/>
              <a:t>Iklan</a:t>
            </a:r>
            <a:endParaRPr lang="en-US" dirty="0"/>
          </a:p>
        </p:txBody>
      </p:sp>
      <p:graphicFrame>
        <p:nvGraphicFramePr>
          <p:cNvPr id="6" name="Content Placeholder 5"/>
          <p:cNvGraphicFramePr>
            <a:graphicFrameLocks noGrp="1"/>
          </p:cNvGraphicFramePr>
          <p:nvPr>
            <p:ph idx="1"/>
          </p:nvPr>
        </p:nvGraphicFramePr>
        <p:xfrm>
          <a:off x="1959662" y="1556792"/>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1286DBA3-5297-4A4E-AD73-27D84810DCAA}"/>
                                            </p:graphicEl>
                                          </p:spTgt>
                                        </p:tgtEl>
                                        <p:attrNameLst>
                                          <p:attrName>style.visibility</p:attrName>
                                        </p:attrNameLst>
                                      </p:cBhvr>
                                      <p:to>
                                        <p:strVal val="visible"/>
                                      </p:to>
                                    </p:set>
                                    <p:animEffect transition="in" filter="fade">
                                      <p:cBhvr>
                                        <p:cTn id="7" dur="2000"/>
                                        <p:tgtEl>
                                          <p:spTgt spid="6">
                                            <p:graphicEl>
                                              <a:dgm id="{1286DBA3-5297-4A4E-AD73-27D84810DC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5B6EE00-BE46-4098-BD06-BB43779E6878}"/>
                                            </p:graphicEl>
                                          </p:spTgt>
                                        </p:tgtEl>
                                        <p:attrNameLst>
                                          <p:attrName>style.visibility</p:attrName>
                                        </p:attrNameLst>
                                      </p:cBhvr>
                                      <p:to>
                                        <p:strVal val="visible"/>
                                      </p:to>
                                    </p:set>
                                    <p:animEffect transition="in" filter="fade">
                                      <p:cBhvr>
                                        <p:cTn id="12" dur="2000"/>
                                        <p:tgtEl>
                                          <p:spTgt spid="6">
                                            <p:graphicEl>
                                              <a:dgm id="{05B6EE00-BE46-4098-BD06-BB43779E687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E1D1EF7D-60F2-4221-BC5D-F02AFE39C236}"/>
                                            </p:graphicEl>
                                          </p:spTgt>
                                        </p:tgtEl>
                                        <p:attrNameLst>
                                          <p:attrName>style.visibility</p:attrName>
                                        </p:attrNameLst>
                                      </p:cBhvr>
                                      <p:to>
                                        <p:strVal val="visible"/>
                                      </p:to>
                                    </p:set>
                                    <p:animEffect transition="in" filter="fade">
                                      <p:cBhvr>
                                        <p:cTn id="15" dur="2000"/>
                                        <p:tgtEl>
                                          <p:spTgt spid="6">
                                            <p:graphicEl>
                                              <a:dgm id="{E1D1EF7D-60F2-4221-BC5D-F02AFE39C23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DF6FEDD7-9E59-41C7-BA2C-28D468E64DE8}"/>
                                            </p:graphicEl>
                                          </p:spTgt>
                                        </p:tgtEl>
                                        <p:attrNameLst>
                                          <p:attrName>style.visibility</p:attrName>
                                        </p:attrNameLst>
                                      </p:cBhvr>
                                      <p:to>
                                        <p:strVal val="visible"/>
                                      </p:to>
                                    </p:set>
                                    <p:animEffect transition="in" filter="fade">
                                      <p:cBhvr>
                                        <p:cTn id="20" dur="2000"/>
                                        <p:tgtEl>
                                          <p:spTgt spid="6">
                                            <p:graphicEl>
                                              <a:dgm id="{DF6FEDD7-9E59-41C7-BA2C-28D468E64DE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B4FE5981-5B0A-4F66-94AF-CEB31052362A}"/>
                                            </p:graphicEl>
                                          </p:spTgt>
                                        </p:tgtEl>
                                        <p:attrNameLst>
                                          <p:attrName>style.visibility</p:attrName>
                                        </p:attrNameLst>
                                      </p:cBhvr>
                                      <p:to>
                                        <p:strVal val="visible"/>
                                      </p:to>
                                    </p:set>
                                    <p:animEffect transition="in" filter="fade">
                                      <p:cBhvr>
                                        <p:cTn id="23" dur="2000"/>
                                        <p:tgtEl>
                                          <p:spTgt spid="6">
                                            <p:graphicEl>
                                              <a:dgm id="{B4FE5981-5B0A-4F66-94AF-CEB31052362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735E050D-48E4-4219-87D8-5847263B7B3B}"/>
                                            </p:graphicEl>
                                          </p:spTgt>
                                        </p:tgtEl>
                                        <p:attrNameLst>
                                          <p:attrName>style.visibility</p:attrName>
                                        </p:attrNameLst>
                                      </p:cBhvr>
                                      <p:to>
                                        <p:strVal val="visible"/>
                                      </p:to>
                                    </p:set>
                                    <p:animEffect transition="in" filter="fade">
                                      <p:cBhvr>
                                        <p:cTn id="28" dur="2000"/>
                                        <p:tgtEl>
                                          <p:spTgt spid="6">
                                            <p:graphicEl>
                                              <a:dgm id="{735E050D-48E4-4219-87D8-5847263B7B3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588EC58C-7ACF-42E6-9D9E-B25EB90164C2}"/>
                                            </p:graphicEl>
                                          </p:spTgt>
                                        </p:tgtEl>
                                        <p:attrNameLst>
                                          <p:attrName>style.visibility</p:attrName>
                                        </p:attrNameLst>
                                      </p:cBhvr>
                                      <p:to>
                                        <p:strVal val="visible"/>
                                      </p:to>
                                    </p:set>
                                    <p:animEffect transition="in" filter="fade">
                                      <p:cBhvr>
                                        <p:cTn id="31" dur="2000"/>
                                        <p:tgtEl>
                                          <p:spTgt spid="6">
                                            <p:graphicEl>
                                              <a:dgm id="{588EC58C-7ACF-42E6-9D9E-B25EB90164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Alur</a:t>
            </a:r>
            <a:r>
              <a:rPr lang="en-US" dirty="0"/>
              <a:t> </a:t>
            </a:r>
            <a:r>
              <a:rPr lang="en-US" dirty="0" err="1"/>
              <a:t>Kerja</a:t>
            </a:r>
            <a:r>
              <a:rPr lang="en-US" dirty="0"/>
              <a:t> </a:t>
            </a:r>
            <a:r>
              <a:rPr lang="en-US" dirty="0" err="1"/>
              <a:t>Kreatif</a:t>
            </a:r>
            <a:r>
              <a:rPr lang="en-US" dirty="0"/>
              <a:t> </a:t>
            </a:r>
            <a:r>
              <a:rPr lang="en-US" dirty="0" err="1"/>
              <a:t>Iklan</a:t>
            </a:r>
            <a:endParaRPr lang="en-US" dirty="0"/>
          </a:p>
        </p:txBody>
      </p:sp>
      <p:graphicFrame>
        <p:nvGraphicFramePr>
          <p:cNvPr id="5" name="Content Placeholder 5"/>
          <p:cNvGraphicFramePr>
            <a:graphicFrameLocks noGrp="1"/>
          </p:cNvGraphicFramePr>
          <p:nvPr>
            <p:ph idx="1"/>
          </p:nvPr>
        </p:nvGraphicFramePr>
        <p:xfrm>
          <a:off x="2436812" y="178435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1286DBA3-5297-4A4E-AD73-27D84810DCAA}"/>
                                            </p:graphicEl>
                                          </p:spTgt>
                                        </p:tgtEl>
                                        <p:attrNameLst>
                                          <p:attrName>style.visibility</p:attrName>
                                        </p:attrNameLst>
                                      </p:cBhvr>
                                      <p:to>
                                        <p:strVal val="visible"/>
                                      </p:to>
                                    </p:set>
                                    <p:animEffect transition="in" filter="fade">
                                      <p:cBhvr>
                                        <p:cTn id="7" dur="2000"/>
                                        <p:tgtEl>
                                          <p:spTgt spid="5">
                                            <p:graphicEl>
                                              <a:dgm id="{1286DBA3-5297-4A4E-AD73-27D84810DCA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05B6EE00-BE46-4098-BD06-BB43779E6878}"/>
                                            </p:graphicEl>
                                          </p:spTgt>
                                        </p:tgtEl>
                                        <p:attrNameLst>
                                          <p:attrName>style.visibility</p:attrName>
                                        </p:attrNameLst>
                                      </p:cBhvr>
                                      <p:to>
                                        <p:strVal val="visible"/>
                                      </p:to>
                                    </p:set>
                                    <p:animEffect transition="in" filter="fade">
                                      <p:cBhvr>
                                        <p:cTn id="12" dur="2000"/>
                                        <p:tgtEl>
                                          <p:spTgt spid="5">
                                            <p:graphicEl>
                                              <a:dgm id="{05B6EE00-BE46-4098-BD06-BB43779E687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E1D1EF7D-60F2-4221-BC5D-F02AFE39C236}"/>
                                            </p:graphicEl>
                                          </p:spTgt>
                                        </p:tgtEl>
                                        <p:attrNameLst>
                                          <p:attrName>style.visibility</p:attrName>
                                        </p:attrNameLst>
                                      </p:cBhvr>
                                      <p:to>
                                        <p:strVal val="visible"/>
                                      </p:to>
                                    </p:set>
                                    <p:animEffect transition="in" filter="fade">
                                      <p:cBhvr>
                                        <p:cTn id="15" dur="2000"/>
                                        <p:tgtEl>
                                          <p:spTgt spid="5">
                                            <p:graphicEl>
                                              <a:dgm id="{E1D1EF7D-60F2-4221-BC5D-F02AFE39C23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DF6FEDD7-9E59-41C7-BA2C-28D468E64DE8}"/>
                                            </p:graphicEl>
                                          </p:spTgt>
                                        </p:tgtEl>
                                        <p:attrNameLst>
                                          <p:attrName>style.visibility</p:attrName>
                                        </p:attrNameLst>
                                      </p:cBhvr>
                                      <p:to>
                                        <p:strVal val="visible"/>
                                      </p:to>
                                    </p:set>
                                    <p:animEffect transition="in" filter="fade">
                                      <p:cBhvr>
                                        <p:cTn id="20" dur="2000"/>
                                        <p:tgtEl>
                                          <p:spTgt spid="5">
                                            <p:graphicEl>
                                              <a:dgm id="{DF6FEDD7-9E59-41C7-BA2C-28D468E64DE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B4FE5981-5B0A-4F66-94AF-CEB31052362A}"/>
                                            </p:graphicEl>
                                          </p:spTgt>
                                        </p:tgtEl>
                                        <p:attrNameLst>
                                          <p:attrName>style.visibility</p:attrName>
                                        </p:attrNameLst>
                                      </p:cBhvr>
                                      <p:to>
                                        <p:strVal val="visible"/>
                                      </p:to>
                                    </p:set>
                                    <p:animEffect transition="in" filter="fade">
                                      <p:cBhvr>
                                        <p:cTn id="23" dur="2000"/>
                                        <p:tgtEl>
                                          <p:spTgt spid="5">
                                            <p:graphicEl>
                                              <a:dgm id="{B4FE5981-5B0A-4F66-94AF-CEB31052362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735E050D-48E4-4219-87D8-5847263B7B3B}"/>
                                            </p:graphicEl>
                                          </p:spTgt>
                                        </p:tgtEl>
                                        <p:attrNameLst>
                                          <p:attrName>style.visibility</p:attrName>
                                        </p:attrNameLst>
                                      </p:cBhvr>
                                      <p:to>
                                        <p:strVal val="visible"/>
                                      </p:to>
                                    </p:set>
                                    <p:animEffect transition="in" filter="fade">
                                      <p:cBhvr>
                                        <p:cTn id="28" dur="2000"/>
                                        <p:tgtEl>
                                          <p:spTgt spid="5">
                                            <p:graphicEl>
                                              <a:dgm id="{735E050D-48E4-4219-87D8-5847263B7B3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588EC58C-7ACF-42E6-9D9E-B25EB90164C2}"/>
                                            </p:graphicEl>
                                          </p:spTgt>
                                        </p:tgtEl>
                                        <p:attrNameLst>
                                          <p:attrName>style.visibility</p:attrName>
                                        </p:attrNameLst>
                                      </p:cBhvr>
                                      <p:to>
                                        <p:strVal val="visible"/>
                                      </p:to>
                                    </p:set>
                                    <p:animEffect transition="in" filter="fade">
                                      <p:cBhvr>
                                        <p:cTn id="31" dur="2000"/>
                                        <p:tgtEl>
                                          <p:spTgt spid="5">
                                            <p:graphicEl>
                                              <a:dgm id="{588EC58C-7ACF-42E6-9D9E-B25EB90164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3000"/>
                    </a14:imgEffect>
                    <a14:imgEffect>
                      <a14:brightnessContrast bright="24000" contrast="32000"/>
                    </a14:imgEffect>
                  </a14:imgLayer>
                </a14:imgProps>
              </a:ext>
              <a:ext uri="{28A0092B-C50C-407E-A947-70E740481C1C}">
                <a14:useLocalDpi xmlns:a14="http://schemas.microsoft.com/office/drawing/2010/main" val="0"/>
              </a:ext>
            </a:extLst>
          </a:blip>
          <a:srcRect/>
          <a:stretch>
            <a:fillRect/>
          </a:stretch>
        </p:blipFill>
        <p:spPr bwMode="auto">
          <a:xfrm>
            <a:off x="6094412"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8000"/>
                    </a14:imgEffect>
                    <a14:imgEffect>
                      <a14:brightnessContrast bright="24000" contrast="29000"/>
                    </a14:imgEffect>
                  </a14:imgLayer>
                </a14:imgProps>
              </a:ext>
              <a:ext uri="{28A0092B-C50C-407E-A947-70E740481C1C}">
                <a14:useLocalDpi xmlns:a14="http://schemas.microsoft.com/office/drawing/2010/main" val="0"/>
              </a:ext>
            </a:extLst>
          </a:blip>
          <a:srcRect/>
          <a:stretch>
            <a:fillRect/>
          </a:stretch>
        </p:blipFill>
        <p:spPr bwMode="auto">
          <a:xfrm>
            <a:off x="1989956"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9612" y="274638"/>
            <a:ext cx="8229600" cy="778098"/>
          </a:xfrm>
        </p:spPr>
        <p:txBody>
          <a:bodyPr/>
          <a:lstStyle/>
          <a:p>
            <a:r>
              <a:rPr lang="id-ID" dirty="0"/>
              <a:t>Workflow Pembuatan Iklan</a:t>
            </a:r>
          </a:p>
        </p:txBody>
      </p:sp>
      <p:sp>
        <p:nvSpPr>
          <p:cNvPr id="3" name="Content Placeholder 2"/>
          <p:cNvSpPr>
            <a:spLocks noGrp="1"/>
          </p:cNvSpPr>
          <p:nvPr>
            <p:ph idx="1"/>
          </p:nvPr>
        </p:nvSpPr>
        <p:spPr>
          <a:xfrm>
            <a:off x="1979612" y="1196752"/>
            <a:ext cx="8229600" cy="5400600"/>
          </a:xfrm>
        </p:spPr>
        <p:txBody>
          <a:bodyPr/>
          <a:lstStyle/>
          <a:p>
            <a:pPr marL="0" indent="0" algn="just">
              <a:buNone/>
            </a:pPr>
            <a:r>
              <a:rPr lang="id-ID" dirty="0"/>
              <a:t>Tim Kerja Agency:</a:t>
            </a:r>
          </a:p>
          <a:p>
            <a:pPr algn="just"/>
            <a:r>
              <a:rPr lang="en-US" sz="2800" dirty="0"/>
              <a:t>Account Executive : </a:t>
            </a:r>
            <a:r>
              <a:rPr lang="en-US" sz="2800" dirty="0" err="1"/>
              <a:t>wakil</a:t>
            </a:r>
            <a:r>
              <a:rPr lang="en-US" sz="2800" dirty="0"/>
              <a:t> </a:t>
            </a:r>
            <a:r>
              <a:rPr lang="en-US" sz="2800" dirty="0" err="1"/>
              <a:t>dari</a:t>
            </a:r>
            <a:r>
              <a:rPr lang="en-US" sz="2800" dirty="0"/>
              <a:t> </a:t>
            </a:r>
            <a:r>
              <a:rPr lang="en-US" sz="2800" dirty="0" err="1"/>
              <a:t>Departemen</a:t>
            </a:r>
            <a:r>
              <a:rPr lang="en-US" sz="2800" dirty="0"/>
              <a:t> </a:t>
            </a:r>
            <a:r>
              <a:rPr lang="en-US" sz="2800" dirty="0" err="1"/>
              <a:t>Layanan</a:t>
            </a:r>
            <a:r>
              <a:rPr lang="en-US" sz="2800" dirty="0"/>
              <a:t> </a:t>
            </a:r>
            <a:r>
              <a:rPr lang="en-US" sz="2800" dirty="0" err="1"/>
              <a:t>Klien</a:t>
            </a:r>
            <a:endParaRPr lang="id-ID" sz="2800" dirty="0"/>
          </a:p>
          <a:p>
            <a:pPr algn="just"/>
            <a:r>
              <a:rPr lang="id-ID" sz="2800" dirty="0"/>
              <a:t>Creative Director : Pengarah Kreatif , pemimpin departemen Kreatif</a:t>
            </a:r>
          </a:p>
          <a:p>
            <a:pPr algn="just"/>
            <a:r>
              <a:rPr lang="id-ID" sz="2800" dirty="0"/>
              <a:t>Copywriter : Penulis naskah iklan</a:t>
            </a:r>
          </a:p>
          <a:p>
            <a:r>
              <a:rPr lang="id-ID" sz="2800" dirty="0"/>
              <a:t>Art Director : perencana tampilan visual yang dikolaborasikan dengan teks</a:t>
            </a:r>
          </a:p>
          <a:p>
            <a:pPr algn="just"/>
            <a:endParaRPr lang="id-ID" sz="2800" dirty="0"/>
          </a:p>
        </p:txBody>
      </p:sp>
    </p:spTree>
    <p:extLst>
      <p:ext uri="{BB962C8B-B14F-4D97-AF65-F5344CB8AC3E}">
        <p14:creationId xmlns:p14="http://schemas.microsoft.com/office/powerpoint/2010/main" val="407742577"/>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3000"/>
                    </a14:imgEffect>
                    <a14:imgEffect>
                      <a14:brightnessContrast bright="24000" contrast="29000"/>
                    </a14:imgEffect>
                  </a14:imgLayer>
                </a14:imgProps>
              </a:ext>
              <a:ext uri="{28A0092B-C50C-407E-A947-70E740481C1C}">
                <a14:useLocalDpi xmlns:a14="http://schemas.microsoft.com/office/drawing/2010/main" val="0"/>
              </a:ext>
            </a:extLst>
          </a:blip>
          <a:srcRect/>
          <a:stretch>
            <a:fillRect/>
          </a:stretch>
        </p:blipFill>
        <p:spPr bwMode="auto">
          <a:xfrm>
            <a:off x="6094412"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4000"/>
                    </a14:imgEffect>
                    <a14:imgEffect>
                      <a14:brightnessContrast bright="19000" contrast="17000"/>
                    </a14:imgEffect>
                  </a14:imgLayer>
                </a14:imgProps>
              </a:ext>
              <a:ext uri="{28A0092B-C50C-407E-A947-70E740481C1C}">
                <a14:useLocalDpi xmlns:a14="http://schemas.microsoft.com/office/drawing/2010/main" val="0"/>
              </a:ext>
            </a:extLst>
          </a:blip>
          <a:srcRect/>
          <a:stretch>
            <a:fillRect/>
          </a:stretch>
        </p:blipFill>
        <p:spPr bwMode="auto">
          <a:xfrm>
            <a:off x="1989956"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9612" y="274638"/>
            <a:ext cx="8229600" cy="778098"/>
          </a:xfrm>
        </p:spPr>
        <p:txBody>
          <a:bodyPr/>
          <a:lstStyle/>
          <a:p>
            <a:r>
              <a:rPr lang="id-ID" dirty="0"/>
              <a:t>Workflow Pembuatan Iklan</a:t>
            </a:r>
          </a:p>
        </p:txBody>
      </p:sp>
      <p:sp>
        <p:nvSpPr>
          <p:cNvPr id="3" name="Content Placeholder 2"/>
          <p:cNvSpPr>
            <a:spLocks noGrp="1"/>
          </p:cNvSpPr>
          <p:nvPr>
            <p:ph idx="1"/>
          </p:nvPr>
        </p:nvSpPr>
        <p:spPr>
          <a:xfrm>
            <a:off x="1979612" y="1196752"/>
            <a:ext cx="8229600" cy="5400600"/>
          </a:xfrm>
        </p:spPr>
        <p:txBody>
          <a:bodyPr/>
          <a:lstStyle/>
          <a:p>
            <a:pPr marL="0" indent="0" algn="just">
              <a:buNone/>
            </a:pPr>
            <a:r>
              <a:rPr lang="id-ID" sz="2800" dirty="0"/>
              <a:t>Komponen Iklan Media Cetak:</a:t>
            </a:r>
          </a:p>
          <a:p>
            <a:pPr algn="just"/>
            <a:r>
              <a:rPr lang="en-US" sz="2800" b="1" dirty="0" err="1"/>
              <a:t>Kepala</a:t>
            </a:r>
            <a:r>
              <a:rPr lang="en-US" sz="2800" b="1" dirty="0"/>
              <a:t> </a:t>
            </a:r>
            <a:r>
              <a:rPr lang="en-US" sz="2800" b="1" dirty="0" err="1"/>
              <a:t>iklan</a:t>
            </a:r>
            <a:r>
              <a:rPr lang="en-US" sz="2800" b="1" dirty="0"/>
              <a:t> (</a:t>
            </a:r>
            <a:r>
              <a:rPr lang="en-US" sz="2800" b="1" dirty="0" err="1"/>
              <a:t>headine</a:t>
            </a:r>
            <a:r>
              <a:rPr lang="en-US" sz="2800" b="1" dirty="0"/>
              <a:t>)</a:t>
            </a:r>
          </a:p>
          <a:p>
            <a:pPr algn="just">
              <a:buFont typeface="Wingdings" pitchFamily="2" charset="2"/>
              <a:buChar char="Ø"/>
            </a:pPr>
            <a:r>
              <a:rPr lang="en-US" sz="2800" dirty="0"/>
              <a:t>Headline </a:t>
            </a:r>
            <a:r>
              <a:rPr lang="en-US" sz="2800" dirty="0" err="1"/>
              <a:t>adalah</a:t>
            </a:r>
            <a:r>
              <a:rPr lang="en-US" sz="2800" dirty="0"/>
              <a:t> kata yang </a:t>
            </a:r>
            <a:r>
              <a:rPr lang="en-US" sz="2800" dirty="0" err="1"/>
              <a:t>berada</a:t>
            </a:r>
            <a:r>
              <a:rPr lang="en-US" sz="2800" dirty="0"/>
              <a:t> </a:t>
            </a:r>
            <a:r>
              <a:rPr lang="en-US" sz="2800" dirty="0" err="1"/>
              <a:t>pada</a:t>
            </a:r>
            <a:r>
              <a:rPr lang="en-US" sz="2800" dirty="0"/>
              <a:t> </a:t>
            </a:r>
            <a:r>
              <a:rPr lang="en-US" sz="2800" dirty="0" err="1"/>
              <a:t>posisi</a:t>
            </a:r>
            <a:r>
              <a:rPr lang="en-US" sz="2800" dirty="0"/>
              <a:t> </a:t>
            </a:r>
            <a:r>
              <a:rPr lang="en-US" sz="2800" dirty="0" err="1"/>
              <a:t>unggul</a:t>
            </a:r>
            <a:r>
              <a:rPr lang="en-US" sz="2800" dirty="0"/>
              <a:t> </a:t>
            </a:r>
            <a:r>
              <a:rPr lang="en-US" sz="2800" dirty="0" err="1"/>
              <a:t>pada</a:t>
            </a:r>
            <a:r>
              <a:rPr lang="en-US" sz="2800" dirty="0"/>
              <a:t> </a:t>
            </a:r>
            <a:r>
              <a:rPr lang="en-US" sz="2800" dirty="0" err="1"/>
              <a:t>suatu</a:t>
            </a:r>
            <a:r>
              <a:rPr lang="en-US" sz="2800" dirty="0"/>
              <a:t> </a:t>
            </a:r>
            <a:r>
              <a:rPr lang="en-US" sz="2800" dirty="0" err="1"/>
              <a:t>iklan</a:t>
            </a:r>
            <a:r>
              <a:rPr lang="en-US" sz="2800" dirty="0"/>
              <a:t> – kata-kata yang </a:t>
            </a:r>
            <a:r>
              <a:rPr lang="en-US" sz="2800" dirty="0" err="1"/>
              <a:t>akan</a:t>
            </a:r>
            <a:r>
              <a:rPr lang="en-US" sz="2800" dirty="0"/>
              <a:t> </a:t>
            </a:r>
            <a:r>
              <a:rPr lang="en-US" sz="2800" dirty="0" err="1"/>
              <a:t>dibaca</a:t>
            </a:r>
            <a:r>
              <a:rPr lang="en-US" sz="2800" dirty="0"/>
              <a:t> </a:t>
            </a:r>
            <a:r>
              <a:rPr lang="en-US" sz="2800" dirty="0" err="1"/>
              <a:t>pertama</a:t>
            </a:r>
            <a:r>
              <a:rPr lang="en-US" sz="2800" dirty="0"/>
              <a:t> kali </a:t>
            </a:r>
            <a:r>
              <a:rPr lang="en-US" sz="2800" dirty="0" err="1"/>
              <a:t>atau</a:t>
            </a:r>
            <a:r>
              <a:rPr lang="en-US" sz="2800" dirty="0"/>
              <a:t> kata-kata yang </a:t>
            </a:r>
            <a:r>
              <a:rPr lang="en-US" sz="2800" dirty="0" err="1"/>
              <a:t>ditempatkan</a:t>
            </a:r>
            <a:r>
              <a:rPr lang="en-US" sz="2800" dirty="0"/>
              <a:t> </a:t>
            </a:r>
            <a:r>
              <a:rPr lang="en-US" sz="2800" dirty="0" err="1"/>
              <a:t>untuk</a:t>
            </a:r>
            <a:r>
              <a:rPr lang="en-US" sz="2800" dirty="0"/>
              <a:t> </a:t>
            </a:r>
            <a:r>
              <a:rPr lang="en-US" sz="2800" dirty="0" err="1"/>
              <a:t>menarik</a:t>
            </a:r>
            <a:r>
              <a:rPr lang="en-US" sz="2800" dirty="0"/>
              <a:t> </a:t>
            </a:r>
            <a:r>
              <a:rPr lang="en-US" sz="2800" dirty="0" err="1"/>
              <a:t>perhatian</a:t>
            </a:r>
            <a:r>
              <a:rPr lang="en-US" sz="2800" dirty="0"/>
              <a:t> paling </a:t>
            </a:r>
            <a:r>
              <a:rPr lang="en-US" sz="2800" dirty="0" err="1"/>
              <a:t>besar</a:t>
            </a:r>
            <a:r>
              <a:rPr lang="en-US" sz="2800" dirty="0"/>
              <a:t>.</a:t>
            </a:r>
          </a:p>
          <a:p>
            <a:pPr algn="just">
              <a:buFont typeface="Wingdings" pitchFamily="2" charset="2"/>
              <a:buChar char="Ø"/>
            </a:pPr>
            <a:r>
              <a:rPr lang="en-US" sz="2800" dirty="0" err="1"/>
              <a:t>Subju</a:t>
            </a:r>
            <a:r>
              <a:rPr lang="id-ID" sz="2800" dirty="0"/>
              <a:t>d</a:t>
            </a:r>
            <a:r>
              <a:rPr lang="en-US" sz="2800" dirty="0" err="1"/>
              <a:t>ul</a:t>
            </a:r>
            <a:r>
              <a:rPr lang="en-US" sz="2800" dirty="0"/>
              <a:t> </a:t>
            </a:r>
            <a:r>
              <a:rPr lang="en-US" sz="2800" dirty="0" err="1"/>
              <a:t>dapat</a:t>
            </a:r>
            <a:r>
              <a:rPr lang="en-US" sz="2800" dirty="0"/>
              <a:t> </a:t>
            </a:r>
            <a:r>
              <a:rPr lang="en-US" sz="2800" dirty="0" err="1"/>
              <a:t>diletakkan</a:t>
            </a:r>
            <a:r>
              <a:rPr lang="en-US" sz="2800" dirty="0"/>
              <a:t> di </a:t>
            </a:r>
            <a:r>
              <a:rPr lang="en-US" sz="2800" dirty="0" err="1"/>
              <a:t>atas</a:t>
            </a:r>
            <a:r>
              <a:rPr lang="en-US" sz="2800" dirty="0"/>
              <a:t> </a:t>
            </a:r>
            <a:r>
              <a:rPr lang="en-US" sz="2800" dirty="0" err="1"/>
              <a:t>atau</a:t>
            </a:r>
            <a:r>
              <a:rPr lang="en-US" sz="2800" dirty="0"/>
              <a:t> di </a:t>
            </a:r>
            <a:r>
              <a:rPr lang="en-US" sz="2800" dirty="0" err="1"/>
              <a:t>bawah</a:t>
            </a:r>
            <a:r>
              <a:rPr lang="en-US" sz="2800" dirty="0"/>
              <a:t> </a:t>
            </a:r>
            <a:r>
              <a:rPr lang="en-US" sz="2800" dirty="0" err="1"/>
              <a:t>kepala</a:t>
            </a:r>
            <a:r>
              <a:rPr lang="en-US" sz="2800" dirty="0"/>
              <a:t> </a:t>
            </a:r>
            <a:r>
              <a:rPr lang="en-US" sz="2800" dirty="0" err="1"/>
              <a:t>iklan</a:t>
            </a:r>
            <a:r>
              <a:rPr lang="en-US" sz="2800" dirty="0"/>
              <a:t> </a:t>
            </a:r>
            <a:r>
              <a:rPr lang="en-US" sz="2800" dirty="0" err="1"/>
              <a:t>atau</a:t>
            </a:r>
            <a:r>
              <a:rPr lang="en-US" sz="2800" dirty="0"/>
              <a:t> di </a:t>
            </a:r>
            <a:r>
              <a:rPr lang="en-US" sz="2800" dirty="0" err="1"/>
              <a:t>tegah</a:t>
            </a:r>
            <a:r>
              <a:rPr lang="en-US" sz="2800" dirty="0"/>
              <a:t> </a:t>
            </a:r>
            <a:r>
              <a:rPr lang="en-US" sz="2800" dirty="0" err="1"/>
              <a:t>badan</a:t>
            </a:r>
            <a:r>
              <a:rPr lang="en-US" sz="2800" dirty="0"/>
              <a:t> </a:t>
            </a:r>
            <a:r>
              <a:rPr lang="en-US" sz="2800" dirty="0" err="1"/>
              <a:t>iklan</a:t>
            </a:r>
            <a:r>
              <a:rPr lang="en-US" sz="2800" dirty="0"/>
              <a:t>.</a:t>
            </a:r>
          </a:p>
          <a:p>
            <a:pPr marL="0" indent="0" algn="just">
              <a:buNone/>
            </a:pPr>
            <a:endParaRPr lang="id-ID" sz="2800" dirty="0"/>
          </a:p>
        </p:txBody>
      </p:sp>
    </p:spTree>
    <p:extLst>
      <p:ext uri="{BB962C8B-B14F-4D97-AF65-F5344CB8AC3E}">
        <p14:creationId xmlns:p14="http://schemas.microsoft.com/office/powerpoint/2010/main" val="805122928"/>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7000"/>
                    </a14:imgEffect>
                    <a14:imgEffect>
                      <a14:brightnessContrast bright="24000" contrast="17000"/>
                    </a14:imgEffect>
                  </a14:imgLayer>
                </a14:imgProps>
              </a:ext>
              <a:ext uri="{28A0092B-C50C-407E-A947-70E740481C1C}">
                <a14:useLocalDpi xmlns:a14="http://schemas.microsoft.com/office/drawing/2010/main" val="0"/>
              </a:ext>
            </a:extLst>
          </a:blip>
          <a:srcRect/>
          <a:stretch>
            <a:fillRect/>
          </a:stretch>
        </p:blipFill>
        <p:spPr bwMode="auto">
          <a:xfrm>
            <a:off x="6094412"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3000"/>
                    </a14:imgEffect>
                    <a14:imgEffect>
                      <a14:brightnessContrast bright="29000" contrast="36000"/>
                    </a14:imgEffect>
                  </a14:imgLayer>
                </a14:imgProps>
              </a:ext>
              <a:ext uri="{28A0092B-C50C-407E-A947-70E740481C1C}">
                <a14:useLocalDpi xmlns:a14="http://schemas.microsoft.com/office/drawing/2010/main" val="0"/>
              </a:ext>
            </a:extLst>
          </a:blip>
          <a:srcRect/>
          <a:stretch>
            <a:fillRect/>
          </a:stretch>
        </p:blipFill>
        <p:spPr bwMode="auto">
          <a:xfrm>
            <a:off x="1989956"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9612" y="274638"/>
            <a:ext cx="8229600" cy="778098"/>
          </a:xfrm>
        </p:spPr>
        <p:txBody>
          <a:bodyPr/>
          <a:lstStyle/>
          <a:p>
            <a:r>
              <a:rPr lang="id-ID" dirty="0"/>
              <a:t>Workflow Pembuatan Iklan</a:t>
            </a:r>
          </a:p>
        </p:txBody>
      </p:sp>
      <p:sp>
        <p:nvSpPr>
          <p:cNvPr id="3" name="Content Placeholder 2"/>
          <p:cNvSpPr>
            <a:spLocks noGrp="1"/>
          </p:cNvSpPr>
          <p:nvPr>
            <p:ph idx="1"/>
          </p:nvPr>
        </p:nvSpPr>
        <p:spPr>
          <a:xfrm>
            <a:off x="1979612" y="1196752"/>
            <a:ext cx="8229600" cy="5400600"/>
          </a:xfrm>
        </p:spPr>
        <p:txBody>
          <a:bodyPr/>
          <a:lstStyle/>
          <a:p>
            <a:pPr algn="just"/>
            <a:r>
              <a:rPr lang="en-US" sz="2800" b="1" dirty="0" err="1"/>
              <a:t>Badan</a:t>
            </a:r>
            <a:r>
              <a:rPr lang="en-US" sz="2800" b="1" dirty="0"/>
              <a:t> </a:t>
            </a:r>
            <a:r>
              <a:rPr lang="en-US" sz="2800" b="1" dirty="0" err="1"/>
              <a:t>iklan</a:t>
            </a:r>
            <a:endParaRPr lang="en-US" sz="2800" b="1" dirty="0"/>
          </a:p>
          <a:p>
            <a:pPr algn="just">
              <a:buFont typeface="Wingdings" pitchFamily="2" charset="2"/>
              <a:buChar char="Ø"/>
            </a:pPr>
            <a:r>
              <a:rPr lang="en-US" sz="2800" dirty="0" err="1"/>
              <a:t>Badan</a:t>
            </a:r>
            <a:r>
              <a:rPr lang="en-US" sz="2800" dirty="0"/>
              <a:t> </a:t>
            </a:r>
            <a:r>
              <a:rPr lang="en-US" sz="2800" dirty="0" err="1"/>
              <a:t>iklan</a:t>
            </a:r>
            <a:r>
              <a:rPr lang="en-US" sz="2800" dirty="0"/>
              <a:t> </a:t>
            </a:r>
            <a:r>
              <a:rPr lang="en-US" sz="2800" dirty="0" err="1"/>
              <a:t>merupakan</a:t>
            </a:r>
            <a:r>
              <a:rPr lang="en-US" sz="2800" dirty="0"/>
              <a:t> </a:t>
            </a:r>
            <a:r>
              <a:rPr lang="en-US" sz="2800" dirty="0" err="1"/>
              <a:t>teks</a:t>
            </a:r>
            <a:r>
              <a:rPr lang="en-US" sz="2800" dirty="0"/>
              <a:t> yang </a:t>
            </a:r>
            <a:r>
              <a:rPr lang="en-US" sz="2800" dirty="0" err="1"/>
              <a:t>terdiri</a:t>
            </a:r>
            <a:r>
              <a:rPr lang="en-US" sz="2800" dirty="0"/>
              <a:t> </a:t>
            </a:r>
            <a:r>
              <a:rPr lang="en-US" sz="2800" dirty="0" err="1"/>
              <a:t>atas</a:t>
            </a:r>
            <a:r>
              <a:rPr lang="en-US" sz="2800" dirty="0"/>
              <a:t> kata-kata </a:t>
            </a:r>
            <a:r>
              <a:rPr lang="en-US" sz="2800" dirty="0" err="1"/>
              <a:t>atau</a:t>
            </a:r>
            <a:r>
              <a:rPr lang="en-US" sz="2800" dirty="0"/>
              <a:t> </a:t>
            </a:r>
            <a:r>
              <a:rPr lang="en-US" sz="2800" dirty="0" err="1"/>
              <a:t>kalimat</a:t>
            </a:r>
            <a:r>
              <a:rPr lang="en-US" sz="2800" dirty="0"/>
              <a:t> yang </a:t>
            </a:r>
            <a:r>
              <a:rPr lang="en-US" sz="2800" dirty="0" err="1"/>
              <a:t>berfungsi</a:t>
            </a:r>
            <a:r>
              <a:rPr lang="en-US" sz="2800" dirty="0"/>
              <a:t> </a:t>
            </a:r>
            <a:r>
              <a:rPr lang="en-US" sz="2800" dirty="0" err="1"/>
              <a:t>menjelaskan</a:t>
            </a:r>
            <a:r>
              <a:rPr lang="en-US" sz="2800" dirty="0"/>
              <a:t> </a:t>
            </a:r>
            <a:r>
              <a:rPr lang="en-US" sz="2800" dirty="0" err="1"/>
              <a:t>kepala</a:t>
            </a:r>
            <a:r>
              <a:rPr lang="en-US" sz="2800" dirty="0"/>
              <a:t> </a:t>
            </a:r>
            <a:r>
              <a:rPr lang="en-US" sz="2800" dirty="0" err="1"/>
              <a:t>atau</a:t>
            </a:r>
            <a:r>
              <a:rPr lang="en-US" sz="2800" dirty="0"/>
              <a:t> </a:t>
            </a:r>
            <a:r>
              <a:rPr lang="en-US" sz="2800" dirty="0" err="1"/>
              <a:t>judul</a:t>
            </a:r>
            <a:r>
              <a:rPr lang="en-US" sz="2800" dirty="0"/>
              <a:t> </a:t>
            </a:r>
            <a:r>
              <a:rPr lang="en-US" sz="2800" dirty="0" err="1"/>
              <a:t>iklan</a:t>
            </a:r>
            <a:r>
              <a:rPr lang="en-US" sz="2800" dirty="0"/>
              <a:t> </a:t>
            </a:r>
            <a:r>
              <a:rPr lang="en-US" sz="2800" dirty="0" err="1"/>
              <a:t>dan</a:t>
            </a:r>
            <a:r>
              <a:rPr lang="en-US" sz="2800" dirty="0"/>
              <a:t> </a:t>
            </a:r>
            <a:r>
              <a:rPr lang="en-US" sz="2800" dirty="0" err="1"/>
              <a:t>subjudul</a:t>
            </a:r>
            <a:r>
              <a:rPr lang="en-US" sz="2800" dirty="0"/>
              <a:t> yang </a:t>
            </a:r>
            <a:r>
              <a:rPr lang="en-US" sz="2800" dirty="0" err="1"/>
              <a:t>sudah</a:t>
            </a:r>
            <a:r>
              <a:rPr lang="en-US" sz="2800" dirty="0"/>
              <a:t> </a:t>
            </a:r>
            <a:r>
              <a:rPr lang="en-US" sz="2800" dirty="0" err="1"/>
              <a:t>ada</a:t>
            </a:r>
            <a:r>
              <a:rPr lang="en-US" sz="2800" dirty="0"/>
              <a:t>.</a:t>
            </a:r>
            <a:endParaRPr lang="id-ID" sz="2800" dirty="0"/>
          </a:p>
          <a:p>
            <a:pPr algn="just"/>
            <a:r>
              <a:rPr lang="en-US" sz="2800" b="1" dirty="0" err="1"/>
              <a:t>Elemen</a:t>
            </a:r>
            <a:r>
              <a:rPr lang="en-US" sz="2800" b="1" dirty="0"/>
              <a:t> Visual</a:t>
            </a:r>
          </a:p>
          <a:p>
            <a:pPr algn="just">
              <a:buFont typeface="Wingdings" pitchFamily="2" charset="2"/>
              <a:buChar char="Ø"/>
            </a:pPr>
            <a:r>
              <a:rPr lang="en-US" sz="2800" dirty="0" err="1"/>
              <a:t>Ilustrasi</a:t>
            </a:r>
            <a:r>
              <a:rPr lang="en-US" sz="2800" dirty="0"/>
              <a:t> </a:t>
            </a:r>
            <a:r>
              <a:rPr lang="en-US" sz="2800" dirty="0" err="1"/>
              <a:t>atau</a:t>
            </a:r>
            <a:r>
              <a:rPr lang="en-US" sz="2800" dirty="0"/>
              <a:t> </a:t>
            </a:r>
            <a:r>
              <a:rPr lang="en-US" sz="2800" dirty="0" err="1"/>
              <a:t>elemen</a:t>
            </a:r>
            <a:r>
              <a:rPr lang="en-US" sz="2800" dirty="0"/>
              <a:t> visual </a:t>
            </a:r>
            <a:r>
              <a:rPr lang="en-US" sz="2800" dirty="0" err="1"/>
              <a:t>ini</a:t>
            </a:r>
            <a:r>
              <a:rPr lang="en-US" sz="2800" dirty="0"/>
              <a:t> </a:t>
            </a:r>
            <a:r>
              <a:rPr lang="en-US" sz="2800" dirty="0" err="1"/>
              <a:t>seri</a:t>
            </a:r>
            <a:r>
              <a:rPr lang="id-ID" sz="2800" dirty="0"/>
              <a:t>n</a:t>
            </a:r>
            <a:r>
              <a:rPr lang="en-US" sz="2800" dirty="0" err="1"/>
              <a:t>gkali</a:t>
            </a:r>
            <a:r>
              <a:rPr lang="en-US" sz="2800" dirty="0"/>
              <a:t> </a:t>
            </a:r>
            <a:r>
              <a:rPr lang="en-US" sz="2800" dirty="0" err="1"/>
              <a:t>menjadi</a:t>
            </a:r>
            <a:r>
              <a:rPr lang="en-US" sz="2800" dirty="0"/>
              <a:t> </a:t>
            </a:r>
            <a:r>
              <a:rPr lang="en-US" sz="2800" dirty="0" err="1"/>
              <a:t>bagian</a:t>
            </a:r>
            <a:r>
              <a:rPr lang="en-US" sz="2800" dirty="0"/>
              <a:t> </a:t>
            </a:r>
            <a:r>
              <a:rPr lang="en-US" sz="2800" dirty="0" err="1"/>
              <a:t>dominan</a:t>
            </a:r>
            <a:r>
              <a:rPr lang="en-US" sz="2800" dirty="0"/>
              <a:t> </a:t>
            </a:r>
            <a:r>
              <a:rPr lang="en-US" sz="2800" dirty="0" err="1"/>
              <a:t>dari</a:t>
            </a:r>
            <a:r>
              <a:rPr lang="en-US" sz="2800" dirty="0"/>
              <a:t> </a:t>
            </a:r>
            <a:r>
              <a:rPr lang="en-US" sz="2800" dirty="0" err="1"/>
              <a:t>suatu</a:t>
            </a:r>
            <a:r>
              <a:rPr lang="en-US" sz="2800" dirty="0"/>
              <a:t> </a:t>
            </a:r>
            <a:r>
              <a:rPr lang="en-US" sz="2800" dirty="0" err="1"/>
              <a:t>iklan</a:t>
            </a:r>
            <a:r>
              <a:rPr lang="en-US" sz="2800" dirty="0"/>
              <a:t> media </a:t>
            </a:r>
            <a:r>
              <a:rPr lang="en-US" sz="2800" dirty="0" err="1"/>
              <a:t>cetak</a:t>
            </a:r>
            <a:r>
              <a:rPr lang="en-US" sz="2800" dirty="0"/>
              <a:t> </a:t>
            </a:r>
            <a:r>
              <a:rPr lang="en-US" sz="2800" dirty="0" err="1"/>
              <a:t>serta</a:t>
            </a:r>
            <a:r>
              <a:rPr lang="en-US" sz="2800" dirty="0"/>
              <a:t> </a:t>
            </a:r>
            <a:r>
              <a:rPr lang="en-US" sz="2800" dirty="0" err="1"/>
              <a:t>memegang</a:t>
            </a:r>
            <a:r>
              <a:rPr lang="en-US" sz="2800" dirty="0"/>
              <a:t> </a:t>
            </a:r>
            <a:r>
              <a:rPr lang="en-US" sz="2800" dirty="0" err="1"/>
              <a:t>peran</a:t>
            </a:r>
            <a:r>
              <a:rPr lang="en-US" sz="2800" dirty="0"/>
              <a:t> </a:t>
            </a:r>
            <a:r>
              <a:rPr lang="en-US" sz="2800" dirty="0" err="1"/>
              <a:t>penting</a:t>
            </a:r>
            <a:r>
              <a:rPr lang="en-US" sz="2800" dirty="0"/>
              <a:t> </a:t>
            </a:r>
            <a:r>
              <a:rPr lang="en-US" sz="2800" dirty="0" err="1"/>
              <a:t>dala</a:t>
            </a:r>
            <a:r>
              <a:rPr lang="en-US" sz="2800" dirty="0"/>
              <a:t> </a:t>
            </a:r>
            <a:r>
              <a:rPr lang="en-US" sz="2800" dirty="0" err="1"/>
              <a:t>menentukan</a:t>
            </a:r>
            <a:r>
              <a:rPr lang="en-US" sz="2800" dirty="0"/>
              <a:t> </a:t>
            </a:r>
            <a:r>
              <a:rPr lang="en-US" sz="2800" dirty="0" err="1"/>
              <a:t>efektivitas</a:t>
            </a:r>
            <a:r>
              <a:rPr lang="en-US" sz="2800" dirty="0"/>
              <a:t> </a:t>
            </a:r>
            <a:r>
              <a:rPr lang="en-US" sz="2800" dirty="0" err="1"/>
              <a:t>iklan</a:t>
            </a:r>
            <a:r>
              <a:rPr lang="en-US" sz="2800" dirty="0"/>
              <a:t> </a:t>
            </a:r>
            <a:r>
              <a:rPr lang="en-US" sz="2800" dirty="0" err="1"/>
              <a:t>bersangkutan</a:t>
            </a:r>
            <a:r>
              <a:rPr lang="en-US" sz="2800" dirty="0"/>
              <a:t>.</a:t>
            </a:r>
          </a:p>
          <a:p>
            <a:pPr algn="just"/>
            <a:endParaRPr lang="en-US" sz="2800" dirty="0"/>
          </a:p>
          <a:p>
            <a:pPr marL="0" indent="0" algn="just">
              <a:buNone/>
            </a:pPr>
            <a:endParaRPr lang="id-ID" sz="2800" dirty="0"/>
          </a:p>
        </p:txBody>
      </p:sp>
    </p:spTree>
    <p:extLst>
      <p:ext uri="{BB962C8B-B14F-4D97-AF65-F5344CB8AC3E}">
        <p14:creationId xmlns:p14="http://schemas.microsoft.com/office/powerpoint/2010/main" val="3934842092"/>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9000"/>
                    </a14:imgEffect>
                    <a14:imgEffect>
                      <a14:brightnessContrast bright="19000" contrast="15000"/>
                    </a14:imgEffect>
                  </a14:imgLayer>
                </a14:imgProps>
              </a:ext>
              <a:ext uri="{28A0092B-C50C-407E-A947-70E740481C1C}">
                <a14:useLocalDpi xmlns:a14="http://schemas.microsoft.com/office/drawing/2010/main" val="0"/>
              </a:ext>
            </a:extLst>
          </a:blip>
          <a:srcRect/>
          <a:stretch>
            <a:fillRect/>
          </a:stretch>
        </p:blipFill>
        <p:spPr bwMode="auto">
          <a:xfrm>
            <a:off x="6094412"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6000"/>
                    </a14:imgEffect>
                    <a14:imgEffect>
                      <a14:brightnessContrast bright="33000" contrast="34000"/>
                    </a14:imgEffect>
                  </a14:imgLayer>
                </a14:imgProps>
              </a:ext>
              <a:ext uri="{28A0092B-C50C-407E-A947-70E740481C1C}">
                <a14:useLocalDpi xmlns:a14="http://schemas.microsoft.com/office/drawing/2010/main" val="0"/>
              </a:ext>
            </a:extLst>
          </a:blip>
          <a:srcRect/>
          <a:stretch>
            <a:fillRect/>
          </a:stretch>
        </p:blipFill>
        <p:spPr bwMode="auto">
          <a:xfrm>
            <a:off x="1989956" y="1268761"/>
            <a:ext cx="4104456" cy="522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979612" y="274638"/>
            <a:ext cx="8229600" cy="778098"/>
          </a:xfrm>
        </p:spPr>
        <p:txBody>
          <a:bodyPr/>
          <a:lstStyle/>
          <a:p>
            <a:r>
              <a:rPr lang="id-ID" dirty="0"/>
              <a:t>Workflow Pembuatan Iklan</a:t>
            </a:r>
          </a:p>
        </p:txBody>
      </p:sp>
      <p:sp>
        <p:nvSpPr>
          <p:cNvPr id="3" name="Content Placeholder 2"/>
          <p:cNvSpPr>
            <a:spLocks noGrp="1"/>
          </p:cNvSpPr>
          <p:nvPr>
            <p:ph idx="1"/>
          </p:nvPr>
        </p:nvSpPr>
        <p:spPr>
          <a:xfrm>
            <a:off x="1979612" y="1196752"/>
            <a:ext cx="8229600" cy="5400600"/>
          </a:xfrm>
        </p:spPr>
        <p:txBody>
          <a:bodyPr/>
          <a:lstStyle/>
          <a:p>
            <a:pPr algn="just"/>
            <a:r>
              <a:rPr lang="en-US" sz="2800" b="1" dirty="0"/>
              <a:t>Tata </a:t>
            </a:r>
            <a:r>
              <a:rPr lang="en-US" sz="2800" b="1" dirty="0" err="1"/>
              <a:t>Letak</a:t>
            </a:r>
            <a:endParaRPr lang="id-ID" sz="2800" dirty="0"/>
          </a:p>
          <a:p>
            <a:pPr algn="just">
              <a:buFont typeface="Wingdings" pitchFamily="2" charset="2"/>
              <a:buChar char="Ø"/>
            </a:pPr>
            <a:r>
              <a:rPr lang="en-US" sz="2800" dirty="0"/>
              <a:t>Tata </a:t>
            </a:r>
            <a:r>
              <a:rPr lang="en-US" sz="2800" dirty="0" err="1"/>
              <a:t>letak</a:t>
            </a:r>
            <a:r>
              <a:rPr lang="en-US" sz="2800" dirty="0"/>
              <a:t> </a:t>
            </a:r>
            <a:r>
              <a:rPr lang="en-US" sz="2800" dirty="0" err="1"/>
              <a:t>atau</a:t>
            </a:r>
            <a:r>
              <a:rPr lang="en-US" sz="2800" dirty="0"/>
              <a:t> lay out </a:t>
            </a:r>
            <a:r>
              <a:rPr lang="en-US" sz="2800" dirty="0" err="1"/>
              <a:t>iklan</a:t>
            </a:r>
            <a:r>
              <a:rPr lang="en-US" sz="2800" dirty="0"/>
              <a:t> </a:t>
            </a:r>
            <a:r>
              <a:rPr lang="en-US" sz="2800" dirty="0" err="1"/>
              <a:t>adalah</a:t>
            </a:r>
            <a:r>
              <a:rPr lang="en-US" sz="2800" dirty="0"/>
              <a:t> </a:t>
            </a:r>
            <a:r>
              <a:rPr lang="en-US" sz="2800" dirty="0" err="1"/>
              <a:t>pengaturan</a:t>
            </a:r>
            <a:r>
              <a:rPr lang="en-US" sz="2800" dirty="0"/>
              <a:t> </a:t>
            </a:r>
            <a:r>
              <a:rPr lang="en-US" sz="2800" dirty="0" err="1"/>
              <a:t>fisik</a:t>
            </a:r>
            <a:r>
              <a:rPr lang="en-US" sz="2800" dirty="0"/>
              <a:t> </a:t>
            </a:r>
            <a:r>
              <a:rPr lang="en-US" sz="2800" dirty="0" err="1"/>
              <a:t>dari</a:t>
            </a:r>
            <a:r>
              <a:rPr lang="en-US" sz="2800" dirty="0"/>
              <a:t> </a:t>
            </a:r>
            <a:r>
              <a:rPr lang="en-US" sz="2800" dirty="0" err="1"/>
              <a:t>berbagai</a:t>
            </a:r>
            <a:r>
              <a:rPr lang="en-US" sz="2800" dirty="0"/>
              <a:t> </a:t>
            </a:r>
            <a:r>
              <a:rPr lang="en-US" sz="2800" dirty="0" err="1"/>
              <a:t>bagian</a:t>
            </a:r>
            <a:r>
              <a:rPr lang="en-US" sz="2800" dirty="0"/>
              <a:t> </a:t>
            </a:r>
            <a:r>
              <a:rPr lang="en-US" sz="2800" dirty="0" err="1"/>
              <a:t>iklan</a:t>
            </a:r>
            <a:r>
              <a:rPr lang="en-US" sz="2800" dirty="0"/>
              <a:t> yang </a:t>
            </a:r>
            <a:r>
              <a:rPr lang="en-US" sz="2800" dirty="0" err="1"/>
              <a:t>mencakup</a:t>
            </a:r>
            <a:r>
              <a:rPr lang="en-US" sz="2800" dirty="0"/>
              <a:t> </a:t>
            </a:r>
            <a:r>
              <a:rPr lang="en-US" sz="2800" dirty="0" err="1"/>
              <a:t>judul</a:t>
            </a:r>
            <a:r>
              <a:rPr lang="en-US" sz="2800" dirty="0"/>
              <a:t>, </a:t>
            </a:r>
            <a:r>
              <a:rPr lang="en-US" sz="2800" dirty="0" err="1"/>
              <a:t>subjudul</a:t>
            </a:r>
            <a:r>
              <a:rPr lang="en-US" sz="2800" dirty="0"/>
              <a:t>, </a:t>
            </a:r>
            <a:r>
              <a:rPr lang="en-US" sz="2800" dirty="0" err="1"/>
              <a:t>badan</a:t>
            </a:r>
            <a:r>
              <a:rPr lang="en-US" sz="2800" dirty="0"/>
              <a:t>, </a:t>
            </a:r>
            <a:r>
              <a:rPr lang="en-US" sz="2800" dirty="0" err="1"/>
              <a:t>ilustrasi</a:t>
            </a:r>
            <a:r>
              <a:rPr lang="en-US" sz="2800" dirty="0"/>
              <a:t> </a:t>
            </a:r>
            <a:r>
              <a:rPr lang="en-US" sz="2800" dirty="0" err="1"/>
              <a:t>dan</a:t>
            </a:r>
            <a:r>
              <a:rPr lang="en-US" sz="2800" dirty="0"/>
              <a:t> </a:t>
            </a:r>
            <a:r>
              <a:rPr lang="en-US" sz="2800" dirty="0" err="1"/>
              <a:t>penanda</a:t>
            </a:r>
            <a:r>
              <a:rPr lang="en-US" sz="2800" dirty="0"/>
              <a:t> </a:t>
            </a:r>
            <a:r>
              <a:rPr lang="en-US" sz="2800" dirty="0" err="1"/>
              <a:t>lainya</a:t>
            </a:r>
            <a:r>
              <a:rPr lang="en-US" sz="2800" dirty="0"/>
              <a:t>.</a:t>
            </a:r>
          </a:p>
          <a:p>
            <a:pPr marL="0" indent="0" algn="just">
              <a:buNone/>
            </a:pPr>
            <a:endParaRPr lang="en-US" sz="2800" dirty="0"/>
          </a:p>
          <a:p>
            <a:pPr marL="0" indent="0" algn="just">
              <a:buNone/>
            </a:pPr>
            <a:endParaRPr lang="id-ID" sz="2800" dirty="0"/>
          </a:p>
        </p:txBody>
      </p:sp>
    </p:spTree>
    <p:extLst>
      <p:ext uri="{BB962C8B-B14F-4D97-AF65-F5344CB8AC3E}">
        <p14:creationId xmlns:p14="http://schemas.microsoft.com/office/powerpoint/2010/main" val="4020893547"/>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4638"/>
            <a:ext cx="8229600" cy="778098"/>
          </a:xfrm>
        </p:spPr>
        <p:txBody>
          <a:bodyPr/>
          <a:lstStyle/>
          <a:p>
            <a:r>
              <a:rPr lang="id-ID" dirty="0"/>
              <a:t>Contoh Display Iklan Cetak</a:t>
            </a:r>
          </a:p>
        </p:txBody>
      </p:sp>
      <p:pic>
        <p:nvPicPr>
          <p:cNvPr id="4" name="Content Placeholder 3">
            <a:extLst>
              <a:ext uri="{FF2B5EF4-FFF2-40B4-BE49-F238E27FC236}">
                <a16:creationId xmlns:a16="http://schemas.microsoft.com/office/drawing/2014/main" id="{FB39CEB2-1DEC-4064-9B7C-65A83BCED1B7}"/>
              </a:ext>
            </a:extLst>
          </p:cNvPr>
          <p:cNvPicPr>
            <a:picLocks noGrp="1" noChangeAspect="1"/>
          </p:cNvPicPr>
          <p:nvPr>
            <p:ph idx="1"/>
          </p:nvPr>
        </p:nvPicPr>
        <p:blipFill>
          <a:blip r:embed="rId2"/>
          <a:stretch>
            <a:fillRect/>
          </a:stretch>
        </p:blipFill>
        <p:spPr>
          <a:xfrm>
            <a:off x="3914689" y="1392516"/>
            <a:ext cx="7436307" cy="4998937"/>
          </a:xfrm>
          <a:prstGeom prst="rect">
            <a:avLst/>
          </a:prstGeom>
        </p:spPr>
      </p:pic>
      <p:cxnSp>
        <p:nvCxnSpPr>
          <p:cNvPr id="6" name="Straight Arrow Connector 5"/>
          <p:cNvCxnSpPr>
            <a:cxnSpLocks/>
          </p:cNvCxnSpPr>
          <p:nvPr/>
        </p:nvCxnSpPr>
        <p:spPr>
          <a:xfrm>
            <a:off x="2692034" y="2475344"/>
            <a:ext cx="50585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59872" y="4277966"/>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2692034" y="5509258"/>
            <a:ext cx="50585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49284" y="2272936"/>
            <a:ext cx="1210588" cy="523220"/>
          </a:xfrm>
          <a:prstGeom prst="rect">
            <a:avLst/>
          </a:prstGeom>
          <a:noFill/>
        </p:spPr>
        <p:txBody>
          <a:bodyPr wrap="none" rtlCol="0">
            <a:spAutoFit/>
          </a:bodyPr>
          <a:lstStyle/>
          <a:p>
            <a:r>
              <a:rPr lang="id-ID" dirty="0"/>
              <a:t>Kepala iklan/</a:t>
            </a:r>
          </a:p>
          <a:p>
            <a:r>
              <a:rPr lang="id-ID" dirty="0"/>
              <a:t>headline</a:t>
            </a:r>
          </a:p>
        </p:txBody>
      </p:sp>
      <p:sp>
        <p:nvSpPr>
          <p:cNvPr id="14" name="TextBox 13"/>
          <p:cNvSpPr txBox="1"/>
          <p:nvPr/>
        </p:nvSpPr>
        <p:spPr>
          <a:xfrm>
            <a:off x="1289359" y="4016356"/>
            <a:ext cx="1380506" cy="523220"/>
          </a:xfrm>
          <a:prstGeom prst="rect">
            <a:avLst/>
          </a:prstGeom>
          <a:noFill/>
        </p:spPr>
        <p:txBody>
          <a:bodyPr wrap="none" rtlCol="0">
            <a:spAutoFit/>
          </a:bodyPr>
          <a:lstStyle/>
          <a:p>
            <a:r>
              <a:rPr lang="id-ID" dirty="0"/>
              <a:t>Elemen Visual/</a:t>
            </a:r>
          </a:p>
          <a:p>
            <a:r>
              <a:rPr lang="id-ID" dirty="0"/>
              <a:t>ilustrasi</a:t>
            </a:r>
          </a:p>
        </p:txBody>
      </p:sp>
      <p:sp>
        <p:nvSpPr>
          <p:cNvPr id="15" name="TextBox 14"/>
          <p:cNvSpPr txBox="1"/>
          <p:nvPr/>
        </p:nvSpPr>
        <p:spPr>
          <a:xfrm>
            <a:off x="1289359" y="5338082"/>
            <a:ext cx="1130438" cy="307777"/>
          </a:xfrm>
          <a:prstGeom prst="rect">
            <a:avLst/>
          </a:prstGeom>
          <a:noFill/>
        </p:spPr>
        <p:txBody>
          <a:bodyPr wrap="none" rtlCol="0">
            <a:spAutoFit/>
          </a:bodyPr>
          <a:lstStyle/>
          <a:p>
            <a:r>
              <a:rPr lang="id-ID" dirty="0"/>
              <a:t>Badan Iklan</a:t>
            </a:r>
          </a:p>
        </p:txBody>
      </p:sp>
    </p:spTree>
    <p:extLst>
      <p:ext uri="{BB962C8B-B14F-4D97-AF65-F5344CB8AC3E}">
        <p14:creationId xmlns:p14="http://schemas.microsoft.com/office/powerpoint/2010/main" val="2482304222"/>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FC4F7-54E6-420A-8144-0AC5CE9A199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B4A5EB0-7130-46B8-83BE-F913AE89A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08" y="404664"/>
            <a:ext cx="4824536" cy="5932724"/>
          </a:xfrm>
          <a:prstGeom prst="rect">
            <a:avLst/>
          </a:prstGeom>
        </p:spPr>
      </p:pic>
    </p:spTree>
    <p:extLst>
      <p:ext uri="{BB962C8B-B14F-4D97-AF65-F5344CB8AC3E}">
        <p14:creationId xmlns:p14="http://schemas.microsoft.com/office/powerpoint/2010/main" val="314042453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098F-61A6-47EE-A1B1-C63C14445227}"/>
              </a:ext>
            </a:extLst>
          </p:cNvPr>
          <p:cNvSpPr>
            <a:spLocks noGrp="1"/>
          </p:cNvSpPr>
          <p:nvPr>
            <p:ph type="title"/>
          </p:nvPr>
        </p:nvSpPr>
        <p:spPr>
          <a:xfrm>
            <a:off x="992128" y="35954"/>
            <a:ext cx="9601200" cy="849214"/>
          </a:xfrm>
        </p:spPr>
        <p:txBody>
          <a:bodyPr/>
          <a:lstStyle/>
          <a:p>
            <a:r>
              <a:rPr lang="en-US" dirty="0"/>
              <a:t>MEMBUAT CREATIVE BRIEF!!</a:t>
            </a:r>
          </a:p>
        </p:txBody>
      </p:sp>
      <p:sp>
        <p:nvSpPr>
          <p:cNvPr id="4" name="Content Placeholder 2">
            <a:extLst>
              <a:ext uri="{FF2B5EF4-FFF2-40B4-BE49-F238E27FC236}">
                <a16:creationId xmlns:a16="http://schemas.microsoft.com/office/drawing/2014/main" id="{DEC5DD7D-0004-46E9-935A-011253CBFA3F}"/>
              </a:ext>
            </a:extLst>
          </p:cNvPr>
          <p:cNvSpPr txBox="1">
            <a:spLocks/>
          </p:cNvSpPr>
          <p:nvPr/>
        </p:nvSpPr>
        <p:spPr>
          <a:xfrm>
            <a:off x="981844" y="764704"/>
            <a:ext cx="9227368" cy="58326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57200" indent="-457200" algn="just">
              <a:buFont typeface="Wingdings" panose="05000000000000000000" pitchFamily="2" charset="2"/>
              <a:buChar char="Ø"/>
            </a:pPr>
            <a:r>
              <a:rPr lang="en-US" sz="2400" dirty="0" err="1"/>
              <a:t>Tema</a:t>
            </a:r>
            <a:r>
              <a:rPr lang="en-US" sz="2400" dirty="0"/>
              <a:t> </a:t>
            </a:r>
            <a:r>
              <a:rPr lang="en-US" sz="2400" dirty="0" err="1"/>
              <a:t>bebas</a:t>
            </a:r>
            <a:r>
              <a:rPr lang="en-US" sz="2400" dirty="0"/>
              <a:t>!!</a:t>
            </a:r>
          </a:p>
          <a:p>
            <a:pPr marL="457200" indent="-457200" algn="just">
              <a:buFont typeface="Wingdings" panose="05000000000000000000" pitchFamily="2" charset="2"/>
              <a:buChar char="Ø"/>
            </a:pPr>
            <a:r>
              <a:rPr lang="en-US" sz="2400" dirty="0" err="1"/>
              <a:t>Unsur</a:t>
            </a:r>
            <a:r>
              <a:rPr lang="en-US" sz="2400" dirty="0"/>
              <a:t> yang </a:t>
            </a:r>
            <a:r>
              <a:rPr lang="en-US" sz="2400" dirty="0" err="1"/>
              <a:t>harus</a:t>
            </a:r>
            <a:r>
              <a:rPr lang="en-US" sz="2400" dirty="0"/>
              <a:t> </a:t>
            </a:r>
            <a:r>
              <a:rPr lang="en-US" sz="2400" dirty="0" err="1"/>
              <a:t>ada</a:t>
            </a:r>
            <a:r>
              <a:rPr lang="en-US" sz="2400" dirty="0"/>
              <a:t>:</a:t>
            </a:r>
          </a:p>
          <a:p>
            <a:pPr marL="342900" indent="-342900" algn="just">
              <a:buFont typeface="Arial" pitchFamily="34" charset="0"/>
              <a:buChar char="•"/>
            </a:pPr>
            <a:r>
              <a:rPr lang="en-US" sz="2000" dirty="0">
                <a:solidFill>
                  <a:srgbClr val="0070C0"/>
                </a:solidFill>
              </a:rPr>
              <a:t>Product History</a:t>
            </a:r>
            <a:r>
              <a:rPr lang="en-US" sz="2000">
                <a:solidFill>
                  <a:srgbClr val="0070C0"/>
                </a:solidFill>
              </a:rPr>
              <a:t>/ introduction</a:t>
            </a:r>
          </a:p>
          <a:p>
            <a:pPr marL="342900" indent="-342900" algn="just">
              <a:buFont typeface="Arial" pitchFamily="34" charset="0"/>
              <a:buChar char="•"/>
            </a:pPr>
            <a:r>
              <a:rPr lang="id-ID" sz="2000" dirty="0">
                <a:solidFill>
                  <a:srgbClr val="0070C0"/>
                </a:solidFill>
              </a:rPr>
              <a:t>Advertising Problem</a:t>
            </a:r>
          </a:p>
          <a:p>
            <a:pPr marL="342900" indent="-342900" algn="just">
              <a:buFont typeface="Arial" pitchFamily="34" charset="0"/>
              <a:buChar char="•"/>
            </a:pPr>
            <a:r>
              <a:rPr lang="id-ID" sz="2000" dirty="0">
                <a:solidFill>
                  <a:srgbClr val="0070C0"/>
                </a:solidFill>
              </a:rPr>
              <a:t>Advertising Objective</a:t>
            </a:r>
          </a:p>
          <a:p>
            <a:pPr marL="342900" indent="-342900" algn="just">
              <a:buFont typeface="Arial" pitchFamily="34" charset="0"/>
              <a:buChar char="•"/>
            </a:pPr>
            <a:r>
              <a:rPr lang="id-ID" sz="2000" dirty="0">
                <a:solidFill>
                  <a:srgbClr val="0070C0"/>
                </a:solidFill>
              </a:rPr>
              <a:t>Target Audience</a:t>
            </a:r>
          </a:p>
          <a:p>
            <a:pPr marL="342900" indent="-342900" algn="just">
              <a:buFont typeface="Arial" pitchFamily="34" charset="0"/>
              <a:buChar char="•"/>
            </a:pPr>
            <a:r>
              <a:rPr lang="id-ID" sz="2000" dirty="0">
                <a:solidFill>
                  <a:srgbClr val="0070C0"/>
                </a:solidFill>
              </a:rPr>
              <a:t>Positioning/Promise</a:t>
            </a:r>
          </a:p>
          <a:p>
            <a:pPr marL="342900" indent="-342900" algn="just">
              <a:buFont typeface="Arial" pitchFamily="34" charset="0"/>
              <a:buChar char="•"/>
            </a:pPr>
            <a:r>
              <a:rPr lang="id-ID" sz="2000" dirty="0">
                <a:solidFill>
                  <a:srgbClr val="0070C0"/>
                </a:solidFill>
              </a:rPr>
              <a:t>The Support/Reason Why?</a:t>
            </a:r>
          </a:p>
          <a:p>
            <a:pPr marL="342900" indent="-342900" algn="just">
              <a:buFont typeface="Arial" pitchFamily="34" charset="0"/>
              <a:buChar char="•"/>
            </a:pPr>
            <a:r>
              <a:rPr lang="id-ID" sz="2000" dirty="0">
                <a:solidFill>
                  <a:srgbClr val="0070C0"/>
                </a:solidFill>
              </a:rPr>
              <a:t>Big Idea (Theme)</a:t>
            </a:r>
          </a:p>
          <a:p>
            <a:pPr marL="342900" indent="-342900" algn="just">
              <a:buFont typeface="Arial" pitchFamily="34" charset="0"/>
              <a:buChar char="•"/>
            </a:pPr>
            <a:r>
              <a:rPr lang="id-ID" sz="2000" dirty="0">
                <a:solidFill>
                  <a:srgbClr val="0070C0"/>
                </a:solidFill>
              </a:rPr>
              <a:t>Tone and Manner Communication</a:t>
            </a:r>
          </a:p>
          <a:p>
            <a:pPr marL="342900" indent="-342900" algn="just">
              <a:buFont typeface="Arial" pitchFamily="34" charset="0"/>
              <a:buChar char="•"/>
            </a:pPr>
            <a:r>
              <a:rPr lang="id-ID" sz="2000" dirty="0">
                <a:solidFill>
                  <a:srgbClr val="0070C0"/>
                </a:solidFill>
              </a:rPr>
              <a:t>Mandatories</a:t>
            </a:r>
            <a:endParaRPr lang="en-US" sz="2000" dirty="0">
              <a:solidFill>
                <a:srgbClr val="0070C0"/>
              </a:solidFill>
            </a:endParaRPr>
          </a:p>
          <a:p>
            <a:pPr marL="342900" indent="-342900" algn="just">
              <a:buFont typeface="Arial" pitchFamily="34" charset="0"/>
              <a:buChar char="•"/>
            </a:pPr>
            <a:r>
              <a:rPr lang="en-US" sz="2000" dirty="0" err="1">
                <a:solidFill>
                  <a:srgbClr val="0070C0"/>
                </a:solidFill>
              </a:rPr>
              <a:t>Analisis</a:t>
            </a:r>
            <a:r>
              <a:rPr lang="en-US" sz="2000" dirty="0">
                <a:solidFill>
                  <a:srgbClr val="0070C0"/>
                </a:solidFill>
              </a:rPr>
              <a:t> SWOT</a:t>
            </a:r>
          </a:p>
          <a:p>
            <a:pPr marL="342900" indent="-342900" algn="just">
              <a:buFont typeface="Arial" pitchFamily="34" charset="0"/>
              <a:buChar char="•"/>
            </a:pPr>
            <a:r>
              <a:rPr lang="en-US" sz="2000" dirty="0">
                <a:solidFill>
                  <a:srgbClr val="0070C0"/>
                </a:solidFill>
              </a:rPr>
              <a:t>Brand Personality</a:t>
            </a:r>
          </a:p>
          <a:p>
            <a:pPr marL="342900" indent="-342900" algn="just">
              <a:buFont typeface="Arial" pitchFamily="34" charset="0"/>
              <a:buChar char="•"/>
            </a:pPr>
            <a:r>
              <a:rPr lang="en-US" sz="2000" dirty="0">
                <a:solidFill>
                  <a:srgbClr val="0070C0"/>
                </a:solidFill>
              </a:rPr>
              <a:t>Brand Essence</a:t>
            </a:r>
          </a:p>
          <a:p>
            <a:pPr marL="342900" indent="-342900" algn="just">
              <a:buFont typeface="Arial" pitchFamily="34" charset="0"/>
              <a:buChar char="•"/>
            </a:pPr>
            <a:r>
              <a:rPr lang="en-US" sz="2000" dirty="0">
                <a:solidFill>
                  <a:srgbClr val="0070C0"/>
                </a:solidFill>
              </a:rPr>
              <a:t>Brand Ambassador yang </a:t>
            </a:r>
            <a:r>
              <a:rPr lang="en-US" sz="2000" dirty="0" err="1">
                <a:solidFill>
                  <a:srgbClr val="0070C0"/>
                </a:solidFill>
              </a:rPr>
              <a:t>cocok</a:t>
            </a:r>
            <a:endParaRPr lang="en-US" sz="2000" dirty="0">
              <a:solidFill>
                <a:srgbClr val="0070C0"/>
              </a:solidFill>
            </a:endParaRPr>
          </a:p>
          <a:p>
            <a:pPr marL="342900" indent="-342900" algn="just">
              <a:buFont typeface="Arial" pitchFamily="34" charset="0"/>
              <a:buChar char="•"/>
            </a:pPr>
            <a:r>
              <a:rPr lang="en-US" sz="2000" dirty="0">
                <a:solidFill>
                  <a:srgbClr val="0070C0"/>
                </a:solidFill>
              </a:rPr>
              <a:t>Budgeting &amp; </a:t>
            </a:r>
            <a:r>
              <a:rPr lang="en-US" sz="2000" dirty="0" err="1">
                <a:solidFill>
                  <a:srgbClr val="0070C0"/>
                </a:solidFill>
              </a:rPr>
              <a:t>Schedulling</a:t>
            </a:r>
            <a:endParaRPr lang="en-US" sz="2000" dirty="0">
              <a:solidFill>
                <a:srgbClr val="0070C0"/>
              </a:solidFill>
            </a:endParaRPr>
          </a:p>
          <a:p>
            <a:pPr marL="342900" indent="-342900" algn="just">
              <a:buFont typeface="Wingdings" panose="05000000000000000000" pitchFamily="2" charset="2"/>
              <a:buChar char="Ø"/>
            </a:pPr>
            <a:r>
              <a:rPr lang="en-US" sz="2400" dirty="0" err="1"/>
              <a:t>Buat</a:t>
            </a:r>
            <a:r>
              <a:rPr lang="en-US" sz="2400" dirty="0"/>
              <a:t> Layout </a:t>
            </a:r>
            <a:r>
              <a:rPr lang="en-US" sz="2400" dirty="0" err="1"/>
              <a:t>Iklan</a:t>
            </a:r>
            <a:r>
              <a:rPr lang="en-US" sz="2400" dirty="0"/>
              <a:t> </a:t>
            </a:r>
            <a:r>
              <a:rPr lang="en-US" sz="2400" dirty="0" err="1"/>
              <a:t>cetaknya</a:t>
            </a:r>
            <a:r>
              <a:rPr lang="en-US" sz="2400" dirty="0"/>
              <a:t> (</a:t>
            </a:r>
            <a:r>
              <a:rPr lang="en-US" sz="2400" dirty="0" err="1"/>
              <a:t>bentuk</a:t>
            </a:r>
            <a:r>
              <a:rPr lang="en-US" sz="2400" dirty="0"/>
              <a:t> poster) yang </a:t>
            </a:r>
            <a:r>
              <a:rPr lang="en-US" sz="2400" dirty="0" err="1"/>
              <a:t>menarik</a:t>
            </a:r>
            <a:r>
              <a:rPr lang="en-US" sz="2400" dirty="0"/>
              <a:t> dan </a:t>
            </a:r>
            <a:r>
              <a:rPr lang="en-US" sz="2400" dirty="0" err="1"/>
              <a:t>sesuai</a:t>
            </a:r>
            <a:r>
              <a:rPr lang="en-US" sz="2400" dirty="0"/>
              <a:t> </a:t>
            </a:r>
            <a:r>
              <a:rPr lang="en-US" sz="2400" dirty="0" err="1"/>
              <a:t>dengan</a:t>
            </a:r>
            <a:r>
              <a:rPr lang="en-US" sz="2400" dirty="0"/>
              <a:t> </a:t>
            </a:r>
            <a:r>
              <a:rPr lang="en-US" sz="2400" dirty="0" err="1"/>
              <a:t>kaidah</a:t>
            </a:r>
            <a:r>
              <a:rPr lang="en-US" sz="2400" dirty="0"/>
              <a:t> </a:t>
            </a:r>
            <a:r>
              <a:rPr lang="en-US" sz="2400" dirty="0" err="1"/>
              <a:t>periklanan</a:t>
            </a:r>
            <a:r>
              <a:rPr lang="en-US" sz="2400" dirty="0"/>
              <a:t> yang </a:t>
            </a:r>
            <a:r>
              <a:rPr lang="en-US" sz="2400" dirty="0" err="1"/>
              <a:t>berlaku</a:t>
            </a:r>
            <a:endParaRPr lang="en-US" sz="2400" dirty="0"/>
          </a:p>
          <a:p>
            <a:pPr marL="342900" indent="-342900" algn="just">
              <a:buFont typeface="Wingdings" panose="05000000000000000000" pitchFamily="2" charset="2"/>
              <a:buChar char="Ø"/>
            </a:pPr>
            <a:r>
              <a:rPr lang="en-US" sz="2400" dirty="0" err="1"/>
              <a:t>Dipresentasikan</a:t>
            </a:r>
            <a:r>
              <a:rPr lang="en-US" sz="2400" dirty="0"/>
              <a:t> </a:t>
            </a:r>
            <a:r>
              <a:rPr lang="en-US" sz="2400" dirty="0" err="1"/>
              <a:t>mulai</a:t>
            </a:r>
            <a:r>
              <a:rPr lang="en-US" sz="2400" dirty="0"/>
              <a:t> </a:t>
            </a:r>
            <a:r>
              <a:rPr lang="en-US" sz="2400" dirty="0" err="1"/>
              <a:t>minggu</a:t>
            </a:r>
            <a:r>
              <a:rPr lang="en-US" sz="2400" dirty="0"/>
              <a:t> </a:t>
            </a:r>
            <a:r>
              <a:rPr lang="en-US" sz="2400" dirty="0" err="1"/>
              <a:t>depan</a:t>
            </a:r>
            <a:r>
              <a:rPr lang="en-US" sz="2400" dirty="0"/>
              <a:t>, </a:t>
            </a:r>
            <a:r>
              <a:rPr lang="en-US" sz="2400" dirty="0" err="1"/>
              <a:t>penilaian</a:t>
            </a:r>
            <a:r>
              <a:rPr lang="en-US" sz="2400" dirty="0"/>
              <a:t> </a:t>
            </a:r>
            <a:r>
              <a:rPr lang="en-US" sz="2400" dirty="0" err="1"/>
              <a:t>mandiri</a:t>
            </a:r>
            <a:r>
              <a:rPr lang="en-US" sz="2400" dirty="0"/>
              <a:t>!!</a:t>
            </a:r>
            <a:endParaRPr lang="id-ID" sz="2400" dirty="0"/>
          </a:p>
          <a:p>
            <a:pPr algn="just"/>
            <a:endParaRPr lang="id-ID" sz="2800" dirty="0"/>
          </a:p>
        </p:txBody>
      </p:sp>
    </p:spTree>
    <p:extLst>
      <p:ext uri="{BB962C8B-B14F-4D97-AF65-F5344CB8AC3E}">
        <p14:creationId xmlns:p14="http://schemas.microsoft.com/office/powerpoint/2010/main" val="102217061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5000"/>
                    </a14:imgEffect>
                    <a14:imgEffect>
                      <a14:brightnessContrast bright="36000" contrast="19000"/>
                    </a14:imgEffect>
                  </a14:imgLayer>
                </a14:imgProps>
              </a:ext>
              <a:ext uri="{28A0092B-C50C-407E-A947-70E740481C1C}">
                <a14:useLocalDpi xmlns:a14="http://schemas.microsoft.com/office/drawing/2010/main" val="0"/>
              </a:ext>
            </a:extLst>
          </a:blip>
          <a:stretch>
            <a:fillRect/>
          </a:stretch>
        </p:blipFill>
        <p:spPr>
          <a:xfrm>
            <a:off x="527244" y="1166153"/>
            <a:ext cx="11089810" cy="5688632"/>
          </a:xfrm>
        </p:spPr>
      </p:pic>
      <p:sp>
        <p:nvSpPr>
          <p:cNvPr id="2" name="Title 1"/>
          <p:cNvSpPr>
            <a:spLocks noGrp="1"/>
          </p:cNvSpPr>
          <p:nvPr>
            <p:ph type="title"/>
          </p:nvPr>
        </p:nvSpPr>
        <p:spPr>
          <a:xfrm>
            <a:off x="431258" y="404664"/>
            <a:ext cx="10969943" cy="864096"/>
          </a:xfrm>
        </p:spPr>
        <p:txBody>
          <a:bodyPr>
            <a:noAutofit/>
          </a:bodyPr>
          <a:lstStyle/>
          <a:p>
            <a:r>
              <a:rPr lang="id-ID" sz="4000" dirty="0"/>
              <a:t>Marketing Brief</a:t>
            </a:r>
            <a:endParaRPr lang="en-US" sz="4000" dirty="0"/>
          </a:p>
        </p:txBody>
      </p:sp>
      <p:sp>
        <p:nvSpPr>
          <p:cNvPr id="3" name="Rectangle 2"/>
          <p:cNvSpPr/>
          <p:nvPr/>
        </p:nvSpPr>
        <p:spPr>
          <a:xfrm>
            <a:off x="911187" y="1340768"/>
            <a:ext cx="9886523" cy="2862322"/>
          </a:xfrm>
          <a:prstGeom prst="rect">
            <a:avLst/>
          </a:prstGeom>
        </p:spPr>
        <p:txBody>
          <a:bodyPr wrap="square">
            <a:spAutoFit/>
          </a:bodyPr>
          <a:lstStyle/>
          <a:p>
            <a:pPr algn="just"/>
            <a:r>
              <a:rPr lang="en-US" sz="3600" dirty="0"/>
              <a:t>Hal yang paling </a:t>
            </a:r>
            <a:r>
              <a:rPr lang="en-US" sz="3600" dirty="0" err="1"/>
              <a:t>pertama</a:t>
            </a:r>
            <a:r>
              <a:rPr lang="en-US" sz="3600" dirty="0"/>
              <a:t> </a:t>
            </a:r>
            <a:r>
              <a:rPr lang="en-US" sz="3600" dirty="0" err="1"/>
              <a:t>sebelum</a:t>
            </a:r>
            <a:r>
              <a:rPr lang="en-US" sz="3600" dirty="0"/>
              <a:t> </a:t>
            </a:r>
            <a:r>
              <a:rPr lang="en-US" sz="3600" dirty="0" err="1"/>
              <a:t>strategi</a:t>
            </a:r>
            <a:r>
              <a:rPr lang="en-US" sz="3600" dirty="0"/>
              <a:t> </a:t>
            </a:r>
            <a:r>
              <a:rPr lang="en-US" sz="3600" dirty="0" err="1"/>
              <a:t>iklan</a:t>
            </a:r>
            <a:r>
              <a:rPr lang="en-US" sz="3600" dirty="0"/>
              <a:t> </a:t>
            </a:r>
            <a:r>
              <a:rPr lang="en-US" sz="3600" dirty="0" err="1"/>
              <a:t>dirumuskan</a:t>
            </a:r>
            <a:r>
              <a:rPr lang="en-US" sz="3600" dirty="0"/>
              <a:t> </a:t>
            </a:r>
            <a:r>
              <a:rPr lang="en-US" sz="3600" dirty="0" err="1"/>
              <a:t>adalah</a:t>
            </a:r>
            <a:r>
              <a:rPr lang="en-US" sz="3600" dirty="0"/>
              <a:t> </a:t>
            </a:r>
            <a:r>
              <a:rPr lang="en-US" sz="3600" dirty="0" err="1"/>
              <a:t>pengetahuan</a:t>
            </a:r>
            <a:r>
              <a:rPr lang="en-US" sz="3600" dirty="0"/>
              <a:t> </a:t>
            </a:r>
            <a:r>
              <a:rPr lang="en-US" sz="3600" dirty="0" err="1"/>
              <a:t>tentang</a:t>
            </a:r>
            <a:r>
              <a:rPr lang="en-US" sz="3600" dirty="0"/>
              <a:t> </a:t>
            </a:r>
            <a:r>
              <a:rPr lang="en-US" sz="3600" dirty="0" err="1"/>
              <a:t>produk</a:t>
            </a:r>
            <a:r>
              <a:rPr lang="en-US" sz="3600" dirty="0"/>
              <a:t>. </a:t>
            </a:r>
            <a:r>
              <a:rPr lang="en-US" sz="3600" dirty="0" err="1"/>
              <a:t>Informasi</a:t>
            </a:r>
            <a:r>
              <a:rPr lang="en-US" sz="3600" dirty="0"/>
              <a:t> </a:t>
            </a:r>
            <a:r>
              <a:rPr lang="en-US" sz="3600" dirty="0" err="1"/>
              <a:t>mengenai</a:t>
            </a:r>
            <a:r>
              <a:rPr lang="en-US" sz="3600" dirty="0"/>
              <a:t> </a:t>
            </a:r>
            <a:r>
              <a:rPr lang="en-US" sz="3600" dirty="0" err="1"/>
              <a:t>produk</a:t>
            </a:r>
            <a:r>
              <a:rPr lang="en-US" sz="3600" dirty="0"/>
              <a:t> </a:t>
            </a:r>
            <a:r>
              <a:rPr lang="en-US" sz="3600" dirty="0" err="1"/>
              <a:t>atau</a:t>
            </a:r>
            <a:r>
              <a:rPr lang="en-US" sz="3600" dirty="0"/>
              <a:t> </a:t>
            </a:r>
            <a:r>
              <a:rPr lang="en-US" sz="3600" dirty="0" err="1"/>
              <a:t>jasa</a:t>
            </a:r>
            <a:r>
              <a:rPr lang="en-US" sz="3600" dirty="0"/>
              <a:t> yang </a:t>
            </a:r>
            <a:r>
              <a:rPr lang="en-US" sz="3600" dirty="0" err="1"/>
              <a:t>akan</a:t>
            </a:r>
            <a:r>
              <a:rPr lang="en-US" sz="3600" dirty="0"/>
              <a:t> </a:t>
            </a:r>
            <a:r>
              <a:rPr lang="en-US" sz="3600" dirty="0" err="1"/>
              <a:t>diiklankan</a:t>
            </a:r>
            <a:r>
              <a:rPr lang="en-US" sz="3600" dirty="0"/>
              <a:t>, </a:t>
            </a:r>
            <a:r>
              <a:rPr lang="en-US" sz="3600" dirty="0" err="1"/>
              <a:t>termuat</a:t>
            </a:r>
            <a:r>
              <a:rPr lang="en-US" sz="3600" dirty="0"/>
              <a:t> </a:t>
            </a:r>
            <a:r>
              <a:rPr lang="en-US" sz="3600" dirty="0" err="1"/>
              <a:t>dalam</a:t>
            </a:r>
            <a:r>
              <a:rPr lang="en-US" sz="3600" dirty="0"/>
              <a:t> marketing brief yang </a:t>
            </a:r>
            <a:r>
              <a:rPr lang="en-US" sz="3600" dirty="0" err="1"/>
              <a:t>dibuat</a:t>
            </a:r>
            <a:r>
              <a:rPr lang="en-US" sz="3600" dirty="0"/>
              <a:t> </a:t>
            </a:r>
            <a:r>
              <a:rPr lang="en-US" sz="3600" dirty="0" err="1"/>
              <a:t>oleh</a:t>
            </a:r>
            <a:r>
              <a:rPr lang="en-US" sz="3600" dirty="0"/>
              <a:t> </a:t>
            </a:r>
            <a:r>
              <a:rPr lang="en-US" sz="3600" dirty="0" err="1"/>
              <a:t>klien</a:t>
            </a:r>
            <a:r>
              <a:rPr lang="en-US" sz="3600" dirty="0"/>
              <a:t> </a:t>
            </a:r>
            <a:endParaRPr lang="id-ID" sz="3600" dirty="0"/>
          </a:p>
        </p:txBody>
      </p:sp>
    </p:spTree>
    <p:extLst>
      <p:ext uri="{BB962C8B-B14F-4D97-AF65-F5344CB8AC3E}">
        <p14:creationId xmlns:p14="http://schemas.microsoft.com/office/powerpoint/2010/main" val="3558998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12" y="332657"/>
            <a:ext cx="4148286" cy="640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7002338" y="1988841"/>
            <a:ext cx="3206874" cy="4137323"/>
          </a:xfrm>
        </p:spPr>
        <p:txBody>
          <a:bodyPr>
            <a:normAutofit/>
          </a:bodyPr>
          <a:lstStyle/>
          <a:p>
            <a:pPr marL="0" indent="0">
              <a:buNone/>
            </a:pPr>
            <a:r>
              <a:rPr lang="id-ID" sz="4800" b="1" dirty="0"/>
              <a:t>THANK</a:t>
            </a:r>
          </a:p>
          <a:p>
            <a:pPr marL="0" indent="0">
              <a:buNone/>
            </a:pPr>
            <a:r>
              <a:rPr lang="id-ID" sz="4800" b="1" dirty="0"/>
              <a:t>YOU </a:t>
            </a:r>
            <a:r>
              <a:rPr lang="id-ID" sz="4800" b="1" dirty="0">
                <a:sym typeface="Wingdings" pitchFamily="2" charset="2"/>
              </a:rPr>
              <a:t></a:t>
            </a:r>
            <a:endParaRPr lang="id-ID" sz="4800" b="1" dirty="0"/>
          </a:p>
        </p:txBody>
      </p:sp>
    </p:spTree>
    <p:extLst>
      <p:ext uri="{BB962C8B-B14F-4D97-AF65-F5344CB8AC3E}">
        <p14:creationId xmlns:p14="http://schemas.microsoft.com/office/powerpoint/2010/main" val="265824129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244" y="1166153"/>
            <a:ext cx="11089810" cy="5688632"/>
          </a:xfrm>
        </p:spPr>
      </p:pic>
      <p:sp>
        <p:nvSpPr>
          <p:cNvPr id="2" name="Title 1"/>
          <p:cNvSpPr>
            <a:spLocks noGrp="1"/>
          </p:cNvSpPr>
          <p:nvPr>
            <p:ph type="title"/>
          </p:nvPr>
        </p:nvSpPr>
        <p:spPr>
          <a:xfrm>
            <a:off x="431258" y="404664"/>
            <a:ext cx="10969943" cy="864096"/>
          </a:xfrm>
        </p:spPr>
        <p:txBody>
          <a:bodyPr>
            <a:noAutofit/>
          </a:bodyPr>
          <a:lstStyle/>
          <a:p>
            <a:r>
              <a:rPr lang="id-ID" sz="4000" dirty="0"/>
              <a:t>Marketing Brief</a:t>
            </a:r>
            <a:endParaRPr lang="en-US" sz="4000" dirty="0"/>
          </a:p>
        </p:txBody>
      </p:sp>
      <p:sp>
        <p:nvSpPr>
          <p:cNvPr id="3" name="Rectangle 2"/>
          <p:cNvSpPr/>
          <p:nvPr/>
        </p:nvSpPr>
        <p:spPr>
          <a:xfrm>
            <a:off x="911187" y="1340769"/>
            <a:ext cx="9886523" cy="4031873"/>
          </a:xfrm>
          <a:prstGeom prst="rect">
            <a:avLst/>
          </a:prstGeom>
        </p:spPr>
        <p:txBody>
          <a:bodyPr wrap="square">
            <a:spAutoFit/>
          </a:bodyPr>
          <a:lstStyle/>
          <a:p>
            <a:r>
              <a:rPr lang="en-US" sz="3200" dirty="0" err="1"/>
              <a:t>Informasi</a:t>
            </a:r>
            <a:r>
              <a:rPr lang="en-US" sz="3200" dirty="0"/>
              <a:t> </a:t>
            </a:r>
            <a:r>
              <a:rPr lang="en-US" sz="3200" dirty="0" err="1"/>
              <a:t>tersebut</a:t>
            </a:r>
            <a:r>
              <a:rPr lang="en-US" sz="3200" dirty="0"/>
              <a:t> </a:t>
            </a:r>
            <a:r>
              <a:rPr lang="en-US" sz="3200" dirty="0" err="1"/>
              <a:t>biasanya</a:t>
            </a:r>
            <a:r>
              <a:rPr lang="en-US" sz="3200" dirty="0"/>
              <a:t> </a:t>
            </a:r>
            <a:r>
              <a:rPr lang="en-US" sz="3200" dirty="0" err="1"/>
              <a:t>meliputi</a:t>
            </a:r>
            <a:r>
              <a:rPr lang="en-US" sz="3200" dirty="0"/>
              <a:t> :</a:t>
            </a:r>
          </a:p>
          <a:p>
            <a:br>
              <a:rPr lang="en-US" sz="3200" dirty="0"/>
            </a:br>
            <a:r>
              <a:rPr lang="en-US" sz="3200" b="1" dirty="0"/>
              <a:t>- Brand</a:t>
            </a:r>
            <a:br>
              <a:rPr lang="en-US" sz="3200" dirty="0"/>
            </a:br>
            <a:r>
              <a:rPr lang="en-US" sz="3200" b="1" dirty="0"/>
              <a:t>- Product knowledge</a:t>
            </a:r>
            <a:br>
              <a:rPr lang="en-US" sz="3200" dirty="0"/>
            </a:br>
            <a:r>
              <a:rPr lang="en-US" sz="3200" b="1" dirty="0"/>
              <a:t>- </a:t>
            </a:r>
            <a:r>
              <a:rPr lang="en-US" sz="3200" b="1" dirty="0" err="1"/>
              <a:t>Diferensiasi</a:t>
            </a:r>
            <a:br>
              <a:rPr lang="en-US" sz="3200" dirty="0"/>
            </a:br>
            <a:r>
              <a:rPr lang="en-US" sz="3200" b="1" dirty="0"/>
              <a:t>- Target Audience</a:t>
            </a:r>
            <a:br>
              <a:rPr lang="en-US" sz="3200" dirty="0"/>
            </a:br>
            <a:r>
              <a:rPr lang="en-US" sz="3200" b="1" dirty="0"/>
              <a:t>- </a:t>
            </a:r>
            <a:r>
              <a:rPr lang="en-US" sz="3200" b="1" dirty="0" err="1"/>
              <a:t>Analisis</a:t>
            </a:r>
            <a:r>
              <a:rPr lang="en-US" sz="3200" b="1" dirty="0"/>
              <a:t> SWOT</a:t>
            </a:r>
            <a:br>
              <a:rPr lang="en-US" sz="3200" dirty="0"/>
            </a:br>
            <a:r>
              <a:rPr lang="en-US" sz="3200" b="1" dirty="0"/>
              <a:t>- </a:t>
            </a:r>
            <a:r>
              <a:rPr lang="en-US" sz="3200" b="1" dirty="0" err="1"/>
              <a:t>Kompetitor</a:t>
            </a:r>
            <a:endParaRPr lang="id-ID" sz="3200" dirty="0"/>
          </a:p>
        </p:txBody>
      </p:sp>
    </p:spTree>
    <p:extLst>
      <p:ext uri="{BB962C8B-B14F-4D97-AF65-F5344CB8AC3E}">
        <p14:creationId xmlns:p14="http://schemas.microsoft.com/office/powerpoint/2010/main" val="272129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333375" y="1700211"/>
            <a:ext cx="10561637" cy="4471987"/>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SzPct val="25000"/>
              <a:buFont typeface="Arial"/>
              <a:buNone/>
            </a:pPr>
            <a:endParaRPr sz="6700" b="0" i="0" u="none" strike="noStrike" cap="none">
              <a:solidFill>
                <a:schemeClr val="dk1"/>
              </a:solidFill>
              <a:latin typeface="Cambria"/>
              <a:ea typeface="Cambria"/>
              <a:cs typeface="Cambria"/>
              <a:sym typeface="Cambria"/>
            </a:endParaRPr>
          </a:p>
          <a:p>
            <a:pPr marL="0" marR="0" lvl="0" indent="0" algn="ctr" rtl="0">
              <a:lnSpc>
                <a:spcPct val="70000"/>
              </a:lnSpc>
              <a:spcBef>
                <a:spcPts val="1800"/>
              </a:spcBef>
              <a:spcAft>
                <a:spcPts val="0"/>
              </a:spcAft>
              <a:buClr>
                <a:schemeClr val="dk1"/>
              </a:buClr>
              <a:buSzPct val="25000"/>
              <a:buFont typeface="Arial"/>
              <a:buNone/>
            </a:pPr>
            <a:r>
              <a:rPr lang="en-US" sz="6700" b="0" i="0" u="none" strike="noStrike" cap="none">
                <a:solidFill>
                  <a:schemeClr val="dk1"/>
                </a:solidFill>
                <a:latin typeface="Cambria"/>
                <a:ea typeface="Cambria"/>
                <a:cs typeface="Cambria"/>
                <a:sym typeface="Cambria"/>
              </a:rPr>
              <a:t>CREATIVE BRIEF </a:t>
            </a:r>
          </a:p>
          <a:p>
            <a:pPr marL="0" marR="0" lvl="0" indent="0" algn="ctr" rtl="0">
              <a:lnSpc>
                <a:spcPct val="70000"/>
              </a:lnSpc>
              <a:spcBef>
                <a:spcPts val="1800"/>
              </a:spcBef>
              <a:spcAft>
                <a:spcPts val="0"/>
              </a:spcAft>
              <a:buClr>
                <a:schemeClr val="dk1"/>
              </a:buClr>
              <a:buSzPct val="25000"/>
              <a:buFont typeface="Arial"/>
              <a:buNone/>
            </a:pPr>
            <a:r>
              <a:rPr lang="en-US" sz="6700" b="0" i="0" u="none" strike="noStrike" cap="none">
                <a:solidFill>
                  <a:schemeClr val="dk1"/>
                </a:solidFill>
                <a:latin typeface="Cambria"/>
                <a:ea typeface="Cambria"/>
                <a:cs typeface="Cambria"/>
                <a:sym typeface="Cambria"/>
              </a:rPr>
              <a:t>=</a:t>
            </a:r>
          </a:p>
          <a:p>
            <a:pPr marL="0" marR="0" lvl="0" indent="0" algn="ctr" rtl="0">
              <a:lnSpc>
                <a:spcPct val="70000"/>
              </a:lnSpc>
              <a:spcBef>
                <a:spcPts val="1800"/>
              </a:spcBef>
              <a:spcAft>
                <a:spcPts val="0"/>
              </a:spcAft>
              <a:buClr>
                <a:schemeClr val="dk1"/>
              </a:buClr>
              <a:buSzPct val="25000"/>
              <a:buFont typeface="Arial"/>
              <a:buNone/>
            </a:pPr>
            <a:r>
              <a:rPr lang="en-US" sz="6700" b="0" i="0" u="none" strike="noStrike" cap="none">
                <a:solidFill>
                  <a:schemeClr val="dk1"/>
                </a:solidFill>
                <a:latin typeface="Cambria"/>
                <a:ea typeface="Cambria"/>
                <a:cs typeface="Cambria"/>
                <a:sym typeface="Cambria"/>
              </a:rPr>
              <a:t>RINGKASAN/KONSEP KREATIF</a:t>
            </a:r>
          </a:p>
        </p:txBody>
      </p:sp>
      <p:pic>
        <p:nvPicPr>
          <p:cNvPr id="157" name="Shape 157"/>
          <p:cNvPicPr preferRelativeResize="0"/>
          <p:nvPr/>
        </p:nvPicPr>
        <p:blipFill rotWithShape="1">
          <a:blip r:embed="rId3">
            <a:alphaModFix/>
          </a:blip>
          <a:srcRect/>
          <a:stretch/>
        </p:blipFill>
        <p:spPr>
          <a:xfrm>
            <a:off x="7678736" y="404812"/>
            <a:ext cx="3940175" cy="2224086"/>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333375" y="549275"/>
            <a:ext cx="10561637" cy="5622925"/>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SzPct val="25000"/>
              <a:buFont typeface="Arial"/>
              <a:buNone/>
            </a:pPr>
            <a:endParaRPr sz="3400" b="0" i="0" u="none" strike="noStrike" cap="none">
              <a:solidFill>
                <a:schemeClr val="dk1"/>
              </a:solidFill>
              <a:latin typeface="Cambria"/>
              <a:ea typeface="Cambria"/>
              <a:cs typeface="Cambria"/>
              <a:sym typeface="Cambria"/>
            </a:endParaRPr>
          </a:p>
          <a:p>
            <a:pPr marL="0" marR="0" lvl="0" indent="0" algn="ctr" rtl="0">
              <a:lnSpc>
                <a:spcPct val="70000"/>
              </a:lnSpc>
              <a:spcBef>
                <a:spcPts val="1800"/>
              </a:spcBef>
              <a:spcAft>
                <a:spcPts val="0"/>
              </a:spcAft>
              <a:buClr>
                <a:schemeClr val="dk1"/>
              </a:buClr>
              <a:buSzPct val="25000"/>
              <a:buFont typeface="Arial"/>
              <a:buNone/>
            </a:pPr>
            <a:r>
              <a:rPr lang="en-US" sz="3400" b="0" i="0" u="none" strike="noStrike" cap="none">
                <a:solidFill>
                  <a:schemeClr val="dk1"/>
                </a:solidFill>
                <a:latin typeface="Cambria"/>
                <a:ea typeface="Cambria"/>
                <a:cs typeface="Cambria"/>
                <a:sym typeface="Cambria"/>
              </a:rPr>
              <a:t>CREATIVE BRIEF adalah dokumen yang dipersiapkan oleh seorang eksekutif biro iklan terhadap </a:t>
            </a:r>
            <a:r>
              <a:rPr lang="en-US" sz="3400" b="0" i="1" u="none" strike="noStrike" cap="none">
                <a:solidFill>
                  <a:schemeClr val="dk1"/>
                </a:solidFill>
                <a:latin typeface="Cambria"/>
                <a:ea typeface="Cambria"/>
                <a:cs typeface="Cambria"/>
                <a:sym typeface="Cambria"/>
              </a:rPr>
              <a:t>client</a:t>
            </a:r>
            <a:r>
              <a:rPr lang="en-US" sz="3400" b="0" i="0" u="none" strike="noStrike" cap="none">
                <a:solidFill>
                  <a:schemeClr val="dk1"/>
                </a:solidFill>
                <a:latin typeface="Cambria"/>
                <a:ea typeface="Cambria"/>
                <a:cs typeface="Cambria"/>
                <a:sym typeface="Cambria"/>
              </a:rPr>
              <a:t>, yang dimaksudkan baik untuk memberi inspirasi pada para </a:t>
            </a:r>
            <a:r>
              <a:rPr lang="en-US" sz="3400" b="0" i="1" u="none" strike="noStrike" cap="none">
                <a:solidFill>
                  <a:schemeClr val="dk1"/>
                </a:solidFill>
                <a:latin typeface="Cambria"/>
                <a:ea typeface="Cambria"/>
                <a:cs typeface="Cambria"/>
                <a:sym typeface="Cambria"/>
              </a:rPr>
              <a:t>copywriter </a:t>
            </a:r>
            <a:r>
              <a:rPr lang="en-US" sz="3400" b="0" i="0" u="none" strike="noStrike" cap="none">
                <a:solidFill>
                  <a:schemeClr val="dk1"/>
                </a:solidFill>
                <a:latin typeface="Cambria"/>
                <a:ea typeface="Cambria"/>
                <a:cs typeface="Cambria"/>
                <a:sym typeface="Cambria"/>
              </a:rPr>
              <a:t>maupun untuk menyalurkan upaya-upaya kreatif mereka. </a:t>
            </a:r>
          </a:p>
          <a:p>
            <a:pPr marL="0" marR="0" lvl="0" indent="0" algn="ctr" rtl="0">
              <a:lnSpc>
                <a:spcPct val="70000"/>
              </a:lnSpc>
              <a:spcBef>
                <a:spcPts val="1800"/>
              </a:spcBef>
              <a:spcAft>
                <a:spcPts val="0"/>
              </a:spcAft>
              <a:buClr>
                <a:schemeClr val="dk1"/>
              </a:buClr>
              <a:buSzPct val="25000"/>
              <a:buFont typeface="Arial"/>
              <a:buNone/>
            </a:pPr>
            <a:endParaRPr sz="3400" b="0" i="0" u="none" strike="noStrike" cap="none">
              <a:solidFill>
                <a:schemeClr val="dk1"/>
              </a:solidFill>
              <a:latin typeface="Cambria"/>
              <a:ea typeface="Cambria"/>
              <a:cs typeface="Cambria"/>
              <a:sym typeface="Cambria"/>
            </a:endParaRPr>
          </a:p>
          <a:p>
            <a:pPr marL="0" marR="0" lvl="0" indent="0" algn="ctr" rtl="0">
              <a:lnSpc>
                <a:spcPct val="70000"/>
              </a:lnSpc>
              <a:spcBef>
                <a:spcPts val="1800"/>
              </a:spcBef>
              <a:spcAft>
                <a:spcPts val="0"/>
              </a:spcAft>
              <a:buClr>
                <a:schemeClr val="dk1"/>
              </a:buClr>
              <a:buSzPct val="25000"/>
              <a:buFont typeface="Arial"/>
              <a:buNone/>
            </a:pPr>
            <a:r>
              <a:rPr lang="en-US" sz="2900" b="0" i="0" u="none" strike="noStrike" cap="none">
                <a:solidFill>
                  <a:schemeClr val="dk1"/>
                </a:solidFill>
                <a:latin typeface="Cambria"/>
                <a:ea typeface="Cambria"/>
                <a:cs typeface="Cambria"/>
                <a:sym typeface="Cambria"/>
              </a:rPr>
              <a:t>Suatu ringkasan kreatif yang betul-betul berharga mensyaratkan bahwa dokumen tersebut dikembangkan dengan pemahaman penuh tentang kebutuhan-kebutuhan periklanan dari </a:t>
            </a:r>
            <a:r>
              <a:rPr lang="en-US" sz="2900" b="0" i="1" u="none" strike="noStrike" cap="none">
                <a:solidFill>
                  <a:schemeClr val="dk1"/>
                </a:solidFill>
                <a:latin typeface="Cambria"/>
                <a:ea typeface="Cambria"/>
                <a:cs typeface="Cambria"/>
                <a:sym typeface="Cambria"/>
              </a:rPr>
              <a:t>client</a:t>
            </a:r>
            <a:r>
              <a:rPr lang="en-US" sz="2900" b="0" i="0" u="none" strike="noStrike" cap="none">
                <a:solidFill>
                  <a:schemeClr val="dk1"/>
                </a:solidFill>
                <a:latin typeface="Cambria"/>
                <a:ea typeface="Cambria"/>
                <a:cs typeface="Cambria"/>
                <a:sym typeface="Cambria"/>
              </a:rPr>
              <a:t>. Ringkasan tersebut juga mengharuskan akuisisi data riset pasar tentang kondisi persaingan serta persepsi terkini konsumen tentang merek yang diiklankan beserta saingannya.</a:t>
            </a:r>
          </a:p>
        </p:txBody>
      </p:sp>
      <p:pic>
        <p:nvPicPr>
          <p:cNvPr id="163" name="Shape 163"/>
          <p:cNvPicPr preferRelativeResize="0"/>
          <p:nvPr/>
        </p:nvPicPr>
        <p:blipFill rotWithShape="1">
          <a:blip r:embed="rId3">
            <a:alphaModFix/>
          </a:blip>
          <a:srcRect/>
          <a:stretch/>
        </p:blipFill>
        <p:spPr>
          <a:xfrm>
            <a:off x="8255000" y="5732462"/>
            <a:ext cx="3600450" cy="1009649"/>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333375" y="549275"/>
            <a:ext cx="10561637" cy="5622925"/>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SzPct val="25000"/>
              <a:buFont typeface="Arial"/>
              <a:buNone/>
            </a:pPr>
            <a:endParaRPr sz="6700" b="0" i="0" u="none" strike="noStrike" cap="none">
              <a:solidFill>
                <a:schemeClr val="dk1"/>
              </a:solidFill>
              <a:latin typeface="Cambria"/>
              <a:ea typeface="Cambria"/>
              <a:cs typeface="Cambria"/>
              <a:sym typeface="Cambria"/>
            </a:endParaRPr>
          </a:p>
          <a:p>
            <a:pPr marL="0" marR="0" lvl="0" indent="0" algn="ctr" rtl="0">
              <a:lnSpc>
                <a:spcPct val="70000"/>
              </a:lnSpc>
              <a:spcBef>
                <a:spcPts val="1800"/>
              </a:spcBef>
              <a:spcAft>
                <a:spcPts val="0"/>
              </a:spcAft>
              <a:buClr>
                <a:schemeClr val="dk1"/>
              </a:buClr>
              <a:buSzPct val="25000"/>
              <a:buFont typeface="Arial"/>
              <a:buNone/>
            </a:pPr>
            <a:endParaRPr sz="3000" b="0" i="1" u="none" strike="noStrike" cap="none">
              <a:solidFill>
                <a:schemeClr val="dk1"/>
              </a:solidFill>
              <a:latin typeface="Cambria"/>
              <a:ea typeface="Cambria"/>
              <a:cs typeface="Cambria"/>
              <a:sym typeface="Cambria"/>
            </a:endParaRPr>
          </a:p>
          <a:p>
            <a:pPr marL="0" marR="0" lvl="0" indent="0" algn="ctr" rtl="0">
              <a:lnSpc>
                <a:spcPct val="70000"/>
              </a:lnSpc>
              <a:spcBef>
                <a:spcPts val="1800"/>
              </a:spcBef>
              <a:spcAft>
                <a:spcPts val="0"/>
              </a:spcAft>
              <a:buClr>
                <a:schemeClr val="dk1"/>
              </a:buClr>
              <a:buSzPct val="25000"/>
              <a:buFont typeface="Arial"/>
              <a:buNone/>
            </a:pPr>
            <a:r>
              <a:rPr lang="en-US" sz="3000" b="0" i="1" u="none" strike="noStrike" cap="none">
                <a:solidFill>
                  <a:schemeClr val="dk1"/>
                </a:solidFill>
                <a:latin typeface="Cambria"/>
                <a:ea typeface="Cambria"/>
                <a:cs typeface="Cambria"/>
                <a:sym typeface="Cambria"/>
              </a:rPr>
              <a:t>Creative Brief</a:t>
            </a:r>
            <a:r>
              <a:rPr lang="en-US" sz="3000" b="0" i="0" u="none" strike="noStrike" cap="none">
                <a:solidFill>
                  <a:schemeClr val="dk1"/>
                </a:solidFill>
                <a:latin typeface="Cambria"/>
                <a:ea typeface="Cambria"/>
                <a:cs typeface="Cambria"/>
                <a:sym typeface="Cambria"/>
              </a:rPr>
              <a:t> dibuat atau diciptakan dengan tujuan memperkenalkan, membedakan, atau memosisikan produk dalam benak konsumen untuk menghadapi persaingan. Konsep harus kreatif dan simpatik agar tujuannya tercapai, yaitu menjual. Pakar periklanan Amerika Serikat asal Inggris, David Ogilvy, berkata: “</a:t>
            </a:r>
            <a:r>
              <a:rPr lang="en-US" sz="3000" b="0" i="1" u="none" strike="noStrike" cap="none">
                <a:solidFill>
                  <a:schemeClr val="dk1"/>
                </a:solidFill>
                <a:latin typeface="Cambria"/>
                <a:ea typeface="Cambria"/>
                <a:cs typeface="Cambria"/>
                <a:sym typeface="Cambria"/>
              </a:rPr>
              <a:t>it is not creative unless it sells.</a:t>
            </a:r>
            <a:r>
              <a:rPr lang="en-US" sz="3000" b="0" i="0" u="none" strike="noStrike" cap="none">
                <a:solidFill>
                  <a:schemeClr val="dk1"/>
                </a:solidFill>
                <a:latin typeface="Cambria"/>
                <a:ea typeface="Cambria"/>
                <a:cs typeface="Cambria"/>
                <a:sym typeface="Cambria"/>
              </a:rPr>
              <a:t>” Akan tetapi “menjual” yang bahasa Inggrisnya “to sell” sebenarnya tidak harus selalu berarti “transaksi” yang berhubungan dengan uang. Kalau pesan dari iklan itu dapat “ditangkap” oleh sasaran, dipahami, bahkan dipercaya (</a:t>
            </a:r>
            <a:r>
              <a:rPr lang="en-US" sz="3000" b="0" i="1" u="none" strike="noStrike" cap="none">
                <a:solidFill>
                  <a:schemeClr val="dk1"/>
                </a:solidFill>
                <a:latin typeface="Cambria"/>
                <a:ea typeface="Cambria"/>
                <a:cs typeface="Cambria"/>
                <a:sym typeface="Cambria"/>
              </a:rPr>
              <a:t>the message has got across</a:t>
            </a:r>
            <a:r>
              <a:rPr lang="en-US" sz="3000" b="0" i="0" u="none" strike="noStrike" cap="none">
                <a:solidFill>
                  <a:schemeClr val="dk1"/>
                </a:solidFill>
                <a:latin typeface="Cambria"/>
                <a:ea typeface="Cambria"/>
                <a:cs typeface="Cambria"/>
                <a:sym typeface="Cambria"/>
              </a:rPr>
              <a:t>), iklan itu bisa saja dianggap berhasil (</a:t>
            </a:r>
            <a:r>
              <a:rPr lang="en-US" sz="3000" b="0" i="1" u="none" strike="noStrike" cap="none">
                <a:solidFill>
                  <a:schemeClr val="dk1"/>
                </a:solidFill>
                <a:latin typeface="Cambria"/>
                <a:ea typeface="Cambria"/>
                <a:cs typeface="Cambria"/>
                <a:sym typeface="Cambria"/>
              </a:rPr>
              <a:t>the message well sold</a:t>
            </a:r>
            <a:r>
              <a:rPr lang="en-US" sz="3000" b="0" i="0" u="none" strike="noStrike" cap="none">
                <a:solidFill>
                  <a:schemeClr val="dk1"/>
                </a:solidFill>
                <a:latin typeface="Cambria"/>
                <a:ea typeface="Cambria"/>
                <a:cs typeface="Cambria"/>
                <a:sym typeface="Cambria"/>
              </a:rPr>
              <a:t>). </a:t>
            </a:r>
          </a:p>
        </p:txBody>
      </p:sp>
      <p:pic>
        <p:nvPicPr>
          <p:cNvPr id="169" name="Shape 169"/>
          <p:cNvPicPr preferRelativeResize="0"/>
          <p:nvPr/>
        </p:nvPicPr>
        <p:blipFill rotWithShape="1">
          <a:blip r:embed="rId3">
            <a:alphaModFix/>
          </a:blip>
          <a:srcRect/>
          <a:stretch/>
        </p:blipFill>
        <p:spPr>
          <a:xfrm>
            <a:off x="333375" y="404812"/>
            <a:ext cx="11501436" cy="1584325"/>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ctrTitle"/>
          </p:nvPr>
        </p:nvSpPr>
        <p:spPr>
          <a:xfrm>
            <a:off x="549275" y="1341437"/>
            <a:ext cx="5791200" cy="4743450"/>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spcAft>
                <a:spcPts val="0"/>
              </a:spcAft>
              <a:buClr>
                <a:schemeClr val="lt1"/>
              </a:buClr>
              <a:buSzPct val="25000"/>
              <a:buFont typeface="Cambria"/>
              <a:buNone/>
            </a:pPr>
            <a:r>
              <a:rPr lang="en-US" sz="3200" b="0" i="0" u="none" strike="noStrike" cap="none">
                <a:solidFill>
                  <a:schemeClr val="lt1"/>
                </a:solidFill>
                <a:latin typeface="Cambria"/>
                <a:ea typeface="Cambria"/>
                <a:cs typeface="Cambria"/>
                <a:sym typeface="Cambria"/>
              </a:rPr>
              <a:t>Project apa ini?</a:t>
            </a:r>
            <a:br>
              <a:rPr lang="en-US" sz="3200" b="0" i="0" u="none" strike="noStrike" cap="none">
                <a:solidFill>
                  <a:schemeClr val="lt1"/>
                </a:solidFill>
                <a:latin typeface="Cambria"/>
                <a:ea typeface="Cambria"/>
                <a:cs typeface="Cambria"/>
                <a:sym typeface="Cambria"/>
              </a:rPr>
            </a:br>
            <a:br>
              <a:rPr lang="en-US" sz="3200" b="0" i="0" u="none" strike="noStrike" cap="none">
                <a:solidFill>
                  <a:schemeClr val="lt1"/>
                </a:solidFill>
                <a:latin typeface="Cambria"/>
                <a:ea typeface="Cambria"/>
                <a:cs typeface="Cambria"/>
                <a:sym typeface="Cambria"/>
              </a:rPr>
            </a:br>
            <a:r>
              <a:rPr lang="en-US" sz="3200" b="0" i="0" u="none" strike="noStrike" cap="none">
                <a:solidFill>
                  <a:schemeClr val="lt1"/>
                </a:solidFill>
                <a:latin typeface="Cambria"/>
                <a:ea typeface="Cambria"/>
                <a:cs typeface="Cambria"/>
                <a:sym typeface="Cambria"/>
              </a:rPr>
              <a:t>Untuk siapa?</a:t>
            </a:r>
            <a:br>
              <a:rPr lang="en-US" sz="3200" b="0" i="0" u="none" strike="noStrike" cap="none">
                <a:solidFill>
                  <a:schemeClr val="lt1"/>
                </a:solidFill>
                <a:latin typeface="Cambria"/>
                <a:ea typeface="Cambria"/>
                <a:cs typeface="Cambria"/>
                <a:sym typeface="Cambria"/>
              </a:rPr>
            </a:br>
            <a:br>
              <a:rPr lang="en-US" sz="3200" b="0" i="0" u="none" strike="noStrike" cap="none">
                <a:solidFill>
                  <a:schemeClr val="lt1"/>
                </a:solidFill>
                <a:latin typeface="Cambria"/>
                <a:ea typeface="Cambria"/>
                <a:cs typeface="Cambria"/>
                <a:sym typeface="Cambria"/>
              </a:rPr>
            </a:br>
            <a:r>
              <a:rPr lang="en-US" sz="3200" b="0" i="0" u="none" strike="noStrike" cap="none">
                <a:solidFill>
                  <a:schemeClr val="lt1"/>
                </a:solidFill>
                <a:latin typeface="Cambria"/>
                <a:ea typeface="Cambria"/>
                <a:cs typeface="Cambria"/>
                <a:sym typeface="Cambria"/>
              </a:rPr>
              <a:t>Kenapa kita melakukan ini?</a:t>
            </a:r>
            <a:br>
              <a:rPr lang="en-US" sz="3200" b="0" i="0" u="none" strike="noStrike" cap="none">
                <a:solidFill>
                  <a:schemeClr val="lt1"/>
                </a:solidFill>
                <a:latin typeface="Cambria"/>
                <a:ea typeface="Cambria"/>
                <a:cs typeface="Cambria"/>
                <a:sym typeface="Cambria"/>
              </a:rPr>
            </a:br>
            <a:br>
              <a:rPr lang="en-US" sz="3200" b="0" i="0" u="none" strike="noStrike" cap="none">
                <a:solidFill>
                  <a:schemeClr val="lt1"/>
                </a:solidFill>
                <a:latin typeface="Cambria"/>
                <a:ea typeface="Cambria"/>
                <a:cs typeface="Cambria"/>
                <a:sym typeface="Cambria"/>
              </a:rPr>
            </a:br>
            <a:r>
              <a:rPr lang="en-US" sz="3200" b="0" i="0" u="none" strike="noStrike" cap="none">
                <a:solidFill>
                  <a:schemeClr val="lt1"/>
                </a:solidFill>
                <a:latin typeface="Cambria"/>
                <a:ea typeface="Cambria"/>
                <a:cs typeface="Cambria"/>
                <a:sym typeface="Cambria"/>
              </a:rPr>
              <a:t>Apa yang akan dilakukan? </a:t>
            </a:r>
            <a:br>
              <a:rPr lang="en-US" sz="3200" b="0" i="0" u="none" strike="noStrike" cap="none">
                <a:solidFill>
                  <a:schemeClr val="lt1"/>
                </a:solidFill>
                <a:latin typeface="Cambria"/>
                <a:ea typeface="Cambria"/>
                <a:cs typeface="Cambria"/>
                <a:sym typeface="Cambria"/>
              </a:rPr>
            </a:br>
            <a:br>
              <a:rPr lang="en-US" sz="3200" b="0" i="0" u="none" strike="noStrike" cap="none">
                <a:solidFill>
                  <a:schemeClr val="lt1"/>
                </a:solidFill>
                <a:latin typeface="Cambria"/>
                <a:ea typeface="Cambria"/>
                <a:cs typeface="Cambria"/>
                <a:sym typeface="Cambria"/>
              </a:rPr>
            </a:br>
            <a:r>
              <a:rPr lang="en-US" sz="3200" b="0" i="0" u="none" strike="noStrike" cap="none">
                <a:solidFill>
                  <a:schemeClr val="lt1"/>
                </a:solidFill>
                <a:latin typeface="Cambria"/>
                <a:ea typeface="Cambria"/>
                <a:cs typeface="Cambria"/>
                <a:sym typeface="Cambria"/>
              </a:rPr>
              <a:t>Oleh siapa dan kapan?</a:t>
            </a:r>
            <a:br>
              <a:rPr lang="en-US" sz="3200" b="0" i="0" u="none" strike="noStrike" cap="none">
                <a:solidFill>
                  <a:schemeClr val="lt1"/>
                </a:solidFill>
                <a:latin typeface="Cambria"/>
                <a:ea typeface="Cambria"/>
                <a:cs typeface="Cambria"/>
                <a:sym typeface="Cambria"/>
              </a:rPr>
            </a:br>
            <a:br>
              <a:rPr lang="en-US" sz="3200" b="0" i="0" u="none" strike="noStrike" cap="none">
                <a:solidFill>
                  <a:schemeClr val="lt1"/>
                </a:solidFill>
                <a:latin typeface="Cambria"/>
                <a:ea typeface="Cambria"/>
                <a:cs typeface="Cambria"/>
                <a:sym typeface="Cambria"/>
              </a:rPr>
            </a:br>
            <a:r>
              <a:rPr lang="en-US" sz="3200" b="0" i="0" u="none" strike="noStrike" cap="none">
                <a:solidFill>
                  <a:schemeClr val="lt1"/>
                </a:solidFill>
                <a:latin typeface="Cambria"/>
                <a:ea typeface="Cambria"/>
                <a:cs typeface="Cambria"/>
                <a:sym typeface="Cambria"/>
              </a:rPr>
              <a:t>Dimana dan bagaimana design ini akan digunakan?</a:t>
            </a:r>
            <a:br>
              <a:rPr lang="en-US" sz="5400" b="0" i="0" u="none" strike="noStrike" cap="none">
                <a:solidFill>
                  <a:schemeClr val="lt1"/>
                </a:solidFill>
                <a:latin typeface="Cambria"/>
                <a:ea typeface="Cambria"/>
                <a:cs typeface="Cambria"/>
                <a:sym typeface="Cambria"/>
              </a:rPr>
            </a:br>
            <a:endParaRPr lang="en-US" sz="5400" b="0" i="0" u="none" strike="noStrike" cap="none">
              <a:solidFill>
                <a:schemeClr val="lt1"/>
              </a:solidFill>
              <a:latin typeface="Cambria"/>
              <a:ea typeface="Cambria"/>
              <a:cs typeface="Cambria"/>
              <a:sym typeface="Cambria"/>
            </a:endParaRPr>
          </a:p>
        </p:txBody>
      </p:sp>
      <p:sp>
        <p:nvSpPr>
          <p:cNvPr id="175" name="Shape 175"/>
          <p:cNvSpPr txBox="1">
            <a:spLocks noGrp="1"/>
          </p:cNvSpPr>
          <p:nvPr>
            <p:ph type="subTitle" idx="1"/>
          </p:nvPr>
        </p:nvSpPr>
        <p:spPr>
          <a:xfrm>
            <a:off x="7085011" y="2708275"/>
            <a:ext cx="4572000" cy="262572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4000" b="0" i="0" u="none" strike="noStrike" cap="none">
                <a:solidFill>
                  <a:schemeClr val="dk1"/>
                </a:solidFill>
                <a:latin typeface="Cambria"/>
                <a:ea typeface="Cambria"/>
                <a:cs typeface="Cambria"/>
                <a:sym typeface="Cambria"/>
              </a:rPr>
              <a:t>CREATIVE BRIEF YANG BAIK MENGANDUNG 5W+1H</a:t>
            </a:r>
          </a:p>
        </p:txBody>
      </p:sp>
      <p:pic>
        <p:nvPicPr>
          <p:cNvPr id="176" name="Shape 176"/>
          <p:cNvPicPr preferRelativeResize="0"/>
          <p:nvPr/>
        </p:nvPicPr>
        <p:blipFill rotWithShape="1">
          <a:blip r:embed="rId3">
            <a:alphaModFix/>
          </a:blip>
          <a:srcRect/>
          <a:stretch/>
        </p:blipFill>
        <p:spPr>
          <a:xfrm>
            <a:off x="7173911" y="620712"/>
            <a:ext cx="4627561" cy="1966911"/>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p:nvPr/>
        </p:nvSpPr>
        <p:spPr>
          <a:xfrm>
            <a:off x="622300" y="981075"/>
            <a:ext cx="10944225" cy="45243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mbria"/>
              <a:buNone/>
            </a:pPr>
            <a:r>
              <a:rPr lang="en-US" sz="2400" b="1" i="0" u="none" dirty="0">
                <a:solidFill>
                  <a:schemeClr val="dk1"/>
                </a:solidFill>
                <a:latin typeface="Cambria"/>
                <a:ea typeface="Cambria"/>
                <a:cs typeface="Cambria"/>
                <a:sym typeface="Cambria"/>
              </a:rPr>
              <a:t>Creative Brief</a:t>
            </a:r>
            <a:br>
              <a:rPr lang="en-US" sz="2400" b="0" i="0" u="none" dirty="0">
                <a:solidFill>
                  <a:schemeClr val="dk1"/>
                </a:solidFill>
                <a:latin typeface="Cambria"/>
                <a:ea typeface="Cambria"/>
                <a:cs typeface="Cambria"/>
                <a:sym typeface="Cambria"/>
              </a:rPr>
            </a:br>
            <a:r>
              <a:rPr lang="en-US" sz="2400" b="0" i="0" u="none" dirty="0" err="1">
                <a:solidFill>
                  <a:schemeClr val="dk1"/>
                </a:solidFill>
                <a:latin typeface="Cambria"/>
                <a:ea typeface="Cambria"/>
                <a:cs typeface="Cambria"/>
                <a:sym typeface="Cambria"/>
              </a:rPr>
              <a:t>Strategi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iklan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didefinisikan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dengan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jelas</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untuk</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menstimulasi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tujuan</a:t>
            </a:r>
            <a:r>
              <a:rPr lang="en-US" sz="2400" b="0" i="0" u="none" dirty="0">
                <a:solidFill>
                  <a:schemeClr val="dk1"/>
                </a:solidFill>
                <a:latin typeface="Cambria"/>
                <a:ea typeface="Cambria"/>
                <a:cs typeface="Cambria"/>
                <a:sym typeface="Cambria"/>
              </a:rPr>
              <a:t> yang </a:t>
            </a:r>
            <a:r>
              <a:rPr lang="en-US" sz="2400" b="0" i="0" u="none" dirty="0" err="1">
                <a:solidFill>
                  <a:schemeClr val="dk1"/>
                </a:solidFill>
                <a:latin typeface="Cambria"/>
                <a:ea typeface="Cambria"/>
                <a:cs typeface="Cambria"/>
                <a:sym typeface="Cambria"/>
              </a:rPr>
              <a:t>besar</a:t>
            </a:r>
            <a:r>
              <a:rPr lang="en-US" sz="2400" b="0" i="0" u="none" dirty="0">
                <a:solidFill>
                  <a:schemeClr val="dk1"/>
                </a:solidFill>
                <a:latin typeface="Cambria"/>
                <a:ea typeface="Cambria"/>
                <a:cs typeface="Cambria"/>
                <a:sym typeface="Cambria"/>
              </a:rPr>
              <a:t> yang </a:t>
            </a:r>
            <a:r>
              <a:rPr lang="en-US" sz="2400" b="0" i="0" u="none" dirty="0" err="1">
                <a:solidFill>
                  <a:schemeClr val="dk1"/>
                </a:solidFill>
                <a:latin typeface="Cambria"/>
                <a:ea typeface="Cambria"/>
                <a:cs typeface="Cambria"/>
                <a:sym typeface="Cambria"/>
              </a:rPr>
              <a:t>tertuang</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dalam</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rangkuman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kreatif</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atau</a:t>
            </a:r>
            <a:r>
              <a:rPr lang="en-US" sz="2400" b="0" i="0" u="none" dirty="0">
                <a:solidFill>
                  <a:schemeClr val="dk1"/>
                </a:solidFill>
                <a:latin typeface="Cambria"/>
                <a:ea typeface="Cambria"/>
                <a:cs typeface="Cambria"/>
                <a:sym typeface="Cambria"/>
              </a:rPr>
              <a:t> creative brief yang </a:t>
            </a:r>
            <a:r>
              <a:rPr lang="en-US" sz="2400" b="0" i="0" u="none" dirty="0" err="1">
                <a:solidFill>
                  <a:schemeClr val="dk1"/>
                </a:solidFill>
                <a:latin typeface="Cambria"/>
                <a:ea typeface="Cambria"/>
                <a:cs typeface="Cambria"/>
                <a:sym typeface="Cambria"/>
              </a:rPr>
              <a:t>dibuat</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untuk</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agensi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dalam</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menciptakan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iklan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Rangkuman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kreatif</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merupakan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jembatan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strategi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iklan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dengan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kreatifitas</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periklanan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rangkuman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kreatif</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mewakili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situasi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sekarang</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kompetisi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kondisi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pasar</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pertimbangan</a:t>
            </a:r>
            <a:r>
              <a:rPr lang="en-US" sz="2400" b="0" i="0" u="none" dirty="0">
                <a:solidFill>
                  <a:schemeClr val="dk1"/>
                </a:solidFill>
                <a:latin typeface="Cambria"/>
                <a:ea typeface="Cambria"/>
                <a:cs typeface="Cambria"/>
                <a:sym typeface="Cambria"/>
              </a:rPr>
              <a:t> media. </a:t>
            </a:r>
            <a:br>
              <a:rPr lang="en-US" sz="2400" b="0" i="0" u="none" dirty="0">
                <a:solidFill>
                  <a:schemeClr val="dk1"/>
                </a:solidFill>
                <a:latin typeface="Cambria"/>
                <a:ea typeface="Cambria"/>
                <a:cs typeface="Cambria"/>
                <a:sym typeface="Cambria"/>
              </a:rPr>
            </a:br>
            <a:br>
              <a:rPr lang="en-US" sz="2400" b="0" i="0" u="none" dirty="0">
                <a:solidFill>
                  <a:schemeClr val="dk1"/>
                </a:solidFill>
                <a:latin typeface="Cambria"/>
                <a:ea typeface="Cambria"/>
                <a:cs typeface="Cambria"/>
                <a:sym typeface="Cambria"/>
              </a:rPr>
            </a:br>
            <a:r>
              <a:rPr lang="en-US" sz="2400" b="0" i="0" u="none" dirty="0" err="1">
                <a:solidFill>
                  <a:schemeClr val="dk1"/>
                </a:solidFill>
                <a:latin typeface="Cambria"/>
                <a:ea typeface="Cambria"/>
                <a:cs typeface="Cambria"/>
                <a:sym typeface="Cambria"/>
              </a:rPr>
              <a:t>Rangkuman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itu</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menjadi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strategi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hidup</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memberikan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pandangan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penting</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bagi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tim</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kreatif</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untuk</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menetapkan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strategi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dan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menentukan</a:t>
            </a:r>
            <a:r>
              <a:rPr lang="en-US" sz="2400" b="0" i="0" u="none" dirty="0">
                <a:solidFill>
                  <a:schemeClr val="dk1"/>
                </a:solidFill>
                <a:latin typeface="Cambria"/>
                <a:ea typeface="Cambria"/>
                <a:cs typeface="Cambria"/>
                <a:sym typeface="Cambria"/>
              </a:rPr>
              <a:t> ide </a:t>
            </a:r>
            <a:r>
              <a:rPr lang="en-US" sz="2400" b="0" i="0" u="none" dirty="0" err="1">
                <a:solidFill>
                  <a:schemeClr val="dk1"/>
                </a:solidFill>
                <a:latin typeface="Cambria"/>
                <a:ea typeface="Cambria"/>
                <a:cs typeface="Cambria"/>
                <a:sym typeface="Cambria"/>
              </a:rPr>
              <a:t>penjualan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utama</a:t>
            </a:r>
            <a:r>
              <a:rPr lang="en-US" sz="2400" b="0" i="0" u="none" dirty="0">
                <a:solidFill>
                  <a:schemeClr val="dk1"/>
                </a:solidFill>
                <a:latin typeface="Cambria"/>
                <a:ea typeface="Cambria"/>
                <a:cs typeface="Cambria"/>
                <a:sym typeface="Cambria"/>
              </a:rPr>
              <a:t>, yang </a:t>
            </a:r>
            <a:r>
              <a:rPr lang="en-US" sz="2400" b="0" i="0" u="none" dirty="0" err="1">
                <a:solidFill>
                  <a:schemeClr val="dk1"/>
                </a:solidFill>
                <a:latin typeface="Cambria"/>
                <a:ea typeface="Cambria"/>
                <a:cs typeface="Cambria"/>
                <a:sym typeface="Cambria"/>
              </a:rPr>
              <a:t>akan</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menjadi</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tema</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pusat</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kampanye</a:t>
            </a:r>
            <a:r>
              <a:rPr lang="en-US" sz="2400" b="0" i="0" u="none" dirty="0">
                <a:solidFill>
                  <a:schemeClr val="dk1"/>
                </a:solidFill>
                <a:latin typeface="Cambria"/>
                <a:ea typeface="Cambria"/>
                <a:cs typeface="Cambria"/>
                <a:sym typeface="Cambria"/>
              </a:rPr>
              <a:t> </a:t>
            </a:r>
            <a:r>
              <a:rPr lang="en-US" sz="2400" b="0" i="0" u="none" dirty="0" err="1">
                <a:solidFill>
                  <a:schemeClr val="dk1"/>
                </a:solidFill>
                <a:latin typeface="Cambria"/>
                <a:ea typeface="Cambria"/>
                <a:cs typeface="Cambria"/>
                <a:sym typeface="Cambria"/>
              </a:rPr>
              <a:t>periklanan</a:t>
            </a:r>
            <a:r>
              <a:rPr lang="en-US" sz="2400" b="0" i="0" u="none" dirty="0">
                <a:solidFill>
                  <a:schemeClr val="dk1"/>
                </a:solidFill>
                <a:latin typeface="Cambria"/>
                <a:ea typeface="Cambria"/>
                <a:cs typeface="Cambria"/>
                <a:sym typeface="Cambria"/>
              </a:rPr>
              <a:t>.</a:t>
            </a:r>
            <a:br>
              <a:rPr lang="en-US" sz="1800" b="0" i="0" u="none" dirty="0">
                <a:solidFill>
                  <a:schemeClr val="dk1"/>
                </a:solidFill>
                <a:latin typeface="Cambria"/>
                <a:ea typeface="Cambria"/>
                <a:cs typeface="Cambria"/>
                <a:sym typeface="Cambria"/>
              </a:rPr>
            </a:br>
            <a:br>
              <a:rPr lang="en-US" sz="1800" b="0" i="0" u="none" dirty="0">
                <a:solidFill>
                  <a:schemeClr val="dk1"/>
                </a:solidFill>
                <a:latin typeface="Cambria"/>
                <a:ea typeface="Cambria"/>
                <a:cs typeface="Cambria"/>
                <a:sym typeface="Cambria"/>
              </a:rPr>
            </a:br>
            <a:br>
              <a:rPr lang="en-US" sz="1800" b="0" i="0" u="none" dirty="0">
                <a:solidFill>
                  <a:schemeClr val="dk1"/>
                </a:solidFill>
                <a:latin typeface="Cambria"/>
                <a:ea typeface="Cambria"/>
                <a:cs typeface="Cambria"/>
                <a:sym typeface="Cambria"/>
              </a:rPr>
            </a:br>
            <a:endParaRPr lang="en-US" sz="1800" b="0" i="0" u="none" dirty="0">
              <a:solidFill>
                <a:schemeClr val="dk1"/>
              </a:solidFill>
              <a:latin typeface="Cambria"/>
              <a:ea typeface="Cambria"/>
              <a:cs typeface="Cambria"/>
              <a:sym typeface="Cambria"/>
            </a:endParaRPr>
          </a:p>
        </p:txBody>
      </p:sp>
      <p:pic>
        <p:nvPicPr>
          <p:cNvPr id="200" name="Shape 200"/>
          <p:cNvPicPr preferRelativeResize="0"/>
          <p:nvPr/>
        </p:nvPicPr>
        <p:blipFill rotWithShape="1">
          <a:blip r:embed="rId3">
            <a:alphaModFix/>
          </a:blip>
          <a:srcRect/>
          <a:stretch/>
        </p:blipFill>
        <p:spPr>
          <a:xfrm>
            <a:off x="4365625" y="4941887"/>
            <a:ext cx="5473700" cy="1727199"/>
          </a:xfrm>
          <a:prstGeom prst="rect">
            <a:avLst/>
          </a:prstGeom>
          <a:noFill/>
          <a:ln>
            <a:noFill/>
          </a:ln>
        </p:spPr>
      </p:pic>
    </p:spTree>
    <p:extLst>
      <p:ext uri="{BB962C8B-B14F-4D97-AF65-F5344CB8AC3E}">
        <p14:creationId xmlns:p14="http://schemas.microsoft.com/office/powerpoint/2010/main" val="1164402279"/>
      </p:ext>
    </p:extLst>
  </p:cSld>
  <p:clrMapOvr>
    <a:masterClrMapping/>
  </p:clrMapOvr>
  <p:transition spd="med">
    <p:fade/>
  </p:transition>
</p:sld>
</file>

<file path=ppt/theme/theme1.xml><?xml version="1.0" encoding="utf-8"?>
<a:theme xmlns:a="http://schemas.openxmlformats.org/drawingml/2006/main" name="2_Eco Living 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o Living 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co Living 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Eco Living 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Eco Living 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1420</Words>
  <Application>Microsoft Office PowerPoint</Application>
  <PresentationFormat>Custom</PresentationFormat>
  <Paragraphs>122</Paragraphs>
  <Slides>30</Slides>
  <Notes>11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30</vt:i4>
      </vt:variant>
    </vt:vector>
  </HeadingPairs>
  <TitlesOfParts>
    <vt:vector size="38" baseType="lpstr">
      <vt:lpstr>Arial</vt:lpstr>
      <vt:lpstr>Cambria</vt:lpstr>
      <vt:lpstr>Wingdings</vt:lpstr>
      <vt:lpstr>2_Eco Living 16x9</vt:lpstr>
      <vt:lpstr>Eco Living 16x9</vt:lpstr>
      <vt:lpstr>1_Eco Living 16x9</vt:lpstr>
      <vt:lpstr>4_Eco Living 16x9</vt:lpstr>
      <vt:lpstr>5_Eco Living 16x9</vt:lpstr>
      <vt:lpstr>STRATEGI IKLAN : MARKETING BRIEF &amp; CREATIVE BRIEF</vt:lpstr>
      <vt:lpstr>Strategi iklan memegang peranan vital dalam penentuan keberhasilan iklan. Strategi iklan merupakan dasar membangun merek, dan strategi iklan menjaga agar periklanan dan elemen pemasaran berada dalam jalur yang tepat serta membangun kepribadian merek dengan jelas dan konsisten. Strategi iklan mewakili jiwa sebuah merek dan menjadi elemen penting untuk keberhasilan (Roman, Maas &amp; Nisenholtz, 2005).</vt:lpstr>
      <vt:lpstr>Marketing Brief</vt:lpstr>
      <vt:lpstr>Marketing Brief</vt:lpstr>
      <vt:lpstr>PowerPoint Presentation</vt:lpstr>
      <vt:lpstr>PowerPoint Presentation</vt:lpstr>
      <vt:lpstr>PowerPoint Presentation</vt:lpstr>
      <vt:lpstr>Project apa ini?  Untuk siapa?  Kenapa kita melakukan ini?  Apa yang akan dilakukan?   Oleh siapa dan kapan?  Dimana dan bagaimana design ini akan digunakan? </vt:lpstr>
      <vt:lpstr>PowerPoint Presentation</vt:lpstr>
      <vt:lpstr>PowerPoint Presentation</vt:lpstr>
      <vt:lpstr>PowerPoint Presentation</vt:lpstr>
      <vt:lpstr>PowerPoint Presentation</vt:lpstr>
      <vt:lpstr>ACCOUNT PLANNING</vt:lpstr>
      <vt:lpstr>PROJECT</vt:lpstr>
      <vt:lpstr>BUDGET</vt:lpstr>
      <vt:lpstr>PROJECT MANAGEMENT</vt:lpstr>
      <vt:lpstr>PROJECT MANAGEMENT</vt:lpstr>
      <vt:lpstr>PROJECT MANAGEMENT</vt:lpstr>
      <vt:lpstr>PROJECT MANAGEMENT</vt:lpstr>
      <vt:lpstr>PROJECT MANAGEMENT</vt:lpstr>
      <vt:lpstr>Alur Kerja Kreatif Iklan</vt:lpstr>
      <vt:lpstr>Alur Kerja Kreatif Iklan</vt:lpstr>
      <vt:lpstr>Workflow Pembuatan Iklan</vt:lpstr>
      <vt:lpstr>Workflow Pembuatan Iklan</vt:lpstr>
      <vt:lpstr>Workflow Pembuatan Iklan</vt:lpstr>
      <vt:lpstr>Workflow Pembuatan Iklan</vt:lpstr>
      <vt:lpstr>Contoh Display Iklan Cetak</vt:lpstr>
      <vt:lpstr>PowerPoint Presentation</vt:lpstr>
      <vt:lpstr>MEMBUAT CREATIVE BRIEF!!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BRIEF</dc:title>
  <dc:creator>Nadya</dc:creator>
  <cp:lastModifiedBy>Acer</cp:lastModifiedBy>
  <cp:revision>9</cp:revision>
  <dcterms:modified xsi:type="dcterms:W3CDTF">2020-12-09T14:39:04Z</dcterms:modified>
</cp:coreProperties>
</file>