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5"/>
  </p:notesMasterIdLst>
  <p:sldIdLst>
    <p:sldId id="310" r:id="rId3"/>
    <p:sldId id="311" r:id="rId4"/>
    <p:sldId id="312" r:id="rId5"/>
    <p:sldId id="313" r:id="rId6"/>
    <p:sldId id="314" r:id="rId7"/>
    <p:sldId id="315" r:id="rId8"/>
    <p:sldId id="316" r:id="rId9"/>
    <p:sldId id="317" r:id="rId10"/>
    <p:sldId id="318" r:id="rId11"/>
    <p:sldId id="319" r:id="rId12"/>
    <p:sldId id="320" r:id="rId13"/>
    <p:sldId id="321" r:id="rId14"/>
    <p:sldId id="322" r:id="rId15"/>
    <p:sldId id="323" r:id="rId16"/>
    <p:sldId id="324" r:id="rId17"/>
    <p:sldId id="325" r:id="rId18"/>
    <p:sldId id="326" r:id="rId19"/>
    <p:sldId id="327" r:id="rId20"/>
    <p:sldId id="328" r:id="rId21"/>
    <p:sldId id="329" r:id="rId22"/>
    <p:sldId id="330" r:id="rId23"/>
    <p:sldId id="331" r:id="rId24"/>
    <p:sldId id="332" r:id="rId25"/>
    <p:sldId id="333" r:id="rId26"/>
    <p:sldId id="334" r:id="rId27"/>
    <p:sldId id="335" r:id="rId28"/>
    <p:sldId id="336" r:id="rId29"/>
    <p:sldId id="337" r:id="rId30"/>
    <p:sldId id="338" r:id="rId31"/>
    <p:sldId id="339" r:id="rId32"/>
    <p:sldId id="340" r:id="rId33"/>
    <p:sldId id="341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232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05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04A82E-A534-427A-9315-FFF275EEECBF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765B31-E9AC-462C-85B6-BA97739E9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348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55850-793A-49F2-ABB5-B9E233281F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A3C4B2-7053-48AA-AE54-CD7F421AD2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150B70-D337-4423-A9C3-566C724D6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68235-C2E8-44B7-8245-16C0363FCB51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B841C-10A8-4E6D-89D3-C3843EFB8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CB815E-198D-4978-A7D2-FE7CFE8AA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87F71-AEBF-4147-8A1A-39678372F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94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08FC1-CE05-4C60-A20F-65CEE9AD5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499416-45E7-4EF0-94D3-191D83E367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DD97B-BF42-42C9-B2F2-A6D39C804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68235-C2E8-44B7-8245-16C0363FCB51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BF2CFE-81AE-4914-894F-0794AA625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718191-EF7E-4463-B472-18AE2826C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87F71-AEBF-4147-8A1A-39678372F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114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A05D17-3724-4BCC-B49E-D46A456310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AE8E64-DA14-4320-8C4E-94FA250FA1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323D27-4888-451D-B021-1BBF6FB6B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68235-C2E8-44B7-8245-16C0363FCB51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AA52C9-893E-499D-8F6A-53D31B68B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E5B36-69F2-4733-B7F0-20B794756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87F71-AEBF-4147-8A1A-39678372F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242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BEFE7-3D65-45EC-95DF-F72DD5CA5B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6744D4-AA86-4255-98C5-99C37CD4A4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5260F6-12BB-4B88-AA73-0DBCC37DE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6FA70-6052-4DBA-891A-BCDA75948454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72B6AB-BF66-44D5-81FB-0AD59B1E6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0A3A41-D4F3-4D60-A156-77AA2B22E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DE076-C45E-40FE-BE37-F3FD8AAE1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2588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D945E-41A3-4990-AEAD-72B0DDBA8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F8B138-7725-4A56-9C02-1E9040E269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2F27D5-4155-461B-957B-4CA350FA8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6FA70-6052-4DBA-891A-BCDA75948454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9C4420-B23F-4059-B666-8A17125E5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DCA77C-A960-434B-A205-8C2CB4A92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DE076-C45E-40FE-BE37-F3FD8AAE1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4225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8E166-0243-4CA1-A098-C02A89F86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8ADF07-E178-47F4-B620-3C4D2C3C5E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9C6CC1-F6EA-4812-A15F-C93F3086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6FA70-6052-4DBA-891A-BCDA75948454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4DCDD3-E329-48E4-9184-C9D450A0A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4B0EE-0744-4DFE-A587-0D8FA6D5B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DE076-C45E-40FE-BE37-F3FD8AAE1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9975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2CB43-3443-405E-9702-61A76CF44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A85DF-2E03-4A63-A1A7-032CA5975B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1EE4E2-1E16-4FF3-A073-ED1B16D939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A0F264-6111-4BEB-89AC-D9FA3A274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6FA70-6052-4DBA-891A-BCDA75948454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F44F14-2FBB-424D-9E0D-273A56333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1048D1-A632-49FB-80BD-E60A2DC32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DE076-C45E-40FE-BE37-F3FD8AAE1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9171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83B9C-3D1C-448E-BF29-76ADCC5D7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2008F0-A7E9-46D4-B794-48A18479E8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B1BA25-69AC-4D36-B701-82395FA772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FD8358-5001-4D8C-B1FF-4444F7E237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7CEDEE-2183-4BBD-A8A6-58CE0889C1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ED9051-61E3-4B5F-9C67-10F6F08FC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6FA70-6052-4DBA-891A-BCDA75948454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339446-7E67-463C-A623-AB2D4B509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3E6895-FC3A-460F-B0D0-38E6CE94D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DE076-C45E-40FE-BE37-F3FD8AAE1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565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66F8C-5593-4085-8D8E-A37B0E6D8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F4E604-F326-4884-878D-C5A5691DB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6FA70-6052-4DBA-891A-BCDA75948454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B1866B-3AC1-4229-88AD-4C8576C1D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FF0D06-144D-4EE1-9146-905D316C4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DE076-C45E-40FE-BE37-F3FD8AAE1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6021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09E0F5-CC50-4B9D-BEB5-4E470F920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6FA70-6052-4DBA-891A-BCDA75948454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43C513-79FA-4E72-B562-C217F5656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25207B-28F1-4F6B-9697-FFBA8C9D8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DE076-C45E-40FE-BE37-F3FD8AAE1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8169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1A178-D7EB-4673-9876-C430A6065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A41E26-B080-4572-8B3F-968D3AC4C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BB9E54-C80B-4DBD-9E8F-3B700DEA43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EA8A61-B926-4373-8F08-D5003E6A0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6FA70-6052-4DBA-891A-BCDA75948454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9CB23A-9E66-4CDA-A506-6058B6C94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BD0562-48B4-4A76-BDB4-DE73CD16B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DE076-C45E-40FE-BE37-F3FD8AAE1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377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6D966-1BA2-41D0-BBB9-25DF0A2BD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264AC8-72D2-40E3-B29F-7AB3B1EA7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03726C-6EDF-4C9B-838C-72FE462E1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68235-C2E8-44B7-8245-16C0363FCB51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D0B88-6825-45FE-8BD2-3D30F866A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BF6F16-B328-41F6-AF78-7FDA77FEF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87F71-AEBF-4147-8A1A-39678372F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3443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EF990-90C4-42FD-B07F-5B7B39FA8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AFBF0-99A6-44B4-A988-EC4CB29AF4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E633F6-DDEF-4776-9E62-74E10222D5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430A83-A407-4C67-A5C8-1F03E5ACD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6FA70-6052-4DBA-891A-BCDA75948454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820C43-FB2D-4442-9F6D-7DE870A9E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0C3A57-FDBB-4D19-9ED6-441034BEE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DE076-C45E-40FE-BE37-F3FD8AAE1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4678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C1F7E-974D-4935-9377-664BB8C8A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8DF498-A964-4384-AB9D-067E1CA77F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721AA7-73EC-4D53-A881-9A51261AA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6FA70-6052-4DBA-891A-BCDA75948454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67A87-234F-480A-B638-433A7E1DA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30884-3FC5-4E21-A380-BEF5107EB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DE076-C45E-40FE-BE37-F3FD8AAE1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7976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6C59B9-1925-467A-95AB-24CEC948E4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3F57E5-ADE5-4BED-9CD9-C5B9017BFE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A45D5E-06D1-4185-9C5E-C8A430967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6FA70-6052-4DBA-891A-BCDA75948454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BD017-944B-41DD-BC2E-C2C490918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315883-A354-4EA1-B14E-2D066BCFA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DE076-C45E-40FE-BE37-F3FD8AAE1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265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21364-E09B-4A03-B302-874CFA92F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BA67E5-CC25-4A51-88A5-8088519406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80D16E-B74D-43AF-9DF4-58C968364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68235-C2E8-44B7-8245-16C0363FCB51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548426-6B47-48F6-AFDD-A70FFC43C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D1400E-09EB-458E-8B24-91540B383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87F71-AEBF-4147-8A1A-39678372F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140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A74CD-1B95-4866-B3DE-9B8D92F4D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FB367-53C7-481C-B287-9DEED22326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4BB0D6-12F9-4928-9F63-5AB76B8F08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4A2CFA-9BB7-4E9F-A0B3-C7C45E78D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68235-C2E8-44B7-8245-16C0363FCB51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3AB550-0AAC-43E6-B241-D76043581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A55330-1CBC-4AB3-8FF2-163F738D3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87F71-AEBF-4147-8A1A-39678372F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315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94D32-6194-4E28-B04E-36CED94BC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FBA312-3D4F-46DD-8345-639FA246B0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B2C178-0DD2-443B-9D05-4110366E9E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E170E6-5383-4FA4-98DB-58103B6CB1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1D10CD-8157-44A4-8FDE-E41701ECCD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74AEED-F66E-47B2-92CF-6E90224BB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68235-C2E8-44B7-8245-16C0363FCB51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273111-FC26-4151-9659-4BBDF0351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4B43A9-84BB-43FD-9303-8399B7764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87F71-AEBF-4147-8A1A-39678372F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548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9DFE6-569D-4C7A-8933-EAE56CA13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29F37D-F775-4EEF-A22A-87D4F02DA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68235-C2E8-44B7-8245-16C0363FCB51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C0B7A4-0351-452A-A690-095EEBD49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46397C-4C5E-4716-9F77-511850294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87F71-AEBF-4147-8A1A-39678372F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616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84F6E5-B50C-41D7-8B59-C954B05ED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68235-C2E8-44B7-8245-16C0363FCB51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9B6178-A0D3-45B7-A3E6-879D0ADF4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F1118E-2265-4622-A7C3-BBC236035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87F71-AEBF-4147-8A1A-39678372F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524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0DC12-4525-4F54-91F2-7EABB7345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E4914-1216-4E04-A94F-2BC6696DF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4FF0A4-E858-4CEB-8383-2F54997BFC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E0BDA4-7A77-4557-ABAD-689B37AD8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68235-C2E8-44B7-8245-16C0363FCB51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603FED-8002-47F1-B4F9-68529FED1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CEA2E3-6263-42D4-9C2F-1D7FAAFC1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87F71-AEBF-4147-8A1A-39678372F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389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B13C3-90CC-4102-AD82-9804927AF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232B7D-4E1B-4978-9BB3-7679202773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E3E686-8FBA-45B4-84A3-8545FF3F94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385085-41BD-4D9A-A105-E70D5C674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68235-C2E8-44B7-8245-16C0363FCB51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F4E450-EAEE-4F5C-AD24-D0A09327E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C712A4-14DE-4841-A70F-2A0897A4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87F71-AEBF-4147-8A1A-39678372F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422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26D2EB-1FF9-4614-A005-8258F738C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4DEC91-ED5A-4825-8D18-9B90DC2A25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3415D3-C3BC-4F3F-830A-8E03BBF454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68235-C2E8-44B7-8245-16C0363FCB51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E5032-7417-4D0C-A07D-78190301E7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0DC92E-4BAD-429C-86B2-DDCBCA8136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87F71-AEBF-4147-8A1A-39678372FEA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F6A940-C9F5-41B4-A263-6F5B294B471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024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69215F-FB73-4972-B2BF-F55412F98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F832A6-63B8-46A4-B6AB-63EF559253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F024A-6F30-42FD-AFA3-E26CAB20B7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6FA70-6052-4DBA-891A-BCDA75948454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569CEB-C963-4DA5-879E-C56CBA9E3D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6FCA98-08FF-48F6-BC19-CDBA05668E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DE076-C45E-40FE-BE37-F3FD8AAE1AA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0495C5-FEEC-4049-A8AA-2417EA9F104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319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1"/>
          <a:stretch/>
        </p:blipFill>
        <p:spPr>
          <a:xfrm>
            <a:off x="872837" y="966388"/>
            <a:ext cx="10616996" cy="498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05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449" y="354157"/>
            <a:ext cx="11420475" cy="573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652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36" y="392083"/>
            <a:ext cx="1141095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426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900" y="375458"/>
            <a:ext cx="1141095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400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72" y="262457"/>
            <a:ext cx="11401425" cy="593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607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" y="270769"/>
            <a:ext cx="11420475" cy="593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849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773" y="388533"/>
            <a:ext cx="11363325" cy="578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7416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25" y="379181"/>
            <a:ext cx="11353800" cy="566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6463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123" y="364634"/>
            <a:ext cx="11430000" cy="589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3200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536" y="388533"/>
            <a:ext cx="11449050" cy="578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2315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623" y="330257"/>
            <a:ext cx="11382375" cy="584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392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191" y="305434"/>
            <a:ext cx="9166599" cy="591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3909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812" y="339436"/>
            <a:ext cx="11382375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2875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773" y="277697"/>
            <a:ext cx="11410950" cy="608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4589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047" y="304800"/>
            <a:ext cx="11344275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8563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510" y="306532"/>
            <a:ext cx="1137285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4219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47" y="340735"/>
            <a:ext cx="11401425" cy="601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4028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185" y="264102"/>
            <a:ext cx="11334750" cy="649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8865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596" y="257142"/>
            <a:ext cx="9961678" cy="630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1361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79" y="278442"/>
            <a:ext cx="10981979" cy="644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3772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6865" y="127351"/>
            <a:ext cx="8397586" cy="6730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4699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686" y="136473"/>
            <a:ext cx="8372907" cy="659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79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485" y="359988"/>
            <a:ext cx="8324850" cy="593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0513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104" y="181068"/>
            <a:ext cx="9359265" cy="643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047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6617" y="63971"/>
            <a:ext cx="8022821" cy="679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0929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2634" y="490450"/>
            <a:ext cx="85999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Fakultas</a:t>
            </a:r>
            <a:r>
              <a:rPr lang="en-US" b="1" dirty="0"/>
              <a:t> </a:t>
            </a:r>
            <a:r>
              <a:rPr lang="en-US" b="1" dirty="0" err="1"/>
              <a:t>Ilmu</a:t>
            </a:r>
            <a:r>
              <a:rPr lang="en-US" b="1" dirty="0"/>
              <a:t> </a:t>
            </a:r>
            <a:r>
              <a:rPr lang="en-US" b="1" dirty="0" err="1"/>
              <a:t>Komputer</a:t>
            </a:r>
            <a:r>
              <a:rPr lang="en-US" b="1" dirty="0"/>
              <a:t> </a:t>
            </a:r>
            <a:r>
              <a:rPr lang="en-US" dirty="0"/>
              <a:t>• </a:t>
            </a:r>
            <a:r>
              <a:rPr lang="en-US" b="1" dirty="0" err="1"/>
              <a:t>Universitas</a:t>
            </a:r>
            <a:r>
              <a:rPr lang="en-US" b="1" dirty="0"/>
              <a:t> Indonesia </a:t>
            </a:r>
            <a:endParaRPr lang="en-US" b="1" dirty="0" smtClean="0"/>
          </a:p>
          <a:p>
            <a:r>
              <a:rPr lang="en-US" i="1" dirty="0"/>
              <a:t>Slide acknowledgments</a:t>
            </a:r>
            <a:r>
              <a:rPr lang="en-US" dirty="0"/>
              <a:t>: </a:t>
            </a:r>
            <a:r>
              <a:rPr lang="en-US" dirty="0" err="1"/>
              <a:t>Suryana</a:t>
            </a:r>
            <a:r>
              <a:rPr lang="en-US" dirty="0"/>
              <a:t> </a:t>
            </a:r>
            <a:r>
              <a:rPr lang="en-US" dirty="0" err="1"/>
              <a:t>Setiawan</a:t>
            </a:r>
            <a:r>
              <a:rPr lang="en-US" dirty="0"/>
              <a:t>, Ade </a:t>
            </a:r>
            <a:r>
              <a:rPr lang="en-US" dirty="0" err="1"/>
              <a:t>Azurat</a:t>
            </a:r>
            <a:r>
              <a:rPr lang="en-US" dirty="0"/>
              <a:t>, Denny, </a:t>
            </a:r>
            <a:r>
              <a:rPr lang="en-US" dirty="0" err="1"/>
              <a:t>Ruli</a:t>
            </a:r>
            <a:r>
              <a:rPr lang="en-US" dirty="0"/>
              <a:t> </a:t>
            </a:r>
            <a:r>
              <a:rPr lang="en-US" dirty="0" err="1"/>
              <a:t>Manurung</a:t>
            </a:r>
            <a:r>
              <a:rPr lang="en-US" dirty="0"/>
              <a:t>, </a:t>
            </a:r>
            <a:r>
              <a:rPr lang="en-US" dirty="0" err="1"/>
              <a:t>Tisha</a:t>
            </a:r>
            <a:r>
              <a:rPr lang="en-US" dirty="0"/>
              <a:t> </a:t>
            </a:r>
            <a:r>
              <a:rPr lang="en-US" dirty="0" err="1"/>
              <a:t>Melia</a:t>
            </a:r>
            <a:r>
              <a:rPr lang="en-US" dirty="0"/>
              <a:t> Tim </a:t>
            </a:r>
            <a:r>
              <a:rPr lang="en-US" dirty="0" err="1"/>
              <a:t>Dosen</a:t>
            </a:r>
            <a:r>
              <a:rPr lang="en-US" dirty="0"/>
              <a:t>: </a:t>
            </a:r>
            <a:r>
              <a:rPr lang="en-US" dirty="0" err="1"/>
              <a:t>Ruli</a:t>
            </a:r>
            <a:r>
              <a:rPr lang="en-US" dirty="0"/>
              <a:t> </a:t>
            </a:r>
            <a:r>
              <a:rPr lang="en-US" dirty="0" err="1"/>
              <a:t>Manurung</a:t>
            </a:r>
            <a:r>
              <a:rPr lang="en-US" dirty="0"/>
              <a:t>, </a:t>
            </a:r>
            <a:r>
              <a:rPr lang="en-US" dirty="0" err="1"/>
              <a:t>Tisha</a:t>
            </a:r>
            <a:r>
              <a:rPr lang="en-US" dirty="0"/>
              <a:t> </a:t>
            </a:r>
            <a:r>
              <a:rPr lang="en-US" dirty="0" err="1"/>
              <a:t>Melia</a:t>
            </a:r>
            <a:r>
              <a:rPr lang="en-US" dirty="0"/>
              <a:t>, </a:t>
            </a:r>
            <a:r>
              <a:rPr lang="en-US" dirty="0" err="1"/>
              <a:t>Bayu</a:t>
            </a:r>
            <a:r>
              <a:rPr lang="en-US" dirty="0"/>
              <a:t> </a:t>
            </a:r>
            <a:r>
              <a:rPr lang="en-US" dirty="0" err="1"/>
              <a:t>Distiawan</a:t>
            </a:r>
            <a:r>
              <a:rPr lang="en-US" dirty="0"/>
              <a:t>, Clara </a:t>
            </a:r>
            <a:r>
              <a:rPr lang="en-US" dirty="0" err="1"/>
              <a:t>Vania</a:t>
            </a:r>
            <a:r>
              <a:rPr lang="en-US" dirty="0"/>
              <a:t>, </a:t>
            </a:r>
            <a:r>
              <a:rPr lang="en-US" dirty="0" err="1"/>
              <a:t>Zaki</a:t>
            </a:r>
            <a:r>
              <a:rPr lang="en-US" dirty="0"/>
              <a:t> Rahman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979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091" y="373362"/>
            <a:ext cx="8150804" cy="588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758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780" y="301913"/>
            <a:ext cx="8228042" cy="601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764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068" y="404112"/>
            <a:ext cx="8705590" cy="579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167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766" y="270597"/>
            <a:ext cx="11420475" cy="606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083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251" y="322031"/>
            <a:ext cx="11430000" cy="578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816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437" y="374420"/>
            <a:ext cx="11430000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30605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1596</TotalTime>
  <Words>39</Words>
  <Application>Microsoft Office PowerPoint</Application>
  <PresentationFormat>Widescreen</PresentationFormat>
  <Paragraphs>2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Sarika Afrizal</dc:creator>
  <cp:lastModifiedBy>Lenovo</cp:lastModifiedBy>
  <cp:revision>153</cp:revision>
  <dcterms:created xsi:type="dcterms:W3CDTF">2020-08-19T03:51:16Z</dcterms:created>
  <dcterms:modified xsi:type="dcterms:W3CDTF">2021-06-07T15:40:50Z</dcterms:modified>
</cp:coreProperties>
</file>