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9"/>
  </p:notesMasterIdLst>
  <p:sldIdLst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32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1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4A82E-A534-427A-9315-FFF275EEECBF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65B31-E9AC-462C-85B6-BA97739E9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348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55850-793A-49F2-ABB5-B9E233281F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A3C4B2-7053-48AA-AE54-CD7F421AD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50B70-D337-4423-A9C3-566C724D6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B841C-10A8-4E6D-89D3-C3843EFB8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B815E-198D-4978-A7D2-FE7CFE8AA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9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08FC1-CE05-4C60-A20F-65CEE9AD5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99416-45E7-4EF0-94D3-191D83E367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DD97B-BF42-42C9-B2F2-A6D39C804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F2CFE-81AE-4914-894F-0794AA625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18191-EF7E-4463-B472-18AE2826C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14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A05D17-3724-4BCC-B49E-D46A456310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AE8E64-DA14-4320-8C4E-94FA250FA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23D27-4888-451D-B021-1BBF6FB6B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A52C9-893E-499D-8F6A-53D31B68B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E5B36-69F2-4733-B7F0-20B794756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42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BEFE7-3D65-45EC-95DF-F72DD5CA5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6744D4-AA86-4255-98C5-99C37CD4A4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260F6-12BB-4B88-AA73-0DBCC37DE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2B6AB-BF66-44D5-81FB-0AD59B1E6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A3A41-D4F3-4D60-A156-77AA2B22E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58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D945E-41A3-4990-AEAD-72B0DDBA8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8B138-7725-4A56-9C02-1E9040E26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F27D5-4155-461B-957B-4CA350FA8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C4420-B23F-4059-B666-8A17125E5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CA77C-A960-434B-A205-8C2CB4A92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22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8E166-0243-4CA1-A098-C02A89F86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8ADF07-E178-47F4-B620-3C4D2C3C5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C6CC1-F6EA-4812-A15F-C93F3086E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DCDD3-E329-48E4-9184-C9D450A0A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4B0EE-0744-4DFE-A587-0D8FA6D5B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97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2CB43-3443-405E-9702-61A76CF44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85DF-2E03-4A63-A1A7-032CA5975B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1EE4E2-1E16-4FF3-A073-ED1B16D93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0F264-6111-4BEB-89AC-D9FA3A274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44F14-2FBB-424D-9E0D-273A56333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1048D1-A632-49FB-80BD-E60A2DC32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17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83B9C-3D1C-448E-BF29-76ADCC5D7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2008F0-A7E9-46D4-B794-48A18479E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B1BA25-69AC-4D36-B701-82395FA77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FD8358-5001-4D8C-B1FF-4444F7E237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7CEDEE-2183-4BBD-A8A6-58CE0889C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ED9051-61E3-4B5F-9C67-10F6F08FC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339446-7E67-463C-A623-AB2D4B509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3E6895-FC3A-460F-B0D0-38E6CE94D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65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66F8C-5593-4085-8D8E-A37B0E6D8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F4E604-F326-4884-878D-C5A5691DB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B1866B-3AC1-4229-88AD-4C8576C1D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FF0D06-144D-4EE1-9146-905D316C4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021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09E0F5-CC50-4B9D-BEB5-4E470F920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3C513-79FA-4E72-B562-C217F565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25207B-28F1-4F6B-9697-FFBA8C9D8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169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1A178-D7EB-4673-9876-C430A6065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41E26-B080-4572-8B3F-968D3AC4C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BB9E54-C80B-4DBD-9E8F-3B700DEA4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EA8A61-B926-4373-8F08-D5003E6A0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CB23A-9E66-4CDA-A506-6058B6C9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D0562-48B4-4A76-BDB4-DE73CD16B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77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6D966-1BA2-41D0-BBB9-25DF0A2BD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64AC8-72D2-40E3-B29F-7AB3B1EA7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3726C-6EDF-4C9B-838C-72FE462E1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D0B88-6825-45FE-8BD2-3D30F866A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F6F16-B328-41F6-AF78-7FDA77FEF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443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EF990-90C4-42FD-B07F-5B7B39FA8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AFBF0-99A6-44B4-A988-EC4CB29AF4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E633F6-DDEF-4776-9E62-74E10222D5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430A83-A407-4C67-A5C8-1F03E5ACD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820C43-FB2D-4442-9F6D-7DE870A9E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0C3A57-FDBB-4D19-9ED6-441034BEE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67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C1F7E-974D-4935-9377-664BB8C8A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8DF498-A964-4384-AB9D-067E1CA77F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21AA7-73EC-4D53-A881-9A51261AA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67A87-234F-480A-B638-433A7E1DA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30884-3FC5-4E21-A380-BEF5107EB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7976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6C59B9-1925-467A-95AB-24CEC948E4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3F57E5-ADE5-4BED-9CD9-C5B9017BF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45D5E-06D1-4185-9C5E-C8A430967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BD017-944B-41DD-BC2E-C2C490918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15883-A354-4EA1-B14E-2D066BCF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6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21364-E09B-4A03-B302-874CFA92F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A67E5-CC25-4A51-88A5-808851940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0D16E-B74D-43AF-9DF4-58C968364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48426-6B47-48F6-AFDD-A70FFC43C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1400E-09EB-458E-8B24-91540B383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40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A74CD-1B95-4866-B3DE-9B8D92F4D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FB367-53C7-481C-B287-9DEED22326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BB0D6-12F9-4928-9F63-5AB76B8F0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A2CFA-9BB7-4E9F-A0B3-C7C45E78D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3AB550-0AAC-43E6-B241-D76043581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A55330-1CBC-4AB3-8FF2-163F738D3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315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94D32-6194-4E28-B04E-36CED94BC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BA312-3D4F-46DD-8345-639FA246B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B2C178-0DD2-443B-9D05-4110366E9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E170E6-5383-4FA4-98DB-58103B6CB1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1D10CD-8157-44A4-8FDE-E41701ECCD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74AEED-F66E-47B2-92CF-6E90224BB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273111-FC26-4151-9659-4BBDF0351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4B43A9-84BB-43FD-9303-8399B7764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48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9DFE6-569D-4C7A-8933-EAE56CA13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29F37D-F775-4EEF-A22A-87D4F02DA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C0B7A4-0351-452A-A690-095EEBD49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46397C-4C5E-4716-9F77-511850294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16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84F6E5-B50C-41D7-8B59-C954B05ED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9B6178-A0D3-45B7-A3E6-879D0ADF4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1118E-2265-4622-A7C3-BBC236035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24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DC12-4525-4F54-91F2-7EABB7345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E4914-1216-4E04-A94F-2BC6696DF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4FF0A4-E858-4CEB-8383-2F54997BF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0BDA4-7A77-4557-ABAD-689B37AD8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603FED-8002-47F1-B4F9-68529FED1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EA2E3-6263-42D4-9C2F-1D7FAAFC1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89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B13C3-90CC-4102-AD82-9804927AF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232B7D-4E1B-4978-9BB3-7679202773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E3E686-8FBA-45B4-84A3-8545FF3F94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385085-41BD-4D9A-A105-E70D5C674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F4E450-EAEE-4F5C-AD24-D0A09327E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C712A4-14DE-4841-A70F-2A0897A4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42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26D2EB-1FF9-4614-A005-8258F738C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DEC91-ED5A-4825-8D18-9B90DC2A2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415D3-C3BC-4F3F-830A-8E03BBF454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68235-C2E8-44B7-8245-16C0363FCB5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E5032-7417-4D0C-A07D-78190301E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DC92E-4BAD-429C-86B2-DDCBCA8136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EF6A940-C9F5-41B4-A263-6F5B294B471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02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69215F-FB73-4972-B2BF-F55412F98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F832A6-63B8-46A4-B6AB-63EF55925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F024A-6F30-42FD-AFA3-E26CAB20B7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6FA70-6052-4DBA-891A-BCDA7594845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69CEB-C963-4DA5-879E-C56CBA9E3D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FCA98-08FF-48F6-BC19-CDBA05668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0495C5-FEEC-4049-A8AA-2417EA9F104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31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1"/>
          <a:stretch/>
        </p:blipFill>
        <p:spPr>
          <a:xfrm>
            <a:off x="872837" y="966388"/>
            <a:ext cx="10616996" cy="498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05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Penggambaran push pada index-N list secara sederhana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7945" y="2269462"/>
            <a:ext cx="6720620" cy="369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170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Proses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 </a:t>
            </a:r>
            <a:r>
              <a:rPr lang="en-US" i="1" dirty="0"/>
              <a:t>insertion</a:t>
            </a:r>
            <a:r>
              <a:rPr lang="en-US" dirty="0"/>
              <a:t> </a:t>
            </a:r>
            <a:r>
              <a:rPr lang="en-US" dirty="0" err="1"/>
              <a:t>atau</a:t>
            </a:r>
            <a:r>
              <a:rPr lang="en-US" dirty="0"/>
              <a:t> proses </a:t>
            </a:r>
            <a:r>
              <a:rPr lang="en-US" dirty="0" err="1"/>
              <a:t>menyisipkan</a:t>
            </a:r>
            <a:r>
              <a:rPr lang="en-US" dirty="0"/>
              <a:t> data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 </a:t>
            </a:r>
            <a:r>
              <a:rPr lang="en-US" i="1" dirty="0"/>
              <a:t>list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 </a:t>
            </a:r>
            <a:r>
              <a:rPr lang="en-US" i="1" dirty="0"/>
              <a:t>push</a:t>
            </a:r>
            <a:r>
              <a:rPr lang="en-US" dirty="0"/>
              <a:t> yang </a:t>
            </a:r>
            <a:r>
              <a:rPr lang="en-US" dirty="0" err="1"/>
              <a:t>melibatkan</a:t>
            </a:r>
            <a:r>
              <a:rPr lang="en-US" dirty="0"/>
              <a:t> </a:t>
            </a:r>
            <a:r>
              <a:rPr lang="en-US" i="1" dirty="0"/>
              <a:t>head</a:t>
            </a:r>
            <a:r>
              <a:rPr lang="en-US" dirty="0"/>
              <a:t> </a:t>
            </a:r>
            <a:r>
              <a:rPr lang="en-US" dirty="0" err="1"/>
              <a:t>dan</a:t>
            </a:r>
            <a:r>
              <a:rPr lang="en-US" dirty="0"/>
              <a:t> </a:t>
            </a:r>
            <a:r>
              <a:rPr lang="en-US" i="1" dirty="0"/>
              <a:t>tail</a:t>
            </a:r>
            <a:r>
              <a:rPr lang="en-US" dirty="0"/>
              <a:t> 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 smtClean="0"/>
              <a:t>.</a:t>
            </a:r>
          </a:p>
          <a:p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 </a:t>
            </a:r>
            <a:r>
              <a:rPr lang="en-US" i="1" dirty="0"/>
              <a:t>head</a:t>
            </a:r>
            <a:r>
              <a:rPr lang="en-US" dirty="0"/>
              <a:t> </a:t>
            </a:r>
            <a:r>
              <a:rPr lang="en-US" dirty="0" err="1"/>
              <a:t>nodenya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ditunjuk</a:t>
            </a:r>
            <a:r>
              <a:rPr lang="en-US" dirty="0"/>
              <a:t> </a:t>
            </a:r>
            <a:r>
              <a:rPr lang="en-US" i="1" dirty="0"/>
              <a:t>pointer</a:t>
            </a:r>
            <a:r>
              <a:rPr lang="en-US" dirty="0"/>
              <a:t> </a:t>
            </a:r>
            <a:r>
              <a:rPr lang="en-US" dirty="0" err="1"/>
              <a:t>apapun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 </a:t>
            </a:r>
            <a:r>
              <a:rPr lang="en-US" i="1" dirty="0"/>
              <a:t>tail</a:t>
            </a:r>
            <a:r>
              <a:rPr lang="en-US" dirty="0"/>
              <a:t>, </a:t>
            </a:r>
            <a:r>
              <a:rPr lang="en-US" i="1" dirty="0" err="1"/>
              <a:t>pointernya</a:t>
            </a:r>
            <a:r>
              <a:rPr lang="en-US" dirty="0"/>
              <a:t> </a:t>
            </a:r>
            <a:r>
              <a:rPr lang="en-US" dirty="0" err="1"/>
              <a:t>menunjuk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 </a:t>
            </a:r>
            <a:r>
              <a:rPr lang="en-US" i="1" dirty="0"/>
              <a:t>NULL</a:t>
            </a:r>
            <a:r>
              <a:rPr lang="en-US" dirty="0" smtClean="0"/>
              <a:t>.</a:t>
            </a:r>
          </a:p>
          <a:p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karenanya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 </a:t>
            </a:r>
            <a:r>
              <a:rPr lang="en-US" i="1" dirty="0"/>
              <a:t>push</a:t>
            </a:r>
            <a:r>
              <a:rPr lang="en-US" dirty="0"/>
              <a:t> </a:t>
            </a:r>
            <a:r>
              <a:rPr lang="en-US" dirty="0" err="1"/>
              <a:t>pada</a:t>
            </a:r>
            <a:r>
              <a:rPr lang="en-US" dirty="0"/>
              <a:t> </a:t>
            </a:r>
            <a:r>
              <a:rPr lang="en-US" i="1" dirty="0"/>
              <a:t>head </a:t>
            </a:r>
            <a:r>
              <a:rPr lang="en-US" dirty="0" err="1"/>
              <a:t>dan</a:t>
            </a:r>
            <a:r>
              <a:rPr lang="en-US" dirty="0"/>
              <a:t> </a:t>
            </a:r>
            <a:r>
              <a:rPr lang="en-US" i="1" dirty="0"/>
              <a:t>tail 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 smtClean="0"/>
              <a:t>.</a:t>
            </a:r>
          </a:p>
          <a:p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 </a:t>
            </a:r>
            <a:r>
              <a:rPr lang="en-US" i="1" dirty="0"/>
              <a:t>push</a:t>
            </a:r>
            <a:r>
              <a:rPr lang="en-US" dirty="0"/>
              <a:t> </a:t>
            </a:r>
            <a:r>
              <a:rPr lang="en-US" dirty="0" err="1"/>
              <a:t>pada</a:t>
            </a:r>
            <a:r>
              <a:rPr lang="en-US" dirty="0"/>
              <a:t> index-N</a:t>
            </a:r>
            <a:r>
              <a:rPr lang="en-US" dirty="0" smtClean="0"/>
              <a:t>.</a:t>
            </a:r>
          </a:p>
          <a:p>
            <a:r>
              <a:rPr lang="en-US" dirty="0" err="1"/>
              <a:t>Operasi</a:t>
            </a:r>
            <a:r>
              <a:rPr lang="en-US" dirty="0"/>
              <a:t> </a:t>
            </a:r>
            <a:r>
              <a:rPr lang="en-US" i="1" dirty="0"/>
              <a:t>push</a:t>
            </a:r>
            <a:r>
              <a:rPr lang="en-US" dirty="0"/>
              <a:t> 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index-N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, yang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memutus</a:t>
            </a:r>
            <a:r>
              <a:rPr lang="en-US" dirty="0"/>
              <a:t> pointer </a:t>
            </a:r>
            <a:r>
              <a:rPr lang="en-US" dirty="0" err="1"/>
              <a:t>dari</a:t>
            </a:r>
            <a:r>
              <a:rPr lang="en-US" dirty="0"/>
              <a:t> node index-(N-1) </a:t>
            </a:r>
            <a:r>
              <a:rPr lang="en-US" dirty="0" err="1"/>
              <a:t>ke</a:t>
            </a:r>
            <a:r>
              <a:rPr lang="en-US" dirty="0"/>
              <a:t> node index-(N+1</a:t>
            </a:r>
            <a:r>
              <a:rPr lang="en-US" dirty="0" smtClean="0"/>
              <a:t>);</a:t>
            </a:r>
          </a:p>
          <a:p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menghubungkan</a:t>
            </a:r>
            <a:r>
              <a:rPr lang="en-US" dirty="0"/>
              <a:t> pointer </a:t>
            </a:r>
            <a:r>
              <a:rPr lang="en-US" dirty="0" err="1"/>
              <a:t>dari</a:t>
            </a:r>
            <a:r>
              <a:rPr lang="en-US" dirty="0"/>
              <a:t> node index-(N-1) </a:t>
            </a:r>
            <a:r>
              <a:rPr lang="en-US" dirty="0" err="1"/>
              <a:t>ke</a:t>
            </a:r>
            <a:r>
              <a:rPr lang="en-US" dirty="0"/>
              <a:t> node index-N;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dilanjutkan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menghubungkan</a:t>
            </a:r>
            <a:r>
              <a:rPr lang="en-US" dirty="0"/>
              <a:t> pointer </a:t>
            </a:r>
            <a:r>
              <a:rPr lang="en-US" dirty="0" err="1"/>
              <a:t>dari</a:t>
            </a:r>
            <a:r>
              <a:rPr lang="en-US" dirty="0"/>
              <a:t> node index-N </a:t>
            </a:r>
            <a:r>
              <a:rPr lang="en-US" dirty="0" err="1"/>
              <a:t>ke</a:t>
            </a:r>
            <a:r>
              <a:rPr lang="en-US" dirty="0"/>
              <a:t> node index-(N+1).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405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operasi</a:t>
            </a:r>
            <a:r>
              <a:rPr lang="en-US" dirty="0"/>
              <a:t> </a:t>
            </a:r>
            <a:r>
              <a:rPr lang="en-US" i="1" dirty="0"/>
              <a:t>pop</a:t>
            </a:r>
            <a:r>
              <a:rPr lang="en-US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385" y="1690688"/>
            <a:ext cx="10396024" cy="4631446"/>
          </a:xfrm>
        </p:spPr>
        <p:txBody>
          <a:bodyPr>
            <a:normAutofit/>
          </a:bodyPr>
          <a:lstStyle/>
          <a:p>
            <a:r>
              <a:rPr lang="sv-SE" dirty="0"/>
              <a:t>Operasinya hampir sama dengan </a:t>
            </a:r>
            <a:r>
              <a:rPr lang="sv-SE" i="1" dirty="0"/>
              <a:t>push</a:t>
            </a:r>
            <a:r>
              <a:rPr lang="sv-SE" dirty="0"/>
              <a:t> dan bahkan hanya merupakan kebalikan dari operasi </a:t>
            </a:r>
            <a:r>
              <a:rPr lang="sv-SE" i="1" dirty="0"/>
              <a:t>push</a:t>
            </a:r>
            <a:r>
              <a:rPr lang="sv-SE" dirty="0" smtClean="0"/>
              <a:t>.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  <a:p>
            <a:r>
              <a:rPr lang="en-US" dirty="0" err="1"/>
              <a:t>Penggambaran</a:t>
            </a:r>
            <a:r>
              <a:rPr lang="en-US" dirty="0"/>
              <a:t> </a:t>
            </a:r>
            <a:r>
              <a:rPr lang="en-US" i="1" dirty="0"/>
              <a:t>pop</a:t>
            </a:r>
            <a:r>
              <a:rPr lang="en-US" dirty="0"/>
              <a:t> 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 </a:t>
            </a:r>
            <a:r>
              <a:rPr lang="en-US" i="1" dirty="0"/>
              <a:t>head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2217" y="2820133"/>
            <a:ext cx="6585512" cy="269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435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Penggambaran</a:t>
            </a:r>
            <a:r>
              <a:rPr lang="en-US" dirty="0"/>
              <a:t> </a:t>
            </a:r>
            <a:r>
              <a:rPr lang="en-US" i="1" dirty="0"/>
              <a:t>pop</a:t>
            </a:r>
            <a:r>
              <a:rPr lang="en-US" dirty="0"/>
              <a:t> 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 </a:t>
            </a:r>
            <a:r>
              <a:rPr lang="en-US" i="1" dirty="0" smtClean="0"/>
              <a:t>tail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6103" y="2661126"/>
            <a:ext cx="7639793" cy="3158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261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 </a:t>
            </a:r>
            <a:r>
              <a:rPr lang="en-US" i="1" dirty="0"/>
              <a:t>push</a:t>
            </a:r>
            <a:r>
              <a:rPr lang="en-US" dirty="0"/>
              <a:t>,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 </a:t>
            </a:r>
            <a:r>
              <a:rPr lang="en-US" i="1" dirty="0"/>
              <a:t>pop </a:t>
            </a:r>
            <a:r>
              <a:rPr lang="en-US" dirty="0"/>
              <a:t>di </a:t>
            </a:r>
            <a:r>
              <a:rPr lang="en-US" dirty="0" err="1"/>
              <a:t>atas</a:t>
            </a:r>
            <a:r>
              <a:rPr lang="en-US" dirty="0"/>
              <a:t> (</a:t>
            </a:r>
            <a:r>
              <a:rPr lang="en-US" i="1" dirty="0"/>
              <a:t>head &amp; tail</a:t>
            </a:r>
            <a:r>
              <a:rPr lang="en-US" dirty="0"/>
              <a:t>)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lihat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proses </a:t>
            </a:r>
            <a:r>
              <a:rPr lang="en-US" i="1" dirty="0"/>
              <a:t>pop 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memutus</a:t>
            </a:r>
            <a:r>
              <a:rPr lang="en-US" dirty="0"/>
              <a:t> pointer yang </a:t>
            </a:r>
            <a:r>
              <a:rPr lang="en-US" dirty="0" err="1"/>
              <a:t>menunjuk</a:t>
            </a:r>
            <a:r>
              <a:rPr lang="en-US" dirty="0" smtClean="0"/>
              <a:t>.</a:t>
            </a:r>
          </a:p>
          <a:p>
            <a:r>
              <a:rPr lang="en-US" dirty="0" err="1"/>
              <a:t>Untuk</a:t>
            </a:r>
            <a:r>
              <a:rPr lang="en-US" dirty="0"/>
              <a:t> </a:t>
            </a:r>
            <a:r>
              <a:rPr lang="en-US" i="1" dirty="0"/>
              <a:t>pop</a:t>
            </a:r>
            <a:r>
              <a:rPr lang="en-US" dirty="0"/>
              <a:t> </a:t>
            </a:r>
            <a:r>
              <a:rPr lang="en-US" dirty="0" err="1"/>
              <a:t>pada</a:t>
            </a:r>
            <a:r>
              <a:rPr lang="en-US" dirty="0"/>
              <a:t> </a:t>
            </a:r>
            <a:r>
              <a:rPr lang="en-US" i="1" dirty="0"/>
              <a:t>head</a:t>
            </a:r>
            <a:r>
              <a:rPr lang="en-US" dirty="0"/>
              <a:t>, pointer yang </a:t>
            </a:r>
            <a:r>
              <a:rPr lang="en-US" dirty="0" err="1"/>
              <a:t>menunjuk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node </a:t>
            </a:r>
            <a:r>
              <a:rPr lang="en-US" i="1" dirty="0"/>
              <a:t>next</a:t>
            </a:r>
            <a:r>
              <a:rPr lang="en-US" dirty="0"/>
              <a:t> </a:t>
            </a:r>
            <a:r>
              <a:rPr lang="en-US" dirty="0" err="1"/>
              <a:t>diputus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menjadikan</a:t>
            </a:r>
            <a:r>
              <a:rPr lang="en-US" dirty="0"/>
              <a:t> node </a:t>
            </a:r>
            <a:r>
              <a:rPr lang="en-US" i="1" dirty="0"/>
              <a:t>next</a:t>
            </a:r>
            <a:r>
              <a:rPr lang="en-US" dirty="0"/>
              <a:t> </a:t>
            </a:r>
            <a:r>
              <a:rPr lang="en-US" dirty="0" err="1"/>
              <a:t>menjadi</a:t>
            </a:r>
            <a:r>
              <a:rPr lang="en-US" dirty="0"/>
              <a:t> </a:t>
            </a:r>
            <a:r>
              <a:rPr lang="en-US" i="1" dirty="0"/>
              <a:t>head</a:t>
            </a:r>
            <a:r>
              <a:rPr lang="en-US" dirty="0" smtClean="0"/>
              <a:t>.</a:t>
            </a:r>
          </a:p>
          <a:p>
            <a:r>
              <a:rPr lang="en-US" dirty="0" err="1"/>
              <a:t>Begitu</a:t>
            </a:r>
            <a:r>
              <a:rPr lang="en-US" dirty="0"/>
              <a:t> pula </a:t>
            </a:r>
            <a:r>
              <a:rPr lang="en-US" dirty="0" err="1"/>
              <a:t>dengan</a:t>
            </a:r>
            <a:r>
              <a:rPr lang="en-US" dirty="0"/>
              <a:t> </a:t>
            </a:r>
            <a:r>
              <a:rPr lang="en-US" i="1" dirty="0"/>
              <a:t>pop</a:t>
            </a:r>
            <a:r>
              <a:rPr lang="en-US" dirty="0"/>
              <a:t> </a:t>
            </a:r>
            <a:r>
              <a:rPr lang="en-US" dirty="0" err="1"/>
              <a:t>pada</a:t>
            </a:r>
            <a:r>
              <a:rPr lang="en-US" dirty="0"/>
              <a:t> tail, node </a:t>
            </a:r>
            <a:r>
              <a:rPr lang="en-US" i="1" dirty="0" err="1"/>
              <a:t>prev</a:t>
            </a:r>
            <a:r>
              <a:rPr lang="en-US" dirty="0"/>
              <a:t> </a:t>
            </a:r>
            <a:r>
              <a:rPr lang="en-US" dirty="0" err="1"/>
              <a:t>memutuskan</a:t>
            </a:r>
            <a:r>
              <a:rPr lang="en-US" dirty="0"/>
              <a:t> pointer yang </a:t>
            </a:r>
            <a:r>
              <a:rPr lang="en-US" dirty="0" err="1"/>
              <a:t>menunjuk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node </a:t>
            </a:r>
            <a:r>
              <a:rPr lang="en-US" i="1" dirty="0"/>
              <a:t>next</a:t>
            </a:r>
            <a:r>
              <a:rPr lang="en-US" dirty="0"/>
              <a:t> (yang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 </a:t>
            </a:r>
            <a:r>
              <a:rPr lang="en-US" i="1" dirty="0"/>
              <a:t>tail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pointernya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menunjuk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alias NULL</a:t>
            </a:r>
            <a:r>
              <a:rPr lang="en-US" dirty="0" smtClean="0"/>
              <a:t>.</a:t>
            </a:r>
          </a:p>
          <a:p>
            <a:r>
              <a:rPr lang="sv-SE" dirty="0"/>
              <a:t>Hal ini menjadikan node </a:t>
            </a:r>
            <a:r>
              <a:rPr lang="sv-SE" i="1" dirty="0"/>
              <a:t>prev</a:t>
            </a:r>
            <a:r>
              <a:rPr lang="sv-SE" dirty="0"/>
              <a:t> menjadi </a:t>
            </a:r>
            <a:r>
              <a:rPr lang="sv-SE" i="1" dirty="0"/>
              <a:t>tail</a:t>
            </a:r>
            <a:r>
              <a:rPr lang="sv-SE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82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Penggambaran</a:t>
            </a:r>
            <a:r>
              <a:rPr lang="en-US" dirty="0"/>
              <a:t> </a:t>
            </a:r>
            <a:r>
              <a:rPr lang="en-US" i="1" dirty="0"/>
              <a:t>pop</a:t>
            </a:r>
            <a:r>
              <a:rPr lang="en-US" dirty="0"/>
              <a:t> 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index-N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3008" y="2055336"/>
            <a:ext cx="8409073" cy="358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386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Untuk </a:t>
            </a:r>
            <a:r>
              <a:rPr lang="sv-SE" i="1" dirty="0"/>
              <a:t>pop </a:t>
            </a:r>
            <a:r>
              <a:rPr lang="sv-SE" dirty="0"/>
              <a:t>pada index-N prosesnya agak sedikit </a:t>
            </a:r>
            <a:r>
              <a:rPr lang="sv-SE" dirty="0" smtClean="0"/>
              <a:t>berbeda.</a:t>
            </a:r>
          </a:p>
          <a:p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seluruh</a:t>
            </a:r>
            <a:r>
              <a:rPr lang="en-US" dirty="0"/>
              <a:t> node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node </a:t>
            </a:r>
            <a:r>
              <a:rPr lang="en-US" dirty="0" err="1"/>
              <a:t>dipaksa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memisahkan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 smtClean="0"/>
              <a:t>.</a:t>
            </a:r>
          </a:p>
          <a:p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 </a:t>
            </a:r>
            <a:r>
              <a:rPr lang="en-US" i="1" dirty="0"/>
              <a:t>pop</a:t>
            </a:r>
            <a:r>
              <a:rPr lang="en-US" dirty="0"/>
              <a:t> </a:t>
            </a:r>
            <a:r>
              <a:rPr lang="en-US" dirty="0" err="1"/>
              <a:t>pada</a:t>
            </a:r>
            <a:r>
              <a:rPr lang="en-US" dirty="0"/>
              <a:t> index-N, kali </a:t>
            </a:r>
            <a:r>
              <a:rPr lang="en-US" dirty="0" err="1"/>
              <a:t>pertama</a:t>
            </a:r>
            <a:r>
              <a:rPr lang="en-US" dirty="0"/>
              <a:t> pointer node index-(N-1) </a:t>
            </a:r>
            <a:r>
              <a:rPr lang="en-US" dirty="0" err="1"/>
              <a:t>memutuskan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node index-N</a:t>
            </a:r>
            <a:r>
              <a:rPr lang="en-US" dirty="0" smtClean="0"/>
              <a:t>.</a:t>
            </a:r>
          </a:p>
          <a:p>
            <a:r>
              <a:rPr lang="en-US" dirty="0"/>
              <a:t>Pointer node index-(N-1)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menunjuk</a:t>
            </a:r>
            <a:r>
              <a:rPr lang="en-US" dirty="0"/>
              <a:t> node index-N</a:t>
            </a:r>
            <a:r>
              <a:rPr lang="en-US" dirty="0" smtClean="0"/>
              <a:t>.</a:t>
            </a:r>
          </a:p>
          <a:p>
            <a:r>
              <a:rPr lang="en-US" dirty="0"/>
              <a:t>Pointer node index-(N-1)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melanjutkannya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menunjuk</a:t>
            </a:r>
            <a:r>
              <a:rPr lang="en-US" dirty="0"/>
              <a:t> node index-(N+1) yang mana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ditunjuk</a:t>
            </a:r>
            <a:r>
              <a:rPr lang="en-US" dirty="0"/>
              <a:t>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pointer node index-N</a:t>
            </a:r>
            <a:r>
              <a:rPr lang="en-US" dirty="0" smtClean="0"/>
              <a:t>.</a:t>
            </a:r>
          </a:p>
          <a:p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karenanya</a:t>
            </a:r>
            <a:r>
              <a:rPr lang="en-US" dirty="0"/>
              <a:t>, pointer node index-N pun </a:t>
            </a:r>
            <a:r>
              <a:rPr lang="en-US" dirty="0" err="1"/>
              <a:t>melepaskan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node index-(N+1)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node index-N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 </a:t>
            </a:r>
            <a:r>
              <a:rPr lang="en-US" i="1" dirty="0"/>
              <a:t>list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00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Single</a:t>
            </a:r>
            <a:r>
              <a:rPr lang="en-US" b="1" dirty="0"/>
              <a:t> </a:t>
            </a:r>
            <a:r>
              <a:rPr lang="en-US" b="1" i="1" dirty="0"/>
              <a:t>Linked </a:t>
            </a:r>
            <a:r>
              <a:rPr lang="en-US" b="1" i="1" dirty="0" smtClean="0"/>
              <a:t>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linked list</a:t>
            </a:r>
            <a:r>
              <a:rPr lang="en-US" dirty="0"/>
              <a:t> 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koleksi</a:t>
            </a:r>
            <a:r>
              <a:rPr lang="en-US" dirty="0"/>
              <a:t> linear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–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smtClean="0"/>
              <a:t>data.</a:t>
            </a:r>
          </a:p>
          <a:p>
            <a:r>
              <a:rPr lang="en-US" dirty="0" err="1"/>
              <a:t>Penempatan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– </a:t>
            </a:r>
            <a:r>
              <a:rPr lang="en-US" dirty="0" err="1"/>
              <a:t>elemen</a:t>
            </a:r>
            <a:r>
              <a:rPr lang="en-US" dirty="0"/>
              <a:t> data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acak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memori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data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smtClean="0"/>
              <a:t>node.</a:t>
            </a:r>
          </a:p>
          <a:p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node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data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menunjuk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node </a:t>
            </a:r>
            <a:r>
              <a:rPr lang="en-US" dirty="0" err="1"/>
              <a:t>elemen</a:t>
            </a:r>
            <a:r>
              <a:rPr lang="en-US" dirty="0"/>
              <a:t> data lain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penunjuk</a:t>
            </a:r>
            <a:r>
              <a:rPr lang="en-US" dirty="0"/>
              <a:t> yang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 </a:t>
            </a:r>
            <a:r>
              <a:rPr lang="en-US" i="1" dirty="0"/>
              <a:t>pointer</a:t>
            </a:r>
            <a:r>
              <a:rPr lang="en-US" dirty="0" smtClean="0"/>
              <a:t>.</a:t>
            </a:r>
          </a:p>
          <a:p>
            <a:r>
              <a:rPr lang="en-US" dirty="0" err="1"/>
              <a:t>D</a:t>
            </a:r>
            <a:r>
              <a:rPr lang="en-US" dirty="0" err="1" smtClean="0"/>
              <a:t>apat</a:t>
            </a:r>
            <a:r>
              <a:rPr lang="en-US" dirty="0" smtClean="0"/>
              <a:t> </a:t>
            </a:r>
            <a:r>
              <a:rPr lang="en-US" dirty="0" err="1"/>
              <a:t>disimpulkan</a:t>
            </a:r>
            <a:r>
              <a:rPr lang="en-US" dirty="0"/>
              <a:t>,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koleksi</a:t>
            </a:r>
            <a:r>
              <a:rPr lang="en-US" dirty="0"/>
              <a:t> data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 </a:t>
            </a:r>
            <a:r>
              <a:rPr lang="en-US" i="1" dirty="0"/>
              <a:t>Linked List</a:t>
            </a:r>
            <a:r>
              <a:rPr lang="en-US" dirty="0"/>
              <a:t> 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data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nodenya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pointer.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065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Apa</a:t>
            </a:r>
            <a:r>
              <a:rPr lang="en-US" i="1" dirty="0" smtClean="0"/>
              <a:t> </a:t>
            </a:r>
            <a:r>
              <a:rPr lang="en-US" i="1" dirty="0" err="1" smtClean="0"/>
              <a:t>itu</a:t>
            </a:r>
            <a:r>
              <a:rPr lang="en-US" i="1" dirty="0" smtClean="0"/>
              <a:t> Single </a:t>
            </a:r>
            <a:r>
              <a:rPr lang="en-US" i="1" dirty="0"/>
              <a:t>Linked List</a:t>
            </a:r>
            <a:r>
              <a:rPr lang="en-US" dirty="0"/>
              <a:t>?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data 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/>
              <a:t>nodenya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smtClean="0"/>
              <a:t>pointer, pointer </a:t>
            </a:r>
            <a:r>
              <a:rPr lang="en-US" dirty="0" err="1"/>
              <a:t>inilah</a:t>
            </a:r>
            <a:r>
              <a:rPr lang="en-US" dirty="0"/>
              <a:t> yang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 </a:t>
            </a:r>
            <a:r>
              <a:rPr lang="en-US" i="1" dirty="0"/>
              <a:t>Linked List 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 </a:t>
            </a:r>
            <a:r>
              <a:rPr lang="en-US" i="1" dirty="0"/>
              <a:t>Single, Double, Circular, </a:t>
            </a:r>
            <a:r>
              <a:rPr lang="en-US" i="1" dirty="0" err="1"/>
              <a:t>atau</a:t>
            </a:r>
            <a:r>
              <a:rPr lang="en-US" i="1" dirty="0"/>
              <a:t> Double </a:t>
            </a:r>
            <a:r>
              <a:rPr lang="en-US" i="1" dirty="0" smtClean="0"/>
              <a:t>Circular.</a:t>
            </a:r>
          </a:p>
          <a:p>
            <a:r>
              <a:rPr lang="en-US" dirty="0" err="1"/>
              <a:t>Sebuah</a:t>
            </a:r>
            <a:r>
              <a:rPr lang="en-US" dirty="0"/>
              <a:t> </a:t>
            </a:r>
            <a:r>
              <a:rPr lang="en-US" i="1" dirty="0"/>
              <a:t>Linked List</a:t>
            </a:r>
            <a:r>
              <a:rPr lang="en-US" dirty="0"/>
              <a:t> 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 </a:t>
            </a:r>
            <a:r>
              <a:rPr lang="en-US" i="1" dirty="0"/>
              <a:t>single 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node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pointer </a:t>
            </a:r>
            <a:r>
              <a:rPr lang="en-US" dirty="0" err="1"/>
              <a:t>saja</a:t>
            </a:r>
            <a:r>
              <a:rPr lang="en-US" dirty="0"/>
              <a:t> (</a:t>
            </a:r>
            <a:r>
              <a:rPr lang="en-US" dirty="0" err="1"/>
              <a:t>entah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pointer </a:t>
            </a:r>
            <a:r>
              <a:rPr lang="en-US" dirty="0" err="1"/>
              <a:t>maju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mundur</a:t>
            </a:r>
            <a:r>
              <a:rPr lang="en-US" dirty="0" smtClean="0"/>
              <a:t>).</a:t>
            </a:r>
          </a:p>
          <a:p>
            <a:r>
              <a:rPr lang="en-US" dirty="0" err="1"/>
              <a:t>Jika</a:t>
            </a:r>
            <a:r>
              <a:rPr lang="en-US" dirty="0"/>
              <a:t>, </a:t>
            </a:r>
            <a:r>
              <a:rPr lang="en-US" dirty="0" err="1"/>
              <a:t>dua</a:t>
            </a:r>
            <a:r>
              <a:rPr lang="en-US" dirty="0"/>
              <a:t> node 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pointer (</a:t>
            </a:r>
            <a:r>
              <a:rPr lang="en-US" dirty="0" err="1"/>
              <a:t>bolak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)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 </a:t>
            </a:r>
            <a:r>
              <a:rPr lang="en-US" i="1" dirty="0"/>
              <a:t>Double</a:t>
            </a:r>
            <a:r>
              <a:rPr lang="en-US" dirty="0" smtClean="0"/>
              <a:t>.</a:t>
            </a:r>
          </a:p>
          <a:p>
            <a:r>
              <a:rPr lang="en-US" dirty="0" err="1"/>
              <a:t>Apabila</a:t>
            </a:r>
            <a:r>
              <a:rPr lang="en-US" dirty="0"/>
              <a:t> node </a:t>
            </a:r>
            <a:r>
              <a:rPr lang="en-US" i="1" dirty="0"/>
              <a:t>first</a:t>
            </a:r>
            <a:r>
              <a:rPr lang="en-US" dirty="0"/>
              <a:t> </a:t>
            </a:r>
            <a:r>
              <a:rPr lang="en-US" dirty="0" err="1"/>
              <a:t>dan</a:t>
            </a:r>
            <a:r>
              <a:rPr lang="en-US" dirty="0"/>
              <a:t> </a:t>
            </a:r>
            <a:r>
              <a:rPr lang="en-US" i="1" dirty="0"/>
              <a:t>last 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dihubungkan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pointer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 </a:t>
            </a:r>
            <a:r>
              <a:rPr lang="en-US" i="1" dirty="0"/>
              <a:t>single circular</a:t>
            </a:r>
            <a:r>
              <a:rPr lang="en-US" dirty="0" smtClean="0"/>
              <a:t>.</a:t>
            </a:r>
          </a:p>
          <a:p>
            <a:r>
              <a:rPr lang="en-US" dirty="0"/>
              <a:t> </a:t>
            </a:r>
            <a:r>
              <a:rPr lang="en-US" dirty="0" err="1"/>
              <a:t>apabila</a:t>
            </a:r>
            <a:r>
              <a:rPr lang="en-US" dirty="0"/>
              <a:t> node </a:t>
            </a:r>
            <a:r>
              <a:rPr lang="en-US" i="1" dirty="0"/>
              <a:t>first</a:t>
            </a:r>
            <a:r>
              <a:rPr lang="en-US" dirty="0"/>
              <a:t> </a:t>
            </a:r>
            <a:r>
              <a:rPr lang="en-US" dirty="0" err="1"/>
              <a:t>dan</a:t>
            </a:r>
            <a:r>
              <a:rPr lang="en-US" dirty="0"/>
              <a:t> </a:t>
            </a:r>
            <a:r>
              <a:rPr lang="en-US" i="1" dirty="0"/>
              <a:t>last 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pointer (</a:t>
            </a:r>
            <a:r>
              <a:rPr lang="en-US" dirty="0" err="1"/>
              <a:t>bolak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)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 </a:t>
            </a:r>
            <a:r>
              <a:rPr lang="en-US" i="1" dirty="0"/>
              <a:t>double circular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773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3138" y="1392702"/>
            <a:ext cx="5345723" cy="485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788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 </a:t>
            </a:r>
            <a:r>
              <a:rPr lang="en-US" i="1" dirty="0"/>
              <a:t>Single Linked List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1605" y="2022145"/>
            <a:ext cx="8188789" cy="18166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8213" y="4332849"/>
            <a:ext cx="6776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masing</a:t>
            </a:r>
            <a:r>
              <a:rPr lang="en-US" sz="2400" dirty="0"/>
              <a:t> – </a:t>
            </a:r>
            <a:r>
              <a:rPr lang="en-US" sz="2400" dirty="0" err="1"/>
              <a:t>masing</a:t>
            </a:r>
            <a:r>
              <a:rPr lang="en-US" sz="2400" dirty="0"/>
              <a:t> node </a:t>
            </a:r>
            <a:r>
              <a:rPr lang="en-US" sz="2400" dirty="0" err="1"/>
              <a:t>dihubungkan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pointer.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pointer node </a:t>
            </a:r>
            <a:r>
              <a:rPr lang="en-US" sz="2400" dirty="0" err="1"/>
              <a:t>terakhir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menunjuk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mana – mana alias </a:t>
            </a:r>
            <a:r>
              <a:rPr lang="en-US" sz="2400" b="1" dirty="0"/>
              <a:t>null</a:t>
            </a:r>
            <a:r>
              <a:rPr lang="en-US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0693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Operasi</a:t>
            </a:r>
            <a:r>
              <a:rPr lang="en-US" b="1" dirty="0"/>
              <a:t> – </a:t>
            </a:r>
            <a:r>
              <a:rPr lang="en-US" b="1" dirty="0" err="1"/>
              <a:t>operasi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 </a:t>
            </a:r>
            <a:r>
              <a:rPr lang="en-US" b="1" i="1" dirty="0"/>
              <a:t>Single Linked </a:t>
            </a:r>
            <a:r>
              <a:rPr lang="en-US" b="1" i="1" dirty="0" smtClean="0"/>
              <a:t>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single linked list</a:t>
            </a:r>
            <a:r>
              <a:rPr lang="en-US" dirty="0"/>
              <a:t> 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b="1" dirty="0"/>
              <a:t> </a:t>
            </a:r>
            <a:r>
              <a:rPr lang="en-US" i="1" dirty="0"/>
              <a:t>push </a:t>
            </a:r>
            <a:r>
              <a:rPr lang="en-US" dirty="0" err="1"/>
              <a:t>dan</a:t>
            </a:r>
            <a:r>
              <a:rPr lang="en-US" dirty="0"/>
              <a:t> </a:t>
            </a:r>
            <a:r>
              <a:rPr lang="en-US" i="1" dirty="0" smtClean="0"/>
              <a:t>pop.</a:t>
            </a:r>
          </a:p>
          <a:p>
            <a:r>
              <a:rPr lang="en-US" dirty="0" err="1"/>
              <a:t>Operasi</a:t>
            </a:r>
            <a:r>
              <a:rPr lang="en-US" dirty="0"/>
              <a:t> </a:t>
            </a:r>
            <a:r>
              <a:rPr lang="en-US" i="1" dirty="0"/>
              <a:t>push</a:t>
            </a:r>
            <a:r>
              <a:rPr lang="en-US" dirty="0"/>
              <a:t> 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yang </a:t>
            </a:r>
            <a:r>
              <a:rPr lang="en-US" dirty="0" err="1"/>
              <a:t>menambahkan</a:t>
            </a:r>
            <a:r>
              <a:rPr lang="en-US" dirty="0"/>
              <a:t> data </a:t>
            </a:r>
            <a:r>
              <a:rPr lang="en-US" dirty="0" err="1"/>
              <a:t>pada</a:t>
            </a:r>
            <a:r>
              <a:rPr lang="en-US" dirty="0"/>
              <a:t> </a:t>
            </a:r>
            <a:r>
              <a:rPr lang="en-US" i="1" dirty="0"/>
              <a:t>list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 </a:t>
            </a:r>
            <a:r>
              <a:rPr lang="en-US" i="1" dirty="0"/>
              <a:t>pop</a:t>
            </a:r>
            <a:r>
              <a:rPr lang="en-US" dirty="0"/>
              <a:t> 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yang </a:t>
            </a:r>
            <a:r>
              <a:rPr lang="en-US" dirty="0" err="1"/>
              <a:t>menghapus</a:t>
            </a:r>
            <a:r>
              <a:rPr lang="en-US" dirty="0"/>
              <a:t> data </a:t>
            </a:r>
            <a:r>
              <a:rPr lang="en-US" dirty="0" err="1"/>
              <a:t>dari</a:t>
            </a:r>
            <a:r>
              <a:rPr lang="en-US" dirty="0"/>
              <a:t> </a:t>
            </a:r>
            <a:r>
              <a:rPr lang="en-US" i="1" dirty="0"/>
              <a:t>list</a:t>
            </a:r>
            <a:r>
              <a:rPr lang="en-US" dirty="0" smtClean="0"/>
              <a:t>.</a:t>
            </a:r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 </a:t>
            </a:r>
            <a:r>
              <a:rPr lang="en-US" i="1" dirty="0"/>
              <a:t>push</a:t>
            </a:r>
            <a:r>
              <a:rPr lang="en-US" dirty="0"/>
              <a:t> 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 </a:t>
            </a:r>
            <a:r>
              <a:rPr lang="en-US" i="1" dirty="0"/>
              <a:t>first</a:t>
            </a:r>
            <a:r>
              <a:rPr lang="en-US" dirty="0"/>
              <a:t> yang </a:t>
            </a:r>
            <a:r>
              <a:rPr lang="en-US" dirty="0" err="1"/>
              <a:t>menambahkan</a:t>
            </a:r>
            <a:r>
              <a:rPr lang="en-US" dirty="0"/>
              <a:t> data </a:t>
            </a:r>
            <a:r>
              <a:rPr lang="en-US" dirty="0" err="1"/>
              <a:t>pada</a:t>
            </a:r>
            <a:r>
              <a:rPr lang="en-US" dirty="0"/>
              <a:t> </a:t>
            </a:r>
            <a:r>
              <a:rPr lang="en-US" i="1" dirty="0"/>
              <a:t>head</a:t>
            </a:r>
            <a:r>
              <a:rPr lang="en-US" dirty="0"/>
              <a:t> 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 </a:t>
            </a:r>
            <a:r>
              <a:rPr lang="en-US" i="1" dirty="0"/>
              <a:t>last</a:t>
            </a:r>
            <a:r>
              <a:rPr lang="en-US" dirty="0"/>
              <a:t> yang </a:t>
            </a:r>
            <a:r>
              <a:rPr lang="en-US" dirty="0" err="1"/>
              <a:t>menambahkan</a:t>
            </a:r>
            <a:r>
              <a:rPr lang="en-US" dirty="0"/>
              <a:t> data </a:t>
            </a:r>
            <a:r>
              <a:rPr lang="en-US" dirty="0" err="1"/>
              <a:t>pada</a:t>
            </a:r>
            <a:r>
              <a:rPr lang="en-US" dirty="0"/>
              <a:t> </a:t>
            </a:r>
            <a:r>
              <a:rPr lang="en-US" i="1" dirty="0"/>
              <a:t>tail</a:t>
            </a:r>
            <a:r>
              <a:rPr lang="en-US" dirty="0" smtClean="0"/>
              <a:t>.</a:t>
            </a:r>
          </a:p>
          <a:p>
            <a:r>
              <a:rPr lang="en-US" dirty="0" err="1"/>
              <a:t>Sedangkan</a:t>
            </a:r>
            <a:r>
              <a:rPr lang="en-US" dirty="0"/>
              <a:t> </a:t>
            </a:r>
            <a:r>
              <a:rPr lang="en-US" i="1" dirty="0"/>
              <a:t>pop</a:t>
            </a:r>
            <a:r>
              <a:rPr lang="en-US" dirty="0"/>
              <a:t> 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 </a:t>
            </a:r>
            <a:r>
              <a:rPr lang="en-US" i="1" dirty="0"/>
              <a:t>first</a:t>
            </a:r>
            <a:r>
              <a:rPr lang="en-US" dirty="0"/>
              <a:t> yang </a:t>
            </a:r>
            <a:r>
              <a:rPr lang="en-US" dirty="0" err="1"/>
              <a:t>menghapus</a:t>
            </a:r>
            <a:r>
              <a:rPr lang="en-US" dirty="0"/>
              <a:t> data </a:t>
            </a:r>
            <a:r>
              <a:rPr lang="en-US" dirty="0" err="1"/>
              <a:t>pada</a:t>
            </a:r>
            <a:r>
              <a:rPr lang="en-US" dirty="0"/>
              <a:t> </a:t>
            </a:r>
            <a:r>
              <a:rPr lang="en-US" i="1" dirty="0"/>
              <a:t>head</a:t>
            </a:r>
            <a:r>
              <a:rPr lang="en-US" dirty="0"/>
              <a:t> 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 </a:t>
            </a:r>
            <a:r>
              <a:rPr lang="en-US" i="1" dirty="0"/>
              <a:t>last</a:t>
            </a:r>
            <a:r>
              <a:rPr lang="en-US" dirty="0"/>
              <a:t> yang </a:t>
            </a:r>
            <a:r>
              <a:rPr lang="en-US" dirty="0" err="1"/>
              <a:t>menghapus</a:t>
            </a:r>
            <a:r>
              <a:rPr lang="en-US" dirty="0"/>
              <a:t> data </a:t>
            </a:r>
            <a:r>
              <a:rPr lang="en-US" dirty="0" err="1"/>
              <a:t>pada</a:t>
            </a:r>
            <a:r>
              <a:rPr lang="en-US" dirty="0"/>
              <a:t> </a:t>
            </a:r>
            <a:r>
              <a:rPr lang="en-US" i="1" dirty="0"/>
              <a:t>tail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843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Penggambaran</a:t>
            </a:r>
            <a:r>
              <a:rPr lang="en-US" dirty="0"/>
              <a:t> push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 </a:t>
            </a:r>
            <a:r>
              <a:rPr lang="en-US" i="1" dirty="0"/>
              <a:t>head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6862" y="2267010"/>
            <a:ext cx="7379924" cy="3092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43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Penggambaran</a:t>
            </a:r>
            <a:r>
              <a:rPr lang="en-US" dirty="0"/>
              <a:t> push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 </a:t>
            </a:r>
            <a:r>
              <a:rPr lang="en-US" i="1" dirty="0"/>
              <a:t>tail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6799" y="2097099"/>
            <a:ext cx="8478401" cy="371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296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Dari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lihat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letak</a:t>
            </a:r>
            <a:r>
              <a:rPr lang="en-US" dirty="0"/>
              <a:t> / </a:t>
            </a:r>
            <a:r>
              <a:rPr lang="en-US" dirty="0" err="1"/>
              <a:t>posisi</a:t>
            </a:r>
            <a:r>
              <a:rPr lang="en-US" dirty="0"/>
              <a:t> data yang di </a:t>
            </a:r>
            <a:r>
              <a:rPr lang="en-US" i="1" dirty="0"/>
              <a:t>push</a:t>
            </a:r>
            <a:r>
              <a:rPr lang="en-US" dirty="0"/>
              <a:t> 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(memory) yang </a:t>
            </a:r>
            <a:r>
              <a:rPr lang="en-US" dirty="0" err="1" smtClean="0"/>
              <a:t>sama</a:t>
            </a:r>
            <a:r>
              <a:rPr lang="en-US" dirty="0" smtClean="0"/>
              <a:t>.</a:t>
            </a:r>
          </a:p>
          <a:p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 </a:t>
            </a:r>
            <a:r>
              <a:rPr lang="en-US" i="1" dirty="0"/>
              <a:t>Linked List</a:t>
            </a:r>
            <a:r>
              <a:rPr lang="en-US" dirty="0"/>
              <a:t> 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memandang</a:t>
            </a:r>
            <a:r>
              <a:rPr lang="en-US" dirty="0"/>
              <a:t> data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,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data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terhubung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data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 </a:t>
            </a:r>
            <a:r>
              <a:rPr lang="en-US" i="1" dirty="0" smtClean="0"/>
              <a:t>sequence.</a:t>
            </a:r>
          </a:p>
          <a:p>
            <a:r>
              <a:rPr lang="en-US" dirty="0" err="1"/>
              <a:t>P</a:t>
            </a:r>
            <a:r>
              <a:rPr lang="en-US" dirty="0" err="1" smtClean="0"/>
              <a:t>enggambaran</a:t>
            </a:r>
            <a:r>
              <a:rPr lang="en-US" dirty="0"/>
              <a:t> </a:t>
            </a:r>
            <a:r>
              <a:rPr lang="en-US" i="1" dirty="0"/>
              <a:t>push</a:t>
            </a:r>
            <a:r>
              <a:rPr lang="en-US" dirty="0"/>
              <a:t> node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 </a:t>
            </a:r>
            <a:r>
              <a:rPr lang="en-US" i="1" dirty="0"/>
              <a:t>list</a:t>
            </a:r>
            <a:r>
              <a:rPr lang="en-US" dirty="0"/>
              <a:t> 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diperlihatkan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menghubungkan</a:t>
            </a:r>
            <a:r>
              <a:rPr lang="en-US" dirty="0"/>
              <a:t> data yang </a:t>
            </a:r>
            <a:r>
              <a:rPr lang="en-US" dirty="0" err="1"/>
              <a:t>letak</a:t>
            </a:r>
            <a:r>
              <a:rPr lang="en-US" dirty="0"/>
              <a:t> / </a:t>
            </a:r>
            <a:r>
              <a:rPr lang="en-US" dirty="0" err="1"/>
              <a:t>posisinya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09164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1281</TotalTime>
  <Words>103</Words>
  <Application>Microsoft Office PowerPoint</Application>
  <PresentationFormat>Widescreen</PresentationFormat>
  <Paragraphs>53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Custom Design</vt:lpstr>
      <vt:lpstr>1_Custom Design</vt:lpstr>
      <vt:lpstr>PowerPoint Presentation</vt:lpstr>
      <vt:lpstr>Single Linked List</vt:lpstr>
      <vt:lpstr>Apa itu Single Linked List? </vt:lpstr>
      <vt:lpstr>Contoh</vt:lpstr>
      <vt:lpstr>contoh dari Single Linked List</vt:lpstr>
      <vt:lpstr>Operasi – operasi pada Single Linked List</vt:lpstr>
      <vt:lpstr>Penggambaran push secara sederhana pada head</vt:lpstr>
      <vt:lpstr>Penggambaran push secara sederhana pada tail</vt:lpstr>
      <vt:lpstr>PowerPoint Presentation</vt:lpstr>
      <vt:lpstr>Penggambaran push pada index-N list secara sederhana</vt:lpstr>
      <vt:lpstr>Proses ini disebut juga dengan insertion atau proses menyisipkan data ke dalam list.</vt:lpstr>
      <vt:lpstr>operasi pop?</vt:lpstr>
      <vt:lpstr>PowerPoint Presentation</vt:lpstr>
      <vt:lpstr>PowerPoint Presentation</vt:lpstr>
      <vt:lpstr>Penggambaran pop secara sederhana pada index-N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Sarika Afrizal</dc:creator>
  <cp:lastModifiedBy>Lenovo</cp:lastModifiedBy>
  <cp:revision>133</cp:revision>
  <dcterms:created xsi:type="dcterms:W3CDTF">2020-08-19T03:51:16Z</dcterms:created>
  <dcterms:modified xsi:type="dcterms:W3CDTF">2021-03-30T16:00:41Z</dcterms:modified>
</cp:coreProperties>
</file>