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80685-24AF-4A88-9439-44C49B86BFC7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1D195-D343-4375-B22C-7EB86CE7C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91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B1F7D-C5FD-434B-8E5D-E8BB97EAA8D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76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3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8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7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8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9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6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6D77F-0539-4C9D-984F-933BB51C8152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E638-B7F0-4979-80E5-C45E21387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TUGAS HYPNOWRITING RPS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4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90FEC6-6932-4ADB-8A2E-882B209C7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 HYPNOWRITING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6DD39E-8A5E-4663-A236-9DDC5FAED9C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31504" y="1521296"/>
            <a:ext cx="8928992" cy="4572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Buatlah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tulisan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urut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absensimu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masing-masing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Lab Act PA RPS. </a:t>
            </a:r>
          </a:p>
          <a:p>
            <a:pPr>
              <a:spcBef>
                <a:spcPts val="0"/>
              </a:spcBef>
            </a:pP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Tulisan minimal 5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halaman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HVS A4,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tulisan Times New Roman, font 12,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spasi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1,5. </a:t>
            </a:r>
          </a:p>
          <a:p>
            <a:pPr>
              <a:spcBef>
                <a:spcPts val="0"/>
              </a:spcBef>
            </a:pP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ditambah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gambar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Cantumkan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citasinya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Tulis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istilah-istilah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dicerna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dibaca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awam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dikumpulkan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besok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rabu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tgl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16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pk. 16.00.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wib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di </a:t>
            </a:r>
            <a:r>
              <a:rPr lang="en-ID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e-learning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648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45B7B7-CB30-42A6-B839-01F4492C2AAC}"/>
              </a:ext>
            </a:extLst>
          </p:cNvPr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4367808" y="157634"/>
          <a:ext cx="4163240" cy="654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4405">
                  <a:extLst>
                    <a:ext uri="{9D8B030D-6E8A-4147-A177-3AD203B41FA5}">
                      <a16:colId xmlns:a16="http://schemas.microsoft.com/office/drawing/2014/main" xmlns="" val="1572540549"/>
                    </a:ext>
                  </a:extLst>
                </a:gridCol>
                <a:gridCol w="3338835">
                  <a:extLst>
                    <a:ext uri="{9D8B030D-6E8A-4147-A177-3AD203B41FA5}">
                      <a16:colId xmlns:a16="http://schemas.microsoft.com/office/drawing/2014/main" xmlns="" val="4071602205"/>
                    </a:ext>
                  </a:extLst>
                </a:gridCol>
              </a:tblGrid>
              <a:tr h="2017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TUGAS HYPNOWRITING</a:t>
                      </a:r>
                      <a:endParaRPr lang="en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222881"/>
                  </a:ext>
                </a:extLst>
              </a:tr>
              <a:tr h="59226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400" u="none" strike="noStrike">
                          <a:effectLst/>
                        </a:rPr>
                        <a:t>Nomor urut absensi</a:t>
                      </a:r>
                      <a:endParaRPr lang="en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400" u="none" strike="noStrike">
                          <a:effectLst/>
                        </a:rPr>
                        <a:t>Topik</a:t>
                      </a:r>
                      <a:endParaRPr lang="en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ctr"/>
                </a:tc>
                <a:extLst>
                  <a:ext uri="{0D108BD9-81ED-4DB2-BD59-A6C34878D82A}">
                    <a16:rowId xmlns:a16="http://schemas.microsoft.com/office/drawing/2014/main" xmlns="" val="3337587709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Vagina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160339819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serviks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971135367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3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uterus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2985016661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4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tuba fallopii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1376490405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5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ovarium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2051292950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6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servisitis kronis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663934246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7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polip serviks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795012091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8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karsinoma sel skuamosa serviks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47322048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9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leiomioma uterus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485992626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10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adenokarsinoma endometrium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806266074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11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mola hidatidosa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555971324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12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koriokarsinoma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631963671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13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kistadenoma ovarii musinosum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427069147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14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teratoma kistik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57709748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15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disgerminoma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2367895266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16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payudara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2935540033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17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mamaria displasia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2875789490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18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fibroadenoma mammae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1236617716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19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kistosarkoma filodes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3515322233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20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papiloma intraduktus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1212526993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21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karsinoma mammae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540894115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22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adenokarsinoma medulare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675600787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23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adenokarsinoma skirus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729181981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24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kehamilan ektopik terganggu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137203908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25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>
                          <a:effectLst/>
                        </a:rPr>
                        <a:t>Karsiongenesis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1309283394"/>
                  </a:ext>
                </a:extLst>
              </a:tr>
              <a:tr h="19525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>
                          <a:effectLst/>
                        </a:rPr>
                        <a:t>26</a:t>
                      </a:r>
                      <a:endParaRPr lang="en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u="none" strike="noStrike" dirty="0">
                          <a:effectLst/>
                        </a:rPr>
                        <a:t> </a:t>
                      </a:r>
                      <a:endParaRPr lang="en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9" marR="5069" marT="5069" marB="0" anchor="b"/>
                </a:tc>
                <a:extLst>
                  <a:ext uri="{0D108BD9-81ED-4DB2-BD59-A6C34878D82A}">
                    <a16:rowId xmlns:a16="http://schemas.microsoft.com/office/drawing/2014/main" xmlns="" val="408090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301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63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TUGAS HYPNOWRITING RPS 2021</vt:lpstr>
      <vt:lpstr>TUGAS HYPNOWRITING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HYPNOWRITING RPS 2021</dc:title>
  <dc:creator>Windows User</dc:creator>
  <cp:lastModifiedBy>Windows User</cp:lastModifiedBy>
  <cp:revision>1</cp:revision>
  <dcterms:created xsi:type="dcterms:W3CDTF">2021-06-18T05:50:15Z</dcterms:created>
  <dcterms:modified xsi:type="dcterms:W3CDTF">2021-06-18T05:50:30Z</dcterms:modified>
</cp:coreProperties>
</file>