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6"/>
  </p:notesMasterIdLst>
  <p:sldIdLst>
    <p:sldId id="256" r:id="rId2"/>
    <p:sldId id="262" r:id="rId3"/>
    <p:sldId id="327" r:id="rId4"/>
    <p:sldId id="258" r:id="rId5"/>
    <p:sldId id="265" r:id="rId6"/>
    <p:sldId id="266" r:id="rId7"/>
    <p:sldId id="304" r:id="rId8"/>
    <p:sldId id="342" r:id="rId9"/>
    <p:sldId id="328" r:id="rId10"/>
    <p:sldId id="329" r:id="rId11"/>
    <p:sldId id="332" r:id="rId12"/>
    <p:sldId id="333" r:id="rId13"/>
    <p:sldId id="334" r:id="rId14"/>
    <p:sldId id="339" r:id="rId15"/>
    <p:sldId id="340" r:id="rId16"/>
    <p:sldId id="341" r:id="rId17"/>
    <p:sldId id="335" r:id="rId18"/>
    <p:sldId id="331" r:id="rId19"/>
    <p:sldId id="336" r:id="rId20"/>
    <p:sldId id="337" r:id="rId21"/>
    <p:sldId id="343" r:id="rId22"/>
    <p:sldId id="345" r:id="rId23"/>
    <p:sldId id="346" r:id="rId24"/>
    <p:sldId id="347" r:id="rId25"/>
    <p:sldId id="348" r:id="rId26"/>
    <p:sldId id="349" r:id="rId27"/>
    <p:sldId id="350" r:id="rId28"/>
    <p:sldId id="351" r:id="rId29"/>
    <p:sldId id="352" r:id="rId30"/>
    <p:sldId id="353" r:id="rId31"/>
    <p:sldId id="354" r:id="rId32"/>
    <p:sldId id="355" r:id="rId33"/>
    <p:sldId id="338" r:id="rId34"/>
    <p:sldId id="278" r:id="rId35"/>
  </p:sldIdLst>
  <p:sldSz cx="9144000" cy="5143500" type="screen16x9"/>
  <p:notesSz cx="6858000" cy="9144000"/>
  <p:embeddedFontLst>
    <p:embeddedFont>
      <p:font typeface="Barlow Light" panose="020B0604020202020204" charset="0"/>
      <p:regular r:id="rId37"/>
      <p:bold r:id="rId38"/>
      <p:italic r:id="rId39"/>
      <p:boldItalic r:id="rId40"/>
    </p:embeddedFont>
    <p:embeddedFont>
      <p:font typeface="ＭＳ Ｐゴシック" panose="020B0600070205080204" pitchFamily="34" charset="-128"/>
      <p:regular r:id="rId41"/>
    </p:embeddedFont>
    <p:embeddedFont>
      <p:font typeface="Calibri" panose="020F0502020204030204" pitchFamily="34" charset="0"/>
      <p:regular r:id="rId42"/>
      <p:bold r:id="rId43"/>
      <p:italic r:id="rId44"/>
      <p:boldItalic r:id="rId45"/>
    </p:embeddedFont>
    <p:embeddedFont>
      <p:font typeface="Barlow SemiBold" panose="020B0604020202020204" charset="0"/>
      <p:regular r:id="rId46"/>
      <p:bold r:id="rId47"/>
      <p:italic r:id="rId48"/>
      <p:boldItalic r:id="rId49"/>
    </p:embeddedFont>
    <p:embeddedFont>
      <p:font typeface="Wingdings 2" panose="05020102010507070707" pitchFamily="18" charset="2"/>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B1FD53-3849-49F4-BF29-893560195616}">
  <a:tblStyle styleId="{A2B1FD53-3849-49F4-BF29-89356019561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p:cViewPr varScale="1">
        <p:scale>
          <a:sx n="144" d="100"/>
          <a:sy n="144" d="100"/>
        </p:scale>
        <p:origin x="8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0545112-7EDF-466D-A879-154E3355576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B6681CF-3DB5-4F80-A481-9F2EC870C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15364" name="Slide Number Placeholder 3">
            <a:extLst>
              <a:ext uri="{FF2B5EF4-FFF2-40B4-BE49-F238E27FC236}">
                <a16:creationId xmlns:a16="http://schemas.microsoft.com/office/drawing/2014/main" id="{357797AB-1AAE-4553-A67B-2D8625DA0C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494E90-8CF6-4C05-BC23-AEA0EDBA99EC}" type="slidenum">
              <a:rPr lang="id-ID" altLang="en-US"/>
              <a:pPr/>
              <a:t>3</a:t>
            </a:fld>
            <a:endParaRPr lang="id-ID"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FF0F13E-3FC6-4F1F-BE84-9FB75730D21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AE1B5BE-F2A9-43ED-B421-8432F737F6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17412" name="Slide Number Placeholder 3">
            <a:extLst>
              <a:ext uri="{FF2B5EF4-FFF2-40B4-BE49-F238E27FC236}">
                <a16:creationId xmlns:a16="http://schemas.microsoft.com/office/drawing/2014/main" id="{25610824-2D25-46E1-9535-A2A182F404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FE83439-FFD8-4290-B365-6521B4ADBCD2}" type="slidenum">
              <a:rPr lang="id-ID" altLang="en-US"/>
              <a:pPr/>
              <a:t>4</a:t>
            </a:fld>
            <a:endParaRPr lang="id-ID"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25" y="0"/>
            <a:ext cx="9144224" cy="5143512"/>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6"/>
        <p:cNvGrpSpPr/>
        <p:nvPr/>
      </p:nvGrpSpPr>
      <p:grpSpPr>
        <a:xfrm>
          <a:off x="0" y="0"/>
          <a:ext cx="0" cy="0"/>
          <a:chOff x="0" y="0"/>
          <a:chExt cx="0" cy="0"/>
        </a:xfrm>
      </p:grpSpPr>
      <p:grpSp>
        <p:nvGrpSpPr>
          <p:cNvPr id="257" name="Google Shape;257;p5"/>
          <p:cNvGrpSpPr/>
          <p:nvPr/>
        </p:nvGrpSpPr>
        <p:grpSpPr>
          <a:xfrm>
            <a:off x="-207" y="0"/>
            <a:ext cx="9158157" cy="5149835"/>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6" name="Google Shape;286;p5"/>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199775" y="1599700"/>
            <a:ext cx="6650700" cy="28860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variant 2">
  <p:cSld name="BLANK_1">
    <p:spTree>
      <p:nvGrpSpPr>
        <p:cNvPr id="1" name="Shape 483"/>
        <p:cNvGrpSpPr/>
        <p:nvPr/>
      </p:nvGrpSpPr>
      <p:grpSpPr>
        <a:xfrm>
          <a:off x="0" y="0"/>
          <a:ext cx="0" cy="0"/>
          <a:chOff x="0" y="0"/>
          <a:chExt cx="0" cy="0"/>
        </a:xfrm>
      </p:grpSpPr>
      <p:sp>
        <p:nvSpPr>
          <p:cNvPr id="484" name="Google Shape;484;p12"/>
          <p:cNvSpPr/>
          <p:nvPr/>
        </p:nvSpPr>
        <p:spPr>
          <a:xfrm>
            <a:off x="8490504" y="4489800"/>
            <a:ext cx="653700" cy="65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0" y="0"/>
            <a:ext cx="653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12"/>
          <p:cNvGrpSpPr/>
          <p:nvPr/>
        </p:nvGrpSpPr>
        <p:grpSpPr>
          <a:xfrm>
            <a:off x="-207" y="664293"/>
            <a:ext cx="155867" cy="653721"/>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12"/>
          <p:cNvGrpSpPr/>
          <p:nvPr/>
        </p:nvGrpSpPr>
        <p:grpSpPr>
          <a:xfrm>
            <a:off x="322384" y="657975"/>
            <a:ext cx="666347" cy="666373"/>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12"/>
          <p:cNvGrpSpPr/>
          <p:nvPr/>
        </p:nvGrpSpPr>
        <p:grpSpPr>
          <a:xfrm>
            <a:off x="8832384" y="670955"/>
            <a:ext cx="311815" cy="653721"/>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12"/>
          <p:cNvSpPr txBox="1">
            <a:spLocks noGrp="1"/>
          </p:cNvSpPr>
          <p:nvPr>
            <p:ph type="sldNum" idx="12"/>
          </p:nvPr>
        </p:nvSpPr>
        <p:spPr>
          <a:xfrm>
            <a:off x="8490504" y="4489800"/>
            <a:ext cx="653700" cy="6537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543A-555F-458C-932C-7799C76FF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09998-4F93-4E0F-B9EB-1E86C6FEDA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FB9C9-3D1F-469F-B42D-083C84D595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B9C6F9-B292-4CCC-AA07-45979EB4590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5D82E32-EC6E-460A-A0FB-14E836011941}"/>
              </a:ext>
            </a:extLst>
          </p:cNvPr>
          <p:cNvSpPr>
            <a:spLocks noGrp="1"/>
          </p:cNvSpPr>
          <p:nvPr>
            <p:ph type="sldNum" sz="quarter" idx="12"/>
          </p:nvPr>
        </p:nvSpPr>
        <p:spPr/>
        <p:txBody>
          <a:bodyPr/>
          <a:lstStyle>
            <a:lvl1pPr>
              <a:defRPr/>
            </a:lvl1pPr>
          </a:lstStyle>
          <a:p>
            <a:fld id="{1F30D99D-9ED7-4988-A0E3-7F5C6630C544}" type="slidenum">
              <a:rPr lang="en-US" altLang="en-US"/>
              <a:pPr/>
              <a:t>‹#›</a:t>
            </a:fld>
            <a:endParaRPr lang="en-US" altLang="en-US"/>
          </a:p>
        </p:txBody>
      </p:sp>
    </p:spTree>
    <p:extLst>
      <p:ext uri="{BB962C8B-B14F-4D97-AF65-F5344CB8AC3E}">
        <p14:creationId xmlns:p14="http://schemas.microsoft.com/office/powerpoint/2010/main" val="115208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9C4C-03B8-4D4E-A0C8-4F60A95D85DB}"/>
              </a:ext>
            </a:extLst>
          </p:cNvPr>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3D64C-8676-4418-A482-DA778D90E4C4}"/>
              </a:ext>
            </a:extLst>
          </p:cNvPr>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6BF28D-4D9C-4370-884B-845F8AD21171}"/>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E315B-50D0-4A79-9B71-9EF1BE8D7CCD}"/>
              </a:ext>
            </a:extLst>
          </p:cNvPr>
          <p:cNvSpPr>
            <a:spLocks noGrp="1"/>
          </p:cNvSpPr>
          <p:nvPr>
            <p:ph type="dt" sz="half" idx="10"/>
          </p:nvPr>
        </p:nvSpPr>
        <p:spPr>
          <a:xfrm>
            <a:off x="457200" y="4683919"/>
            <a:ext cx="2133600" cy="357188"/>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4255FE4-4479-40B5-AA74-28115616A962}"/>
              </a:ext>
            </a:extLst>
          </p:cNvPr>
          <p:cNvSpPr>
            <a:spLocks noGrp="1"/>
          </p:cNvSpPr>
          <p:nvPr>
            <p:ph type="ftr" sz="quarter" idx="11"/>
          </p:nvPr>
        </p:nvSpPr>
        <p:spPr>
          <a:xfrm>
            <a:off x="3124200" y="4683919"/>
            <a:ext cx="2895600" cy="357188"/>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C11B166-00A8-4349-A12D-16FED47C7CB7}"/>
              </a:ext>
            </a:extLst>
          </p:cNvPr>
          <p:cNvSpPr>
            <a:spLocks noGrp="1"/>
          </p:cNvSpPr>
          <p:nvPr>
            <p:ph type="sldNum" sz="quarter" idx="12"/>
          </p:nvPr>
        </p:nvSpPr>
        <p:spPr>
          <a:xfrm>
            <a:off x="6553200" y="4683919"/>
            <a:ext cx="2133600" cy="357188"/>
          </a:xfrm>
        </p:spPr>
        <p:txBody>
          <a:bodyPr/>
          <a:lstStyle>
            <a:lvl1pPr>
              <a:defRPr/>
            </a:lvl1pPr>
          </a:lstStyle>
          <a:p>
            <a:fld id="{F67D43EB-650B-443F-925C-4FAA3D73FE1E}" type="slidenum">
              <a:rPr lang="en-US" altLang="en-US"/>
              <a:pPr/>
              <a:t>‹#›</a:t>
            </a:fld>
            <a:endParaRPr lang="en-US" altLang="en-US"/>
          </a:p>
        </p:txBody>
      </p:sp>
    </p:spTree>
    <p:extLst>
      <p:ext uri="{BB962C8B-B14F-4D97-AF65-F5344CB8AC3E}">
        <p14:creationId xmlns:p14="http://schemas.microsoft.com/office/powerpoint/2010/main" val="370413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66EB-FA5A-4681-AA9E-E9B3B0D46E58}"/>
              </a:ext>
            </a:extLst>
          </p:cNvPr>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C28AEEF9-2969-47AA-A8FA-14CAAE75BFA7}"/>
              </a:ext>
            </a:extLst>
          </p:cNvPr>
          <p:cNvSpPr>
            <a:spLocks noGrp="1"/>
          </p:cNvSpPr>
          <p:nvPr>
            <p:ph type="tbl" idx="1"/>
          </p:nvPr>
        </p:nvSpPr>
        <p:spPr>
          <a:xfrm>
            <a:off x="457200" y="1200151"/>
            <a:ext cx="8229600" cy="3394472"/>
          </a:xfrm>
        </p:spPr>
        <p:txBody>
          <a:bodyPr/>
          <a:lstStyle/>
          <a:p>
            <a:endParaRPr lang="en-US"/>
          </a:p>
        </p:txBody>
      </p:sp>
      <p:sp>
        <p:nvSpPr>
          <p:cNvPr id="4" name="Date Placeholder 3">
            <a:extLst>
              <a:ext uri="{FF2B5EF4-FFF2-40B4-BE49-F238E27FC236}">
                <a16:creationId xmlns:a16="http://schemas.microsoft.com/office/drawing/2014/main" id="{945794E3-0261-47BB-A9B8-2BA9213109ED}"/>
              </a:ext>
            </a:extLst>
          </p:cNvPr>
          <p:cNvSpPr>
            <a:spLocks noGrp="1"/>
          </p:cNvSpPr>
          <p:nvPr>
            <p:ph type="dt" sz="half" idx="10"/>
          </p:nvPr>
        </p:nvSpPr>
        <p:spPr>
          <a:xfrm>
            <a:off x="457200" y="4683919"/>
            <a:ext cx="2133600" cy="357188"/>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C3234CA-F337-4EDE-A4C3-ECA9F035E647}"/>
              </a:ext>
            </a:extLst>
          </p:cNvPr>
          <p:cNvSpPr>
            <a:spLocks noGrp="1"/>
          </p:cNvSpPr>
          <p:nvPr>
            <p:ph type="ftr" sz="quarter" idx="11"/>
          </p:nvPr>
        </p:nvSpPr>
        <p:spPr>
          <a:xfrm>
            <a:off x="3124200" y="4683919"/>
            <a:ext cx="2895600" cy="357188"/>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E59CC08-9240-4F55-81B2-D5F0C2F394EC}"/>
              </a:ext>
            </a:extLst>
          </p:cNvPr>
          <p:cNvSpPr>
            <a:spLocks noGrp="1"/>
          </p:cNvSpPr>
          <p:nvPr>
            <p:ph type="sldNum" sz="quarter" idx="12"/>
          </p:nvPr>
        </p:nvSpPr>
        <p:spPr>
          <a:xfrm>
            <a:off x="6553200" y="4683919"/>
            <a:ext cx="2133600" cy="357188"/>
          </a:xfrm>
        </p:spPr>
        <p:txBody>
          <a:bodyPr/>
          <a:lstStyle>
            <a:lvl1pPr>
              <a:defRPr/>
            </a:lvl1pPr>
          </a:lstStyle>
          <a:p>
            <a:fld id="{A34FDD0E-A881-4F58-8136-A5A81A37D584}" type="slidenum">
              <a:rPr lang="en-US" altLang="en-US"/>
              <a:pPr/>
              <a:t>‹#›</a:t>
            </a:fld>
            <a:endParaRPr lang="en-US" altLang="en-US"/>
          </a:p>
        </p:txBody>
      </p:sp>
    </p:spTree>
    <p:extLst>
      <p:ext uri="{BB962C8B-B14F-4D97-AF65-F5344CB8AC3E}">
        <p14:creationId xmlns:p14="http://schemas.microsoft.com/office/powerpoint/2010/main" val="768891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61100" y="664300"/>
            <a:ext cx="7843200" cy="6537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314800" y="1599700"/>
            <a:ext cx="7189500" cy="2886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504254" y="4489800"/>
            <a:ext cx="653700" cy="6537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Barlow Light"/>
                <a:ea typeface="Barlow Light"/>
                <a:cs typeface="Barlow Light"/>
                <a:sym typeface="Barlow Light"/>
              </a:defRPr>
            </a:lvl1pPr>
            <a:lvl2pPr lvl="1" algn="ctr" rtl="0">
              <a:buNone/>
              <a:defRPr sz="1300">
                <a:solidFill>
                  <a:schemeClr val="accent1"/>
                </a:solidFill>
                <a:latin typeface="Barlow Light"/>
                <a:ea typeface="Barlow Light"/>
                <a:cs typeface="Barlow Light"/>
                <a:sym typeface="Barlow Light"/>
              </a:defRPr>
            </a:lvl2pPr>
            <a:lvl3pPr lvl="2" algn="ctr" rtl="0">
              <a:buNone/>
              <a:defRPr sz="1300">
                <a:solidFill>
                  <a:schemeClr val="accent1"/>
                </a:solidFill>
                <a:latin typeface="Barlow Light"/>
                <a:ea typeface="Barlow Light"/>
                <a:cs typeface="Barlow Light"/>
                <a:sym typeface="Barlow Light"/>
              </a:defRPr>
            </a:lvl3pPr>
            <a:lvl4pPr lvl="3" algn="ctr" rtl="0">
              <a:buNone/>
              <a:defRPr sz="1300">
                <a:solidFill>
                  <a:schemeClr val="accent1"/>
                </a:solidFill>
                <a:latin typeface="Barlow Light"/>
                <a:ea typeface="Barlow Light"/>
                <a:cs typeface="Barlow Light"/>
                <a:sym typeface="Barlow Light"/>
              </a:defRPr>
            </a:lvl4pPr>
            <a:lvl5pPr lvl="4" algn="ctr" rtl="0">
              <a:buNone/>
              <a:defRPr sz="1300">
                <a:solidFill>
                  <a:schemeClr val="accent1"/>
                </a:solidFill>
                <a:latin typeface="Barlow Light"/>
                <a:ea typeface="Barlow Light"/>
                <a:cs typeface="Barlow Light"/>
                <a:sym typeface="Barlow Light"/>
              </a:defRPr>
            </a:lvl5pPr>
            <a:lvl6pPr lvl="5" algn="ctr" rtl="0">
              <a:buNone/>
              <a:defRPr sz="1300">
                <a:solidFill>
                  <a:schemeClr val="accent1"/>
                </a:solidFill>
                <a:latin typeface="Barlow Light"/>
                <a:ea typeface="Barlow Light"/>
                <a:cs typeface="Barlow Light"/>
                <a:sym typeface="Barlow Light"/>
              </a:defRPr>
            </a:lvl6pPr>
            <a:lvl7pPr lvl="6" algn="ctr" rtl="0">
              <a:buNone/>
              <a:defRPr sz="1300">
                <a:solidFill>
                  <a:schemeClr val="accent1"/>
                </a:solidFill>
                <a:latin typeface="Barlow Light"/>
                <a:ea typeface="Barlow Light"/>
                <a:cs typeface="Barlow Light"/>
                <a:sym typeface="Barlow Light"/>
              </a:defRPr>
            </a:lvl7pPr>
            <a:lvl8pPr lvl="7" algn="ctr" rtl="0">
              <a:buNone/>
              <a:defRPr sz="1300">
                <a:solidFill>
                  <a:schemeClr val="accent1"/>
                </a:solidFill>
                <a:latin typeface="Barlow Light"/>
                <a:ea typeface="Barlow Light"/>
                <a:cs typeface="Barlow Light"/>
                <a:sym typeface="Barlow Light"/>
              </a:defRPr>
            </a:lvl8pPr>
            <a:lvl9pPr lvl="8" algn="ctr" rtl="0">
              <a:buNone/>
              <a:defRPr sz="1300">
                <a:solidFill>
                  <a:schemeClr val="accent1"/>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60" r:id="rId4"/>
    <p:sldLayoutId id="2147483661" r:id="rId5"/>
    <p:sldLayoutId id="2147483662"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SORTING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8924-9AEF-42E4-9A07-24330790FA99}"/>
              </a:ext>
            </a:extLst>
          </p:cNvPr>
          <p:cNvSpPr>
            <a:spLocks noGrp="1"/>
          </p:cNvSpPr>
          <p:nvPr>
            <p:ph type="title"/>
          </p:nvPr>
        </p:nvSpPr>
        <p:spPr/>
        <p:txBody>
          <a:bodyPr/>
          <a:lstStyle/>
          <a:p>
            <a:r>
              <a:rPr lang="en-US" dirty="0"/>
              <a:t>Merge Sort</a:t>
            </a:r>
          </a:p>
        </p:txBody>
      </p:sp>
      <p:sp>
        <p:nvSpPr>
          <p:cNvPr id="3" name="Text Placeholder 2">
            <a:extLst>
              <a:ext uri="{FF2B5EF4-FFF2-40B4-BE49-F238E27FC236}">
                <a16:creationId xmlns:a16="http://schemas.microsoft.com/office/drawing/2014/main" id="{D80C1699-BDEA-49A2-9A5A-6414101C9B83}"/>
              </a:ext>
            </a:extLst>
          </p:cNvPr>
          <p:cNvSpPr>
            <a:spLocks noGrp="1"/>
          </p:cNvSpPr>
          <p:nvPr>
            <p:ph type="body" idx="1"/>
          </p:nvPr>
        </p:nvSpPr>
        <p:spPr>
          <a:xfrm>
            <a:off x="1199774" y="1599700"/>
            <a:ext cx="7413647" cy="2886000"/>
          </a:xfrm>
        </p:spPr>
        <p:txBody>
          <a:bodyPr/>
          <a:lstStyle/>
          <a:p>
            <a:pPr algn="just"/>
            <a:r>
              <a:rPr lang="en-US" sz="2000" dirty="0"/>
              <a:t>Merge </a:t>
            </a:r>
            <a:r>
              <a:rPr lang="en-US" sz="2000" dirty="0" err="1"/>
              <a:t>dirancang</a:t>
            </a:r>
            <a:r>
              <a:rPr lang="en-US" sz="2000" dirty="0"/>
              <a:t> </a:t>
            </a:r>
            <a:r>
              <a:rPr lang="en-US" sz="2000" dirty="0" err="1"/>
              <a:t>untuk</a:t>
            </a:r>
            <a:r>
              <a:rPr lang="en-US" sz="2000" dirty="0"/>
              <a:t> </a:t>
            </a:r>
            <a:r>
              <a:rPr lang="en-US" sz="2000" dirty="0" err="1"/>
              <a:t>memenuhi</a:t>
            </a:r>
            <a:r>
              <a:rPr lang="en-US" sz="2000" dirty="0"/>
              <a:t> </a:t>
            </a:r>
            <a:r>
              <a:rPr lang="en-US" sz="2000" dirty="0" err="1"/>
              <a:t>kebutuhan</a:t>
            </a:r>
            <a:r>
              <a:rPr lang="en-US" sz="2000" dirty="0"/>
              <a:t> </a:t>
            </a:r>
            <a:r>
              <a:rPr lang="en-US" sz="2000" dirty="0" err="1"/>
              <a:t>pengurutan</a:t>
            </a:r>
            <a:r>
              <a:rPr lang="en-US" sz="2000" dirty="0"/>
              <a:t> </a:t>
            </a:r>
            <a:r>
              <a:rPr lang="en-US" sz="2000" dirty="0" err="1"/>
              <a:t>atas</a:t>
            </a:r>
            <a:r>
              <a:rPr lang="en-US" sz="2000" dirty="0"/>
              <a:t> </a:t>
            </a:r>
            <a:r>
              <a:rPr lang="en-US" sz="2000" dirty="0" err="1"/>
              <a:t>suatu</a:t>
            </a:r>
            <a:r>
              <a:rPr lang="en-US" sz="2000" dirty="0"/>
              <a:t> </a:t>
            </a:r>
            <a:r>
              <a:rPr lang="en-US" sz="2000" dirty="0" err="1"/>
              <a:t>rangkaian</a:t>
            </a:r>
            <a:r>
              <a:rPr lang="en-US" sz="2000" dirty="0"/>
              <a:t> data yang </a:t>
            </a:r>
            <a:r>
              <a:rPr lang="en-US" sz="2000" dirty="0" err="1"/>
              <a:t>jumlahnya</a:t>
            </a:r>
            <a:r>
              <a:rPr lang="en-US" sz="2000" dirty="0"/>
              <a:t> yang </a:t>
            </a:r>
            <a:r>
              <a:rPr lang="en-US" sz="2000" dirty="0" err="1"/>
              <a:t>terlalu</a:t>
            </a:r>
            <a:r>
              <a:rPr lang="en-US" sz="2000" dirty="0"/>
              <a:t> </a:t>
            </a:r>
            <a:r>
              <a:rPr lang="en-US" sz="2000" dirty="0" err="1"/>
              <a:t>besar</a:t>
            </a:r>
            <a:r>
              <a:rPr lang="en-US" sz="2000" dirty="0"/>
              <a:t>. </a:t>
            </a:r>
          </a:p>
          <a:p>
            <a:pPr algn="just"/>
            <a:r>
              <a:rPr lang="en-US" sz="2000" dirty="0" err="1"/>
              <a:t>Algoritma</a:t>
            </a:r>
            <a:r>
              <a:rPr lang="en-US" sz="2000" dirty="0"/>
              <a:t> </a:t>
            </a:r>
            <a:r>
              <a:rPr lang="en-US" sz="2000" dirty="0" err="1"/>
              <a:t>ini</a:t>
            </a:r>
            <a:r>
              <a:rPr lang="en-US" sz="2000" dirty="0"/>
              <a:t> </a:t>
            </a:r>
            <a:r>
              <a:rPr lang="en-US" sz="2000" dirty="0" err="1"/>
              <a:t>ditemukan</a:t>
            </a:r>
            <a:r>
              <a:rPr lang="en-US" sz="2000" dirty="0"/>
              <a:t> oleh John von Neumann pada </a:t>
            </a:r>
            <a:r>
              <a:rPr lang="en-US" sz="2000" dirty="0" err="1"/>
              <a:t>tahun</a:t>
            </a:r>
            <a:r>
              <a:rPr lang="en-US" sz="2000" dirty="0"/>
              <a:t> 1945.</a:t>
            </a:r>
          </a:p>
          <a:p>
            <a:pPr algn="just"/>
            <a:r>
              <a:rPr lang="en-US" sz="2000" dirty="0" err="1"/>
              <a:t>Algoritma</a:t>
            </a:r>
            <a:r>
              <a:rPr lang="en-US" sz="2000" dirty="0"/>
              <a:t> </a:t>
            </a:r>
            <a:r>
              <a:rPr lang="en-US" sz="2000" dirty="0" err="1"/>
              <a:t>pengurutan</a:t>
            </a:r>
            <a:r>
              <a:rPr lang="en-US" sz="2000" dirty="0"/>
              <a:t> data merge sort </a:t>
            </a:r>
            <a:r>
              <a:rPr lang="en-US" sz="2000" dirty="0" err="1"/>
              <a:t>dilakukan</a:t>
            </a:r>
            <a:r>
              <a:rPr lang="en-US" sz="2000" dirty="0"/>
              <a:t> </a:t>
            </a:r>
            <a:r>
              <a:rPr lang="en-US" sz="2000" dirty="0" err="1"/>
              <a:t>dengan</a:t>
            </a:r>
            <a:r>
              <a:rPr lang="en-US" sz="2000" dirty="0"/>
              <a:t> </a:t>
            </a:r>
            <a:r>
              <a:rPr lang="en-US" sz="2000" dirty="0" err="1"/>
              <a:t>menggunakan</a:t>
            </a:r>
            <a:r>
              <a:rPr lang="en-US" sz="2000" dirty="0"/>
              <a:t> </a:t>
            </a:r>
            <a:r>
              <a:rPr lang="en-US" sz="2000" dirty="0" err="1"/>
              <a:t>cara</a:t>
            </a:r>
            <a:r>
              <a:rPr lang="en-US" sz="2000" dirty="0"/>
              <a:t> divide and conquer </a:t>
            </a:r>
            <a:r>
              <a:rPr lang="en-US" sz="2000" dirty="0" err="1"/>
              <a:t>yaitu</a:t>
            </a:r>
            <a:r>
              <a:rPr lang="en-US" sz="2000" dirty="0"/>
              <a:t> </a:t>
            </a:r>
            <a:r>
              <a:rPr lang="en-US" sz="2000" dirty="0" err="1"/>
              <a:t>dengan</a:t>
            </a:r>
            <a:r>
              <a:rPr lang="en-US" sz="2000" dirty="0"/>
              <a:t> </a:t>
            </a:r>
            <a:r>
              <a:rPr lang="en-US" sz="2000" dirty="0" err="1"/>
              <a:t>memecah</a:t>
            </a:r>
            <a:r>
              <a:rPr lang="en-US" sz="2000" dirty="0"/>
              <a:t> </a:t>
            </a:r>
            <a:r>
              <a:rPr lang="en-US" sz="2000" dirty="0" err="1"/>
              <a:t>kemudian</a:t>
            </a:r>
            <a:r>
              <a:rPr lang="en-US" sz="2000" dirty="0"/>
              <a:t> </a:t>
            </a:r>
            <a:r>
              <a:rPr lang="en-US" sz="2000" dirty="0" err="1"/>
              <a:t>menyelesaikan</a:t>
            </a:r>
            <a:r>
              <a:rPr lang="en-US" sz="2000" dirty="0"/>
              <a:t> </a:t>
            </a:r>
            <a:r>
              <a:rPr lang="en-US" sz="2000" dirty="0" err="1"/>
              <a:t>setiap</a:t>
            </a:r>
            <a:r>
              <a:rPr lang="en-US" sz="2000" dirty="0"/>
              <a:t> </a:t>
            </a:r>
            <a:r>
              <a:rPr lang="en-US" sz="2000" dirty="0" err="1"/>
              <a:t>bagian</a:t>
            </a:r>
            <a:r>
              <a:rPr lang="en-US" sz="2000" dirty="0"/>
              <a:t> </a:t>
            </a:r>
            <a:r>
              <a:rPr lang="en-US" sz="2000" dirty="0" err="1"/>
              <a:t>kemudian</a:t>
            </a:r>
            <a:r>
              <a:rPr lang="en-US" sz="2000" dirty="0"/>
              <a:t> </a:t>
            </a:r>
            <a:r>
              <a:rPr lang="en-US" sz="2000" dirty="0" err="1"/>
              <a:t>menggabungkannya</a:t>
            </a:r>
            <a:r>
              <a:rPr lang="en-US" sz="2000" dirty="0"/>
              <a:t> </a:t>
            </a:r>
            <a:r>
              <a:rPr lang="en-US" sz="2000" dirty="0" err="1"/>
              <a:t>kembali</a:t>
            </a:r>
            <a:r>
              <a:rPr lang="en-US" sz="2000" dirty="0"/>
              <a:t>. </a:t>
            </a:r>
          </a:p>
        </p:txBody>
      </p:sp>
      <p:sp>
        <p:nvSpPr>
          <p:cNvPr id="4" name="Slide Number Placeholder 3">
            <a:extLst>
              <a:ext uri="{FF2B5EF4-FFF2-40B4-BE49-F238E27FC236}">
                <a16:creationId xmlns:a16="http://schemas.microsoft.com/office/drawing/2014/main" id="{5D7B89B7-8516-4A3B-956C-6C4EF5FEA8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6176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8924-9AEF-42E4-9A07-24330790FA99}"/>
              </a:ext>
            </a:extLst>
          </p:cNvPr>
          <p:cNvSpPr>
            <a:spLocks noGrp="1"/>
          </p:cNvSpPr>
          <p:nvPr>
            <p:ph type="title"/>
          </p:nvPr>
        </p:nvSpPr>
        <p:spPr/>
        <p:txBody>
          <a:bodyPr/>
          <a:lstStyle/>
          <a:p>
            <a:r>
              <a:rPr lang="en-US" dirty="0"/>
              <a:t>Merge Sort</a:t>
            </a:r>
          </a:p>
        </p:txBody>
      </p:sp>
      <p:sp>
        <p:nvSpPr>
          <p:cNvPr id="3" name="Text Placeholder 2">
            <a:extLst>
              <a:ext uri="{FF2B5EF4-FFF2-40B4-BE49-F238E27FC236}">
                <a16:creationId xmlns:a16="http://schemas.microsoft.com/office/drawing/2014/main" id="{D80C1699-BDEA-49A2-9A5A-6414101C9B83}"/>
              </a:ext>
            </a:extLst>
          </p:cNvPr>
          <p:cNvSpPr>
            <a:spLocks noGrp="1"/>
          </p:cNvSpPr>
          <p:nvPr>
            <p:ph type="body" idx="1"/>
          </p:nvPr>
        </p:nvSpPr>
        <p:spPr>
          <a:xfrm>
            <a:off x="1199774" y="1599700"/>
            <a:ext cx="7537825" cy="2886000"/>
          </a:xfrm>
        </p:spPr>
        <p:txBody>
          <a:bodyPr/>
          <a:lstStyle/>
          <a:p>
            <a:pPr algn="just"/>
            <a:r>
              <a:rPr lang="en-US" sz="2000" dirty="0" err="1"/>
              <a:t>Pertama</a:t>
            </a:r>
            <a:r>
              <a:rPr lang="en-US" sz="2000" dirty="0"/>
              <a:t> data </a:t>
            </a:r>
            <a:r>
              <a:rPr lang="en-US" sz="2000" dirty="0" err="1"/>
              <a:t>dipecah</a:t>
            </a:r>
            <a:r>
              <a:rPr lang="en-US" sz="2000" dirty="0"/>
              <a:t> </a:t>
            </a:r>
            <a:r>
              <a:rPr lang="en-US" sz="2000" dirty="0" err="1"/>
              <a:t>menjadi</a:t>
            </a:r>
            <a:r>
              <a:rPr lang="en-US" sz="2000" dirty="0"/>
              <a:t> 2 </a:t>
            </a:r>
            <a:r>
              <a:rPr lang="en-US" sz="2000" dirty="0" err="1"/>
              <a:t>bagian</a:t>
            </a:r>
            <a:r>
              <a:rPr lang="en-US" sz="2000" dirty="0"/>
              <a:t> </a:t>
            </a:r>
            <a:r>
              <a:rPr lang="en-US" sz="2000" dirty="0" err="1"/>
              <a:t>dimana</a:t>
            </a:r>
            <a:r>
              <a:rPr lang="en-US" sz="2000" dirty="0"/>
              <a:t> </a:t>
            </a:r>
            <a:r>
              <a:rPr lang="en-US" sz="2000" dirty="0" err="1"/>
              <a:t>bagian</a:t>
            </a:r>
            <a:r>
              <a:rPr lang="en-US" sz="2000" dirty="0"/>
              <a:t> </a:t>
            </a:r>
            <a:r>
              <a:rPr lang="en-US" sz="2000" dirty="0" err="1"/>
              <a:t>pertama</a:t>
            </a:r>
            <a:r>
              <a:rPr lang="en-US" sz="2000" dirty="0"/>
              <a:t> </a:t>
            </a:r>
            <a:r>
              <a:rPr lang="en-US" sz="2000" dirty="0" err="1"/>
              <a:t>merupakan</a:t>
            </a:r>
            <a:r>
              <a:rPr lang="en-US" sz="2000" dirty="0"/>
              <a:t> </a:t>
            </a:r>
            <a:r>
              <a:rPr lang="en-US" sz="2000" dirty="0" err="1"/>
              <a:t>setengah</a:t>
            </a:r>
            <a:r>
              <a:rPr lang="en-US" sz="2000" dirty="0"/>
              <a:t> (</a:t>
            </a:r>
            <a:r>
              <a:rPr lang="en-US" sz="2000" dirty="0" err="1"/>
              <a:t>jika</a:t>
            </a:r>
            <a:r>
              <a:rPr lang="en-US" sz="2000" dirty="0"/>
              <a:t> data </a:t>
            </a:r>
            <a:r>
              <a:rPr lang="en-US" sz="2000" dirty="0" err="1"/>
              <a:t>genap</a:t>
            </a:r>
            <a:r>
              <a:rPr lang="en-US" sz="2000" dirty="0"/>
              <a:t>) </a:t>
            </a:r>
          </a:p>
          <a:p>
            <a:pPr algn="just"/>
            <a:r>
              <a:rPr lang="en-US" sz="2000" dirty="0" err="1"/>
              <a:t>atau</a:t>
            </a:r>
            <a:r>
              <a:rPr lang="en-US" sz="2000" dirty="0"/>
              <a:t> </a:t>
            </a:r>
            <a:r>
              <a:rPr lang="en-US" sz="2000" dirty="0" err="1"/>
              <a:t>setengah</a:t>
            </a:r>
            <a:r>
              <a:rPr lang="en-US" sz="2000" dirty="0"/>
              <a:t> minus </a:t>
            </a:r>
            <a:r>
              <a:rPr lang="en-US" sz="2000" dirty="0" err="1"/>
              <a:t>satu</a:t>
            </a:r>
            <a:r>
              <a:rPr lang="en-US" sz="2000" dirty="0"/>
              <a:t> (</a:t>
            </a:r>
            <a:r>
              <a:rPr lang="en-US" sz="2000" dirty="0" err="1"/>
              <a:t>jika</a:t>
            </a:r>
            <a:r>
              <a:rPr lang="en-US" sz="2000" dirty="0"/>
              <a:t> data </a:t>
            </a:r>
            <a:r>
              <a:rPr lang="en-US" sz="2000" dirty="0" err="1"/>
              <a:t>ganjil</a:t>
            </a:r>
            <a:r>
              <a:rPr lang="en-US" sz="2000" dirty="0"/>
              <a:t>) </a:t>
            </a:r>
            <a:r>
              <a:rPr lang="en-US" sz="2000" dirty="0" err="1"/>
              <a:t>dari</a:t>
            </a:r>
            <a:r>
              <a:rPr lang="en-US" sz="2000" dirty="0"/>
              <a:t> </a:t>
            </a:r>
            <a:r>
              <a:rPr lang="en-US" sz="2000" dirty="0" err="1"/>
              <a:t>seluruh</a:t>
            </a:r>
            <a:r>
              <a:rPr lang="en-US" sz="2000" dirty="0"/>
              <a:t> data, </a:t>
            </a:r>
          </a:p>
          <a:p>
            <a:pPr algn="just"/>
            <a:r>
              <a:rPr lang="en-US" sz="2000" dirty="0" err="1"/>
              <a:t>kemudian</a:t>
            </a:r>
            <a:r>
              <a:rPr lang="en-US" sz="2000" dirty="0"/>
              <a:t> </a:t>
            </a:r>
            <a:r>
              <a:rPr lang="en-US" sz="2000" dirty="0" err="1"/>
              <a:t>dilakukan</a:t>
            </a:r>
            <a:r>
              <a:rPr lang="en-US" sz="2000" dirty="0"/>
              <a:t> </a:t>
            </a:r>
            <a:r>
              <a:rPr lang="en-US" sz="2000" dirty="0" err="1"/>
              <a:t>pemecahan</a:t>
            </a:r>
            <a:r>
              <a:rPr lang="en-US" sz="2000" dirty="0"/>
              <a:t> </a:t>
            </a:r>
            <a:r>
              <a:rPr lang="en-US" sz="2000" dirty="0" err="1"/>
              <a:t>kembali</a:t>
            </a:r>
            <a:r>
              <a:rPr lang="en-US" sz="2000" dirty="0"/>
              <a:t> </a:t>
            </a:r>
            <a:r>
              <a:rPr lang="en-US" sz="2000" dirty="0" err="1"/>
              <a:t>untuk</a:t>
            </a:r>
            <a:r>
              <a:rPr lang="en-US" sz="2000" dirty="0"/>
              <a:t> </a:t>
            </a:r>
            <a:r>
              <a:rPr lang="en-US" sz="2000" dirty="0" err="1"/>
              <a:t>masing-masing</a:t>
            </a:r>
            <a:r>
              <a:rPr lang="en-US" sz="2000" dirty="0"/>
              <a:t> </a:t>
            </a:r>
            <a:r>
              <a:rPr lang="en-US" sz="2000" dirty="0" err="1"/>
              <a:t>blok</a:t>
            </a:r>
            <a:r>
              <a:rPr lang="en-US" sz="2000" dirty="0"/>
              <a:t> </a:t>
            </a:r>
            <a:r>
              <a:rPr lang="en-US" sz="2000" dirty="0" err="1"/>
              <a:t>sampai</a:t>
            </a:r>
            <a:r>
              <a:rPr lang="en-US" sz="2000" dirty="0"/>
              <a:t> </a:t>
            </a:r>
            <a:r>
              <a:rPr lang="en-US" sz="2000" dirty="0" err="1"/>
              <a:t>hanya</a:t>
            </a:r>
            <a:r>
              <a:rPr lang="en-US" sz="2000" dirty="0"/>
              <a:t> </a:t>
            </a:r>
            <a:r>
              <a:rPr lang="en-US" sz="2000" dirty="0" err="1"/>
              <a:t>terdiri</a:t>
            </a:r>
            <a:r>
              <a:rPr lang="en-US" sz="2000" dirty="0"/>
              <a:t> </a:t>
            </a:r>
            <a:r>
              <a:rPr lang="en-US" sz="2000" dirty="0" err="1"/>
              <a:t>dari</a:t>
            </a:r>
            <a:r>
              <a:rPr lang="en-US" sz="2000" dirty="0"/>
              <a:t> </a:t>
            </a:r>
            <a:r>
              <a:rPr lang="en-US" sz="2000" dirty="0" err="1"/>
              <a:t>satu</a:t>
            </a:r>
            <a:r>
              <a:rPr lang="en-US" sz="2000" dirty="0"/>
              <a:t> data </a:t>
            </a:r>
            <a:r>
              <a:rPr lang="en-US" sz="2000" dirty="0" err="1"/>
              <a:t>tiap</a:t>
            </a:r>
            <a:r>
              <a:rPr lang="en-US" sz="2000" dirty="0"/>
              <a:t> </a:t>
            </a:r>
            <a:r>
              <a:rPr lang="en-US" sz="2000" dirty="0" err="1"/>
              <a:t>blok</a:t>
            </a:r>
            <a:r>
              <a:rPr lang="en-US" sz="2000" dirty="0"/>
              <a:t>.</a:t>
            </a:r>
          </a:p>
        </p:txBody>
      </p:sp>
      <p:sp>
        <p:nvSpPr>
          <p:cNvPr id="4" name="Slide Number Placeholder 3">
            <a:extLst>
              <a:ext uri="{FF2B5EF4-FFF2-40B4-BE49-F238E27FC236}">
                <a16:creationId xmlns:a16="http://schemas.microsoft.com/office/drawing/2014/main" id="{5D7B89B7-8516-4A3B-956C-6C4EF5FEA8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55642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8924-9AEF-42E4-9A07-24330790FA99}"/>
              </a:ext>
            </a:extLst>
          </p:cNvPr>
          <p:cNvSpPr>
            <a:spLocks noGrp="1"/>
          </p:cNvSpPr>
          <p:nvPr>
            <p:ph type="title"/>
          </p:nvPr>
        </p:nvSpPr>
        <p:spPr/>
        <p:txBody>
          <a:bodyPr/>
          <a:lstStyle/>
          <a:p>
            <a:r>
              <a:rPr lang="en-US" dirty="0"/>
              <a:t>Merge Sort</a:t>
            </a:r>
          </a:p>
        </p:txBody>
      </p:sp>
      <p:sp>
        <p:nvSpPr>
          <p:cNvPr id="3" name="Text Placeholder 2">
            <a:extLst>
              <a:ext uri="{FF2B5EF4-FFF2-40B4-BE49-F238E27FC236}">
                <a16:creationId xmlns:a16="http://schemas.microsoft.com/office/drawing/2014/main" id="{D80C1699-BDEA-49A2-9A5A-6414101C9B83}"/>
              </a:ext>
            </a:extLst>
          </p:cNvPr>
          <p:cNvSpPr>
            <a:spLocks noGrp="1"/>
          </p:cNvSpPr>
          <p:nvPr>
            <p:ph type="body" idx="1"/>
          </p:nvPr>
        </p:nvSpPr>
        <p:spPr>
          <a:xfrm>
            <a:off x="736361" y="1460900"/>
            <a:ext cx="7692678" cy="2886000"/>
          </a:xfrm>
        </p:spPr>
        <p:txBody>
          <a:bodyPr/>
          <a:lstStyle/>
          <a:p>
            <a:pPr algn="just"/>
            <a:r>
              <a:rPr lang="en-US" sz="1800" dirty="0"/>
              <a:t>Setelah </a:t>
            </a:r>
            <a:r>
              <a:rPr lang="en-US" sz="1800" dirty="0" err="1"/>
              <a:t>itu</a:t>
            </a:r>
            <a:r>
              <a:rPr lang="en-US" sz="1800" dirty="0"/>
              <a:t> </a:t>
            </a:r>
            <a:r>
              <a:rPr lang="en-US" sz="1800" dirty="0" err="1"/>
              <a:t>digabungkan</a:t>
            </a:r>
            <a:r>
              <a:rPr lang="en-US" sz="1800" dirty="0"/>
              <a:t> </a:t>
            </a:r>
            <a:r>
              <a:rPr lang="en-US" sz="1800" dirty="0" err="1"/>
              <a:t>kembali</a:t>
            </a:r>
            <a:r>
              <a:rPr lang="en-US" sz="1800" dirty="0"/>
              <a:t> </a:t>
            </a:r>
            <a:r>
              <a:rPr lang="en-US" sz="1800" dirty="0" err="1"/>
              <a:t>dengan</a:t>
            </a:r>
            <a:r>
              <a:rPr lang="en-US" sz="1800" dirty="0"/>
              <a:t> </a:t>
            </a:r>
            <a:r>
              <a:rPr lang="en-US" sz="1800" dirty="0" err="1"/>
              <a:t>membandingkan</a:t>
            </a:r>
            <a:r>
              <a:rPr lang="en-US" sz="1800" dirty="0"/>
              <a:t> pada </a:t>
            </a:r>
            <a:r>
              <a:rPr lang="en-US" sz="1800" dirty="0" err="1"/>
              <a:t>blok</a:t>
            </a:r>
            <a:r>
              <a:rPr lang="en-US" sz="1800" dirty="0"/>
              <a:t> yang </a:t>
            </a:r>
            <a:r>
              <a:rPr lang="en-US" sz="1800" dirty="0" err="1"/>
              <a:t>sama</a:t>
            </a:r>
            <a:r>
              <a:rPr lang="en-US" sz="1800" dirty="0"/>
              <a:t> </a:t>
            </a:r>
            <a:r>
              <a:rPr lang="en-US" sz="1800" dirty="0" err="1"/>
              <a:t>apakah</a:t>
            </a:r>
            <a:r>
              <a:rPr lang="en-US" sz="1800" dirty="0"/>
              <a:t> data </a:t>
            </a:r>
            <a:r>
              <a:rPr lang="en-US" sz="1800" dirty="0" err="1"/>
              <a:t>pertama</a:t>
            </a:r>
            <a:r>
              <a:rPr lang="en-US" sz="1800" dirty="0"/>
              <a:t> </a:t>
            </a:r>
            <a:r>
              <a:rPr lang="en-US" sz="1800" dirty="0" err="1"/>
              <a:t>lebih</a:t>
            </a:r>
            <a:r>
              <a:rPr lang="en-US" sz="1800" dirty="0"/>
              <a:t> </a:t>
            </a:r>
            <a:r>
              <a:rPr lang="en-US" sz="1800" dirty="0" err="1"/>
              <a:t>besar</a:t>
            </a:r>
            <a:r>
              <a:rPr lang="en-US" sz="1800" dirty="0"/>
              <a:t> </a:t>
            </a:r>
            <a:r>
              <a:rPr lang="en-US" sz="1800" dirty="0" err="1"/>
              <a:t>daripada</a:t>
            </a:r>
            <a:r>
              <a:rPr lang="en-US" sz="1800" dirty="0"/>
              <a:t> data ke-tengah+1, </a:t>
            </a:r>
          </a:p>
          <a:p>
            <a:pPr lvl="1" algn="just"/>
            <a:r>
              <a:rPr lang="en-US" sz="1800" dirty="0" err="1"/>
              <a:t>jika</a:t>
            </a:r>
            <a:r>
              <a:rPr lang="en-US" sz="1800" dirty="0"/>
              <a:t> </a:t>
            </a:r>
            <a:r>
              <a:rPr lang="en-US" sz="1800" dirty="0" err="1"/>
              <a:t>ya</a:t>
            </a:r>
            <a:r>
              <a:rPr lang="en-US" sz="1800" dirty="0"/>
              <a:t> </a:t>
            </a:r>
            <a:r>
              <a:rPr lang="en-US" sz="1800" dirty="0" err="1"/>
              <a:t>maka</a:t>
            </a:r>
            <a:r>
              <a:rPr lang="en-US" sz="1800" dirty="0"/>
              <a:t> data ke-tengah+1 </a:t>
            </a:r>
            <a:r>
              <a:rPr lang="en-US" sz="1800" dirty="0" err="1"/>
              <a:t>dipindah</a:t>
            </a:r>
            <a:r>
              <a:rPr lang="en-US" sz="1800" dirty="0"/>
              <a:t> </a:t>
            </a:r>
            <a:r>
              <a:rPr lang="en-US" sz="1800" dirty="0" err="1"/>
              <a:t>sebagai</a:t>
            </a:r>
            <a:r>
              <a:rPr lang="en-US" sz="1800" dirty="0"/>
              <a:t> data </a:t>
            </a:r>
            <a:r>
              <a:rPr lang="en-US" sz="1800" dirty="0" err="1"/>
              <a:t>pertama</a:t>
            </a:r>
            <a:r>
              <a:rPr lang="en-US" sz="1800" dirty="0"/>
              <a:t>, </a:t>
            </a:r>
          </a:p>
          <a:p>
            <a:pPr lvl="1" algn="just"/>
            <a:r>
              <a:rPr lang="en-US" sz="1800" dirty="0" err="1"/>
              <a:t>kemudian</a:t>
            </a:r>
            <a:r>
              <a:rPr lang="en-US" sz="1800" dirty="0"/>
              <a:t> data </a:t>
            </a:r>
            <a:r>
              <a:rPr lang="en-US" sz="1800" dirty="0" err="1"/>
              <a:t>ke-pertama</a:t>
            </a:r>
            <a:r>
              <a:rPr lang="en-US" sz="1800" dirty="0"/>
              <a:t> </a:t>
            </a:r>
            <a:r>
              <a:rPr lang="en-US" sz="1800" dirty="0" err="1"/>
              <a:t>sampai</a:t>
            </a:r>
            <a:r>
              <a:rPr lang="en-US" sz="1800" dirty="0"/>
              <a:t> </a:t>
            </a:r>
            <a:r>
              <a:rPr lang="en-US" sz="1800" dirty="0" err="1"/>
              <a:t>ke-tengah</a:t>
            </a:r>
            <a:r>
              <a:rPr lang="en-US" sz="1800" dirty="0"/>
              <a:t> </a:t>
            </a:r>
            <a:r>
              <a:rPr lang="en-US" sz="1800" dirty="0" err="1"/>
              <a:t>digeser</a:t>
            </a:r>
            <a:r>
              <a:rPr lang="en-US" sz="1800" dirty="0"/>
              <a:t> </a:t>
            </a:r>
            <a:r>
              <a:rPr lang="en-US" sz="1800" dirty="0" err="1"/>
              <a:t>menjadi</a:t>
            </a:r>
            <a:r>
              <a:rPr lang="en-US" sz="1800" dirty="0"/>
              <a:t> data </a:t>
            </a:r>
            <a:r>
              <a:rPr lang="en-US" sz="1800" dirty="0" err="1"/>
              <a:t>ke-dua</a:t>
            </a:r>
            <a:r>
              <a:rPr lang="en-US" sz="1800" dirty="0"/>
              <a:t> </a:t>
            </a:r>
            <a:r>
              <a:rPr lang="en-US" sz="1800" dirty="0" err="1"/>
              <a:t>sampai</a:t>
            </a:r>
            <a:r>
              <a:rPr lang="en-US" sz="1800" dirty="0"/>
              <a:t> ke-tengah+1, </a:t>
            </a:r>
          </a:p>
          <a:p>
            <a:pPr lvl="1" algn="just"/>
            <a:r>
              <a:rPr lang="en-US" sz="1800" dirty="0" err="1"/>
              <a:t>demikian</a:t>
            </a:r>
            <a:r>
              <a:rPr lang="en-US" sz="1800" dirty="0"/>
              <a:t> </a:t>
            </a:r>
            <a:r>
              <a:rPr lang="en-US" sz="1800" dirty="0" err="1"/>
              <a:t>seterusnya</a:t>
            </a:r>
            <a:r>
              <a:rPr lang="en-US" sz="1800" dirty="0"/>
              <a:t> </a:t>
            </a:r>
            <a:r>
              <a:rPr lang="en-US" sz="1800" dirty="0" err="1"/>
              <a:t>sampai</a:t>
            </a:r>
            <a:r>
              <a:rPr lang="en-US" sz="1800" dirty="0"/>
              <a:t> </a:t>
            </a:r>
            <a:r>
              <a:rPr lang="en-US" sz="1800" dirty="0" err="1"/>
              <a:t>menjadi</a:t>
            </a:r>
            <a:r>
              <a:rPr lang="en-US" sz="1800" dirty="0"/>
              <a:t> </a:t>
            </a:r>
            <a:r>
              <a:rPr lang="en-US" sz="1800" dirty="0" err="1"/>
              <a:t>satu</a:t>
            </a:r>
            <a:r>
              <a:rPr lang="en-US" sz="1800" dirty="0"/>
              <a:t> </a:t>
            </a:r>
            <a:r>
              <a:rPr lang="en-US" sz="1800" dirty="0" err="1"/>
              <a:t>blok</a:t>
            </a:r>
            <a:r>
              <a:rPr lang="en-US" sz="1800" dirty="0"/>
              <a:t> </a:t>
            </a:r>
            <a:r>
              <a:rPr lang="en-US" sz="1800" dirty="0" err="1"/>
              <a:t>utuh</a:t>
            </a:r>
            <a:r>
              <a:rPr lang="en-US" sz="1800" dirty="0"/>
              <a:t> </a:t>
            </a:r>
            <a:r>
              <a:rPr lang="en-US" sz="1800" dirty="0" err="1"/>
              <a:t>seperti</a:t>
            </a:r>
            <a:r>
              <a:rPr lang="en-US" sz="1800" dirty="0"/>
              <a:t> </a:t>
            </a:r>
            <a:r>
              <a:rPr lang="en-US" sz="1800" dirty="0" err="1"/>
              <a:t>awalnya</a:t>
            </a:r>
            <a:r>
              <a:rPr lang="en-US" sz="1800" dirty="0"/>
              <a:t>.</a:t>
            </a:r>
          </a:p>
          <a:p>
            <a:pPr algn="just"/>
            <a:r>
              <a:rPr lang="en-US" sz="1800" dirty="0"/>
              <a:t> </a:t>
            </a:r>
            <a:r>
              <a:rPr lang="en-US" sz="1800" dirty="0" err="1"/>
              <a:t>Sehingga</a:t>
            </a:r>
            <a:r>
              <a:rPr lang="en-US" sz="1800" dirty="0"/>
              <a:t> </a:t>
            </a:r>
            <a:r>
              <a:rPr lang="en-US" sz="1800" dirty="0" err="1"/>
              <a:t>metode</a:t>
            </a:r>
            <a:r>
              <a:rPr lang="en-US" sz="1800" dirty="0"/>
              <a:t> merge sort </a:t>
            </a:r>
            <a:r>
              <a:rPr lang="en-US" sz="1800" dirty="0" err="1"/>
              <a:t>merupakan</a:t>
            </a:r>
            <a:r>
              <a:rPr lang="en-US" sz="1800" dirty="0"/>
              <a:t> </a:t>
            </a:r>
            <a:r>
              <a:rPr lang="en-US" sz="1800" dirty="0" err="1"/>
              <a:t>metode</a:t>
            </a:r>
            <a:r>
              <a:rPr lang="en-US" sz="1800" dirty="0"/>
              <a:t> yang </a:t>
            </a:r>
            <a:r>
              <a:rPr lang="en-US" sz="1800" dirty="0" err="1"/>
              <a:t>membutuhkan</a:t>
            </a:r>
            <a:r>
              <a:rPr lang="en-US" sz="1800" dirty="0"/>
              <a:t> </a:t>
            </a:r>
            <a:r>
              <a:rPr lang="en-US" sz="1800" dirty="0" err="1"/>
              <a:t>fungsi</a:t>
            </a:r>
            <a:r>
              <a:rPr lang="en-US" sz="1800" dirty="0"/>
              <a:t> </a:t>
            </a:r>
            <a:r>
              <a:rPr lang="en-US" sz="1800" dirty="0" err="1"/>
              <a:t>rekursi</a:t>
            </a:r>
            <a:r>
              <a:rPr lang="en-US" sz="1800" dirty="0"/>
              <a:t> </a:t>
            </a:r>
            <a:r>
              <a:rPr lang="en-US" sz="1800" dirty="0" err="1"/>
              <a:t>untuk</a:t>
            </a:r>
            <a:r>
              <a:rPr lang="en-US" sz="1800" dirty="0"/>
              <a:t> </a:t>
            </a:r>
            <a:r>
              <a:rPr lang="en-US" sz="1800" dirty="0" err="1"/>
              <a:t>penyelesaiannya</a:t>
            </a:r>
            <a:r>
              <a:rPr lang="en-US" sz="1800" dirty="0"/>
              <a:t>.</a:t>
            </a:r>
          </a:p>
        </p:txBody>
      </p:sp>
      <p:sp>
        <p:nvSpPr>
          <p:cNvPr id="4" name="Slide Number Placeholder 3">
            <a:extLst>
              <a:ext uri="{FF2B5EF4-FFF2-40B4-BE49-F238E27FC236}">
                <a16:creationId xmlns:a16="http://schemas.microsoft.com/office/drawing/2014/main" id="{5D7B89B7-8516-4A3B-956C-6C4EF5FEA8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62832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C7D0-72BA-4B96-9744-C2A737DE4A3F}"/>
              </a:ext>
            </a:extLst>
          </p:cNvPr>
          <p:cNvSpPr>
            <a:spLocks noGrp="1"/>
          </p:cNvSpPr>
          <p:nvPr>
            <p:ph type="title"/>
          </p:nvPr>
        </p:nvSpPr>
        <p:spPr/>
        <p:txBody>
          <a:bodyPr/>
          <a:lstStyle/>
          <a:p>
            <a:r>
              <a:rPr lang="en-US" dirty="0" err="1"/>
              <a:t>Langkah</a:t>
            </a:r>
            <a:r>
              <a:rPr lang="en-US" dirty="0"/>
              <a:t> </a:t>
            </a:r>
            <a:r>
              <a:rPr lang="en-US" dirty="0" err="1"/>
              <a:t>kerja</a:t>
            </a:r>
            <a:r>
              <a:rPr lang="en-US" dirty="0"/>
              <a:t> Merge Sort</a:t>
            </a:r>
          </a:p>
        </p:txBody>
      </p:sp>
      <p:sp>
        <p:nvSpPr>
          <p:cNvPr id="3" name="Text Placeholder 2">
            <a:extLst>
              <a:ext uri="{FF2B5EF4-FFF2-40B4-BE49-F238E27FC236}">
                <a16:creationId xmlns:a16="http://schemas.microsoft.com/office/drawing/2014/main" id="{86A3EF6E-2DF7-48B3-A025-2EDF6349C864}"/>
              </a:ext>
            </a:extLst>
          </p:cNvPr>
          <p:cNvSpPr>
            <a:spLocks noGrp="1"/>
          </p:cNvSpPr>
          <p:nvPr>
            <p:ph type="body" idx="1"/>
          </p:nvPr>
        </p:nvSpPr>
        <p:spPr>
          <a:xfrm>
            <a:off x="1199775" y="1460900"/>
            <a:ext cx="7304479" cy="2886000"/>
          </a:xfrm>
        </p:spPr>
        <p:txBody>
          <a:bodyPr/>
          <a:lstStyle/>
          <a:p>
            <a:r>
              <a:rPr lang="en-US" sz="2000" dirty="0" err="1"/>
              <a:t>Algoritma</a:t>
            </a:r>
            <a:r>
              <a:rPr lang="en-US" sz="2000" dirty="0"/>
              <a:t> </a:t>
            </a:r>
            <a:r>
              <a:rPr lang="en-US" sz="2000" dirty="0" err="1"/>
              <a:t>dirumuskan</a:t>
            </a:r>
            <a:r>
              <a:rPr lang="en-US" sz="2000" dirty="0"/>
              <a:t> </a:t>
            </a:r>
            <a:r>
              <a:rPr lang="en-US" sz="2000" dirty="0" err="1"/>
              <a:t>dalam</a:t>
            </a:r>
            <a:r>
              <a:rPr lang="en-US" sz="2000" dirty="0"/>
              <a:t> 3 </a:t>
            </a:r>
            <a:r>
              <a:rPr lang="en-US" sz="2000" dirty="0" err="1"/>
              <a:t>langkah</a:t>
            </a:r>
            <a:r>
              <a:rPr lang="en-US" sz="2000" dirty="0"/>
              <a:t> </a:t>
            </a:r>
            <a:r>
              <a:rPr lang="en-US" sz="2000" dirty="0" err="1"/>
              <a:t>berpola</a:t>
            </a:r>
            <a:r>
              <a:rPr lang="en-US" sz="2000" dirty="0"/>
              <a:t> divide-and-conquer. </a:t>
            </a:r>
          </a:p>
          <a:p>
            <a:pPr marL="990600" lvl="1" indent="-457200">
              <a:buFont typeface="+mj-lt"/>
              <a:buAutoNum type="arabicPeriod"/>
            </a:pPr>
            <a:r>
              <a:rPr lang="en-US" sz="2000" dirty="0"/>
              <a:t>Divide, </a:t>
            </a:r>
            <a:r>
              <a:rPr lang="en-US" sz="2000" dirty="0" err="1"/>
              <a:t>Memilah</a:t>
            </a:r>
            <a:r>
              <a:rPr lang="en-US" sz="2000" dirty="0"/>
              <a:t> </a:t>
            </a:r>
            <a:r>
              <a:rPr lang="en-US" sz="2000" dirty="0" err="1"/>
              <a:t>elemen</a:t>
            </a:r>
            <a:r>
              <a:rPr lang="en-US" sz="2000" dirty="0"/>
              <a:t> – </a:t>
            </a:r>
            <a:r>
              <a:rPr lang="en-US" sz="2000" dirty="0" err="1"/>
              <a:t>elemen</a:t>
            </a:r>
            <a:r>
              <a:rPr lang="en-US" sz="2000" dirty="0"/>
              <a:t> </a:t>
            </a:r>
            <a:r>
              <a:rPr lang="en-US" sz="2000" dirty="0" err="1"/>
              <a:t>dari</a:t>
            </a:r>
            <a:r>
              <a:rPr lang="en-US" sz="2000" dirty="0"/>
              <a:t> </a:t>
            </a:r>
            <a:r>
              <a:rPr lang="en-US" sz="2000" dirty="0" err="1"/>
              <a:t>rangkaian</a:t>
            </a:r>
            <a:r>
              <a:rPr lang="en-US" sz="2000" dirty="0"/>
              <a:t> data </a:t>
            </a:r>
            <a:r>
              <a:rPr lang="en-US" sz="2000" dirty="0" err="1"/>
              <a:t>menjadi</a:t>
            </a:r>
            <a:r>
              <a:rPr lang="en-US" sz="2000" dirty="0"/>
              <a:t> </a:t>
            </a:r>
            <a:r>
              <a:rPr lang="en-US" sz="2000" dirty="0" err="1"/>
              <a:t>dua</a:t>
            </a:r>
            <a:r>
              <a:rPr lang="en-US" sz="2000" dirty="0"/>
              <a:t> </a:t>
            </a:r>
            <a:r>
              <a:rPr lang="en-US" sz="2000" dirty="0" err="1"/>
              <a:t>bagian</a:t>
            </a:r>
            <a:r>
              <a:rPr lang="en-US" sz="2000" dirty="0"/>
              <a:t>.</a:t>
            </a:r>
          </a:p>
          <a:p>
            <a:pPr marL="990600" lvl="1" indent="-457200">
              <a:buFont typeface="+mj-lt"/>
              <a:buAutoNum type="arabicPeriod"/>
            </a:pPr>
            <a:r>
              <a:rPr lang="en-US" sz="2000" dirty="0"/>
              <a:t>Conquer, Conquer </a:t>
            </a:r>
            <a:r>
              <a:rPr lang="en-US" sz="2000" dirty="0" err="1"/>
              <a:t>setiap</a:t>
            </a:r>
            <a:r>
              <a:rPr lang="en-US" sz="2000" dirty="0"/>
              <a:t> </a:t>
            </a:r>
            <a:r>
              <a:rPr lang="en-US" sz="2000" dirty="0" err="1"/>
              <a:t>bagian</a:t>
            </a:r>
            <a:r>
              <a:rPr lang="en-US" sz="2000" dirty="0"/>
              <a:t> </a:t>
            </a:r>
            <a:r>
              <a:rPr lang="en-US" sz="2000" dirty="0" err="1"/>
              <a:t>dengan</a:t>
            </a:r>
            <a:r>
              <a:rPr lang="en-US" sz="2000" dirty="0"/>
              <a:t> </a:t>
            </a:r>
            <a:r>
              <a:rPr lang="en-US" sz="2000" dirty="0" err="1"/>
              <a:t>memanggil</a:t>
            </a:r>
            <a:r>
              <a:rPr lang="en-US" sz="2000" dirty="0"/>
              <a:t> </a:t>
            </a:r>
            <a:r>
              <a:rPr lang="en-US" sz="2000" dirty="0" err="1"/>
              <a:t>prosedur</a:t>
            </a:r>
            <a:r>
              <a:rPr lang="en-US" sz="2000" dirty="0"/>
              <a:t> merge sort </a:t>
            </a:r>
            <a:r>
              <a:rPr lang="en-US" sz="2000" dirty="0" err="1"/>
              <a:t>secara</a:t>
            </a:r>
            <a:r>
              <a:rPr lang="en-US" sz="2000" dirty="0"/>
              <a:t> </a:t>
            </a:r>
            <a:r>
              <a:rPr lang="en-US" sz="2000" dirty="0" err="1"/>
              <a:t>rekursif</a:t>
            </a:r>
            <a:endParaRPr lang="en-US" sz="2000" dirty="0"/>
          </a:p>
          <a:p>
            <a:pPr marL="990600" lvl="1" indent="-457200">
              <a:buFont typeface="+mj-lt"/>
              <a:buAutoNum type="arabicPeriod"/>
            </a:pPr>
            <a:r>
              <a:rPr lang="en-US" sz="2000" dirty="0" err="1"/>
              <a:t>Kombinasi</a:t>
            </a:r>
            <a:r>
              <a:rPr lang="en-US" sz="2000" dirty="0"/>
              <a:t>, </a:t>
            </a:r>
            <a:r>
              <a:rPr lang="en-US" sz="2000" dirty="0" err="1"/>
              <a:t>Mengkombinasikan</a:t>
            </a:r>
            <a:r>
              <a:rPr lang="en-US" sz="2000" dirty="0"/>
              <a:t> </a:t>
            </a:r>
            <a:r>
              <a:rPr lang="en-US" sz="2000" dirty="0" err="1"/>
              <a:t>dua</a:t>
            </a:r>
            <a:r>
              <a:rPr lang="en-US" sz="2000" dirty="0"/>
              <a:t> </a:t>
            </a:r>
            <a:r>
              <a:rPr lang="en-US" sz="2000" dirty="0" err="1"/>
              <a:t>bagian</a:t>
            </a:r>
            <a:r>
              <a:rPr lang="en-US" sz="2000" dirty="0"/>
              <a:t> </a:t>
            </a:r>
            <a:r>
              <a:rPr lang="en-US" sz="2000" dirty="0" err="1"/>
              <a:t>tersebut</a:t>
            </a:r>
            <a:r>
              <a:rPr lang="en-US" sz="2000" dirty="0"/>
              <a:t> </a:t>
            </a:r>
            <a:r>
              <a:rPr lang="en-US" sz="2000" dirty="0" err="1"/>
              <a:t>secara</a:t>
            </a:r>
            <a:r>
              <a:rPr lang="en-US" sz="2000" dirty="0"/>
              <a:t> </a:t>
            </a:r>
            <a:r>
              <a:rPr lang="en-US" sz="2000" dirty="0" err="1"/>
              <a:t>rekursif</a:t>
            </a:r>
            <a:r>
              <a:rPr lang="en-US" sz="2000" dirty="0"/>
              <a:t> </a:t>
            </a:r>
            <a:r>
              <a:rPr lang="en-US" sz="2000" dirty="0" err="1"/>
              <a:t>untuk</a:t>
            </a:r>
            <a:r>
              <a:rPr lang="en-US" sz="2000" dirty="0"/>
              <a:t> </a:t>
            </a:r>
            <a:r>
              <a:rPr lang="en-US" sz="2000" dirty="0" err="1"/>
              <a:t>mendapatkan</a:t>
            </a:r>
            <a:r>
              <a:rPr lang="en-US" sz="2000" dirty="0"/>
              <a:t> </a:t>
            </a:r>
            <a:r>
              <a:rPr lang="en-US" sz="2000" dirty="0" err="1"/>
              <a:t>rangkaian</a:t>
            </a:r>
            <a:r>
              <a:rPr lang="en-US" sz="2000" dirty="0"/>
              <a:t> data </a:t>
            </a:r>
            <a:r>
              <a:rPr lang="en-US" sz="2000" dirty="0" err="1"/>
              <a:t>berurutan</a:t>
            </a:r>
            <a:endParaRPr lang="en-US" sz="2000" dirty="0"/>
          </a:p>
        </p:txBody>
      </p:sp>
      <p:sp>
        <p:nvSpPr>
          <p:cNvPr id="4" name="Slide Number Placeholder 3">
            <a:extLst>
              <a:ext uri="{FF2B5EF4-FFF2-40B4-BE49-F238E27FC236}">
                <a16:creationId xmlns:a16="http://schemas.microsoft.com/office/drawing/2014/main" id="{221182D9-AB30-4496-8419-DE1A4C9D3A2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41909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4441-5836-4F21-B4E1-D3D5389830B6}"/>
              </a:ext>
            </a:extLst>
          </p:cNvPr>
          <p:cNvSpPr>
            <a:spLocks noGrp="1"/>
          </p:cNvSpPr>
          <p:nvPr>
            <p:ph type="ctrTitle"/>
          </p:nvPr>
        </p:nvSpPr>
        <p:spPr/>
        <p:txBody>
          <a:bodyPr/>
          <a:lstStyle/>
          <a:p>
            <a:r>
              <a:rPr lang="en-US" dirty="0"/>
              <a:t>PSEUDOCODE MERGE SORT</a:t>
            </a:r>
          </a:p>
        </p:txBody>
      </p:sp>
    </p:spTree>
    <p:extLst>
      <p:ext uri="{BB962C8B-B14F-4D97-AF65-F5344CB8AC3E}">
        <p14:creationId xmlns:p14="http://schemas.microsoft.com/office/powerpoint/2010/main" val="809707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12F58C-6F19-46DA-865C-DB962FE3516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3" name="Picture 2">
            <a:extLst>
              <a:ext uri="{FF2B5EF4-FFF2-40B4-BE49-F238E27FC236}">
                <a16:creationId xmlns:a16="http://schemas.microsoft.com/office/drawing/2014/main" id="{9DD7EE7B-A016-44D0-B03A-734A2C1A7CCE}"/>
              </a:ext>
            </a:extLst>
          </p:cNvPr>
          <p:cNvPicPr>
            <a:picLocks noChangeAspect="1"/>
          </p:cNvPicPr>
          <p:nvPr/>
        </p:nvPicPr>
        <p:blipFill>
          <a:blip r:embed="rId2"/>
          <a:stretch>
            <a:fillRect/>
          </a:stretch>
        </p:blipFill>
        <p:spPr>
          <a:xfrm>
            <a:off x="1698199" y="0"/>
            <a:ext cx="5747602" cy="5143500"/>
          </a:xfrm>
          <a:prstGeom prst="rect">
            <a:avLst/>
          </a:prstGeom>
        </p:spPr>
      </p:pic>
    </p:spTree>
    <p:extLst>
      <p:ext uri="{BB962C8B-B14F-4D97-AF65-F5344CB8AC3E}">
        <p14:creationId xmlns:p14="http://schemas.microsoft.com/office/powerpoint/2010/main" val="3225731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35D228-887C-42B2-8190-9728DCBC2A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3" name="Picture 2">
            <a:extLst>
              <a:ext uri="{FF2B5EF4-FFF2-40B4-BE49-F238E27FC236}">
                <a16:creationId xmlns:a16="http://schemas.microsoft.com/office/drawing/2014/main" id="{07F348EB-CBD3-4655-848C-72AC755FC1B0}"/>
              </a:ext>
            </a:extLst>
          </p:cNvPr>
          <p:cNvPicPr>
            <a:picLocks noChangeAspect="1"/>
          </p:cNvPicPr>
          <p:nvPr/>
        </p:nvPicPr>
        <p:blipFill>
          <a:blip r:embed="rId2"/>
          <a:stretch>
            <a:fillRect/>
          </a:stretch>
        </p:blipFill>
        <p:spPr>
          <a:xfrm>
            <a:off x="1690758" y="1168752"/>
            <a:ext cx="5762484" cy="2353381"/>
          </a:xfrm>
          <a:prstGeom prst="rect">
            <a:avLst/>
          </a:prstGeom>
        </p:spPr>
      </p:pic>
    </p:spTree>
    <p:extLst>
      <p:ext uri="{BB962C8B-B14F-4D97-AF65-F5344CB8AC3E}">
        <p14:creationId xmlns:p14="http://schemas.microsoft.com/office/powerpoint/2010/main" val="238372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DDA3-62C5-4478-AE42-BF1B860B33BE}"/>
              </a:ext>
            </a:extLst>
          </p:cNvPr>
          <p:cNvSpPr>
            <a:spLocks noGrp="1"/>
          </p:cNvSpPr>
          <p:nvPr>
            <p:ph type="ctrTitle"/>
          </p:nvPr>
        </p:nvSpPr>
        <p:spPr>
          <a:xfrm>
            <a:off x="440267" y="1541675"/>
            <a:ext cx="6186311" cy="2060100"/>
          </a:xfrm>
        </p:spPr>
        <p:txBody>
          <a:bodyPr/>
          <a:lstStyle/>
          <a:p>
            <a:pPr algn="just"/>
            <a:r>
              <a:rPr lang="en-US" sz="2000" dirty="0"/>
              <a:t>Proses </a:t>
            </a:r>
            <a:r>
              <a:rPr lang="en-US" sz="2000" dirty="0" err="1"/>
              <a:t>rekursi</a:t>
            </a:r>
            <a:r>
              <a:rPr lang="en-US" sz="2000" dirty="0"/>
              <a:t> </a:t>
            </a:r>
            <a:r>
              <a:rPr lang="en-US" sz="2000" dirty="0" err="1"/>
              <a:t>berhenti</a:t>
            </a:r>
            <a:r>
              <a:rPr lang="en-US" sz="2000" dirty="0"/>
              <a:t> </a:t>
            </a:r>
            <a:r>
              <a:rPr lang="en-US" sz="2000" dirty="0" err="1"/>
              <a:t>jika</a:t>
            </a:r>
            <a:r>
              <a:rPr lang="en-US" sz="2000" dirty="0"/>
              <a:t> </a:t>
            </a:r>
            <a:r>
              <a:rPr lang="en-US" sz="2000" dirty="0" err="1"/>
              <a:t>mencapai</a:t>
            </a:r>
            <a:r>
              <a:rPr lang="en-US" sz="2000" dirty="0"/>
              <a:t> </a:t>
            </a:r>
            <a:r>
              <a:rPr lang="en-US" sz="2000" dirty="0" err="1"/>
              <a:t>elemen</a:t>
            </a:r>
            <a:r>
              <a:rPr lang="en-US" sz="2000" dirty="0"/>
              <a:t> </a:t>
            </a:r>
            <a:r>
              <a:rPr lang="en-US" sz="2000" dirty="0" err="1"/>
              <a:t>dasar</a:t>
            </a:r>
            <a:r>
              <a:rPr lang="en-US" sz="2000" dirty="0"/>
              <a:t>. Hal </a:t>
            </a:r>
            <a:r>
              <a:rPr lang="en-US" sz="2000" dirty="0" err="1"/>
              <a:t>ini</a:t>
            </a:r>
            <a:r>
              <a:rPr lang="en-US" sz="2000" dirty="0"/>
              <a:t> </a:t>
            </a:r>
            <a:r>
              <a:rPr lang="en-US" sz="2000" dirty="0" err="1"/>
              <a:t>terjadi</a:t>
            </a:r>
            <a:r>
              <a:rPr lang="en-US" sz="2000" dirty="0"/>
              <a:t> </a:t>
            </a:r>
            <a:r>
              <a:rPr lang="en-US" sz="2000" dirty="0" err="1"/>
              <a:t>bilamana</a:t>
            </a:r>
            <a:r>
              <a:rPr lang="en-US" sz="2000" dirty="0"/>
              <a:t> </a:t>
            </a:r>
            <a:r>
              <a:rPr lang="en-US" sz="2000" dirty="0" err="1"/>
              <a:t>bagian</a:t>
            </a:r>
            <a:r>
              <a:rPr lang="en-US" sz="2000" dirty="0"/>
              <a:t> yang </a:t>
            </a:r>
            <a:r>
              <a:rPr lang="en-US" sz="2000" dirty="0" err="1"/>
              <a:t>akan</a:t>
            </a:r>
            <a:r>
              <a:rPr lang="en-US" sz="2000" dirty="0"/>
              <a:t> </a:t>
            </a:r>
            <a:r>
              <a:rPr lang="en-US" sz="2000" dirty="0" err="1"/>
              <a:t>diurutkan</a:t>
            </a:r>
            <a:r>
              <a:rPr lang="en-US" sz="2000" dirty="0"/>
              <a:t> </a:t>
            </a:r>
            <a:r>
              <a:rPr lang="en-US" sz="2000" dirty="0" err="1"/>
              <a:t>menyisakan</a:t>
            </a:r>
            <a:r>
              <a:rPr lang="en-US" sz="2000" dirty="0"/>
              <a:t> </a:t>
            </a:r>
            <a:r>
              <a:rPr lang="en-US" sz="2000" dirty="0" err="1"/>
              <a:t>tepat</a:t>
            </a:r>
            <a:r>
              <a:rPr lang="en-US" sz="2000" dirty="0"/>
              <a:t> </a:t>
            </a:r>
            <a:r>
              <a:rPr lang="en-US" sz="2000" dirty="0" err="1"/>
              <a:t>satu</a:t>
            </a:r>
            <a:r>
              <a:rPr lang="en-US" sz="2000" dirty="0"/>
              <a:t> </a:t>
            </a:r>
            <a:r>
              <a:rPr lang="en-US" sz="2000" dirty="0" err="1"/>
              <a:t>elemen</a:t>
            </a:r>
            <a:r>
              <a:rPr lang="en-US" sz="2000" dirty="0"/>
              <a:t>. </a:t>
            </a:r>
            <a:r>
              <a:rPr lang="en-US" sz="2000" dirty="0" err="1"/>
              <a:t>Sisa</a:t>
            </a:r>
            <a:r>
              <a:rPr lang="en-US" sz="2000" dirty="0"/>
              <a:t> </a:t>
            </a:r>
            <a:r>
              <a:rPr lang="en-US" sz="2000" dirty="0" err="1"/>
              <a:t>pengurutan</a:t>
            </a:r>
            <a:r>
              <a:rPr lang="en-US" sz="2000" dirty="0"/>
              <a:t> </a:t>
            </a:r>
            <a:r>
              <a:rPr lang="en-US" sz="2000" dirty="0" err="1"/>
              <a:t>satu</a:t>
            </a:r>
            <a:r>
              <a:rPr lang="en-US" sz="2000" dirty="0"/>
              <a:t> </a:t>
            </a:r>
            <a:r>
              <a:rPr lang="en-US" sz="2000" dirty="0" err="1"/>
              <a:t>elemen</a:t>
            </a:r>
            <a:r>
              <a:rPr lang="en-US" sz="2000" dirty="0"/>
              <a:t> </a:t>
            </a:r>
            <a:r>
              <a:rPr lang="en-US" sz="2000" dirty="0" err="1"/>
              <a:t>tersebut</a:t>
            </a:r>
            <a:r>
              <a:rPr lang="en-US" sz="2000" dirty="0"/>
              <a:t> </a:t>
            </a:r>
            <a:r>
              <a:rPr lang="en-US" sz="2000" dirty="0" err="1"/>
              <a:t>menandakan</a:t>
            </a:r>
            <a:r>
              <a:rPr lang="en-US" sz="2000" dirty="0"/>
              <a:t> </a:t>
            </a:r>
            <a:r>
              <a:rPr lang="en-US" sz="2000" dirty="0" err="1"/>
              <a:t>bahwa</a:t>
            </a:r>
            <a:r>
              <a:rPr lang="en-US" sz="2000" dirty="0"/>
              <a:t> </a:t>
            </a:r>
            <a:r>
              <a:rPr lang="en-US" sz="2000" dirty="0" err="1"/>
              <a:t>bagian</a:t>
            </a:r>
            <a:r>
              <a:rPr lang="en-US" sz="2000" dirty="0"/>
              <a:t> </a:t>
            </a:r>
            <a:r>
              <a:rPr lang="en-US" sz="2000" dirty="0" err="1"/>
              <a:t>tersebut</a:t>
            </a:r>
            <a:r>
              <a:rPr lang="en-US" sz="2000" dirty="0"/>
              <a:t> </a:t>
            </a:r>
            <a:r>
              <a:rPr lang="en-US" sz="2000" dirty="0" err="1"/>
              <a:t>telah</a:t>
            </a:r>
            <a:r>
              <a:rPr lang="en-US" sz="2000" dirty="0"/>
              <a:t> </a:t>
            </a:r>
            <a:r>
              <a:rPr lang="en-US" sz="2000" dirty="0" err="1"/>
              <a:t>terurut</a:t>
            </a:r>
            <a:r>
              <a:rPr lang="en-US" sz="2000" dirty="0"/>
              <a:t> </a:t>
            </a:r>
            <a:r>
              <a:rPr lang="en-US" sz="2000" dirty="0" err="1"/>
              <a:t>sesuai</a:t>
            </a:r>
            <a:r>
              <a:rPr lang="en-US" sz="2000" dirty="0"/>
              <a:t> </a:t>
            </a:r>
            <a:r>
              <a:rPr lang="en-US" sz="2000" dirty="0" err="1"/>
              <a:t>rangkaian</a:t>
            </a:r>
            <a:r>
              <a:rPr lang="en-US" sz="2000" dirty="0"/>
              <a:t>.</a:t>
            </a:r>
          </a:p>
        </p:txBody>
      </p:sp>
    </p:spTree>
    <p:extLst>
      <p:ext uri="{BB962C8B-B14F-4D97-AF65-F5344CB8AC3E}">
        <p14:creationId xmlns:p14="http://schemas.microsoft.com/office/powerpoint/2010/main" val="5045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7549-9975-4C79-BD63-05879E390B9D}"/>
              </a:ext>
            </a:extLst>
          </p:cNvPr>
          <p:cNvSpPr>
            <a:spLocks noGrp="1"/>
          </p:cNvSpPr>
          <p:nvPr>
            <p:ph type="title"/>
          </p:nvPr>
        </p:nvSpPr>
        <p:spPr/>
        <p:txBody>
          <a:bodyPr/>
          <a:lstStyle/>
          <a:p>
            <a:r>
              <a:rPr lang="en-US" dirty="0" err="1"/>
              <a:t>Simulasi</a:t>
            </a:r>
            <a:endParaRPr lang="en-US" dirty="0"/>
          </a:p>
        </p:txBody>
      </p:sp>
      <p:sp>
        <p:nvSpPr>
          <p:cNvPr id="4" name="Slide Number Placeholder 3">
            <a:extLst>
              <a:ext uri="{FF2B5EF4-FFF2-40B4-BE49-F238E27FC236}">
                <a16:creationId xmlns:a16="http://schemas.microsoft.com/office/drawing/2014/main" id="{16E94482-7FB9-4AA3-A2C7-3375304F894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1026" name="Picture 2" descr="Algoritma Merge Sort">
            <a:extLst>
              <a:ext uri="{FF2B5EF4-FFF2-40B4-BE49-F238E27FC236}">
                <a16:creationId xmlns:a16="http://schemas.microsoft.com/office/drawing/2014/main" id="{60D45291-6043-422D-9083-92FF1C38AD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11161" y="1430154"/>
            <a:ext cx="5187949" cy="311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64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301C-96DD-46C2-90F0-3C55FA0AAEBA}"/>
              </a:ext>
            </a:extLst>
          </p:cNvPr>
          <p:cNvSpPr>
            <a:spLocks noGrp="1"/>
          </p:cNvSpPr>
          <p:nvPr>
            <p:ph type="title"/>
          </p:nvPr>
        </p:nvSpPr>
        <p:spPr/>
        <p:txBody>
          <a:bodyPr/>
          <a:lstStyle/>
          <a:p>
            <a:r>
              <a:rPr lang="en-US" dirty="0" err="1"/>
              <a:t>Langkah-langkah</a:t>
            </a:r>
            <a:r>
              <a:rPr lang="en-US" dirty="0"/>
              <a:t> </a:t>
            </a:r>
            <a:r>
              <a:rPr lang="en-US" dirty="0" err="1"/>
              <a:t>pengurutan</a:t>
            </a:r>
            <a:endParaRPr lang="en-US" dirty="0"/>
          </a:p>
        </p:txBody>
      </p:sp>
      <p:sp>
        <p:nvSpPr>
          <p:cNvPr id="3" name="Text Placeholder 2">
            <a:extLst>
              <a:ext uri="{FF2B5EF4-FFF2-40B4-BE49-F238E27FC236}">
                <a16:creationId xmlns:a16="http://schemas.microsoft.com/office/drawing/2014/main" id="{C368BF01-C437-464E-98F7-30B10A619505}"/>
              </a:ext>
            </a:extLst>
          </p:cNvPr>
          <p:cNvSpPr>
            <a:spLocks noGrp="1"/>
          </p:cNvSpPr>
          <p:nvPr>
            <p:ph type="body" idx="1"/>
          </p:nvPr>
        </p:nvSpPr>
        <p:spPr>
          <a:xfrm>
            <a:off x="1199774" y="1599700"/>
            <a:ext cx="7304479" cy="2886000"/>
          </a:xfrm>
        </p:spPr>
        <p:txBody>
          <a:bodyPr/>
          <a:lstStyle/>
          <a:p>
            <a:pPr marL="76200" indent="0" algn="just">
              <a:buNone/>
            </a:pPr>
            <a:r>
              <a:rPr lang="en-US" sz="2000" dirty="0"/>
              <a:t>Data </a:t>
            </a:r>
            <a:r>
              <a:rPr lang="en-US" sz="2000" dirty="0" err="1"/>
              <a:t>Sebelum</a:t>
            </a:r>
            <a:r>
              <a:rPr lang="en-US" sz="2000" dirty="0"/>
              <a:t> </a:t>
            </a:r>
            <a:r>
              <a:rPr lang="en-US" sz="2000" dirty="0" err="1"/>
              <a:t>diurutkan</a:t>
            </a:r>
            <a:r>
              <a:rPr lang="en-US" sz="2000" dirty="0"/>
              <a:t> : </a:t>
            </a:r>
            <a:r>
              <a:rPr lang="en-US" sz="2000" b="1" dirty="0"/>
              <a:t>6 3 5 1 8 2 4 7</a:t>
            </a:r>
          </a:p>
          <a:p>
            <a:pPr algn="just"/>
            <a:r>
              <a:rPr lang="en-US" sz="2000" dirty="0" err="1"/>
              <a:t>Pertama</a:t>
            </a:r>
            <a:r>
              <a:rPr lang="en-US" sz="2000" dirty="0"/>
              <a:t> kali </a:t>
            </a:r>
            <a:r>
              <a:rPr lang="en-US" sz="2000" dirty="0" err="1"/>
              <a:t>larik</a:t>
            </a:r>
            <a:r>
              <a:rPr lang="en-US" sz="2000" dirty="0"/>
              <a:t> </a:t>
            </a:r>
            <a:r>
              <a:rPr lang="en-US" sz="2000" dirty="0" err="1"/>
              <a:t>tersebut</a:t>
            </a:r>
            <a:r>
              <a:rPr lang="en-US" sz="2000" dirty="0"/>
              <a:t> </a:t>
            </a:r>
            <a:r>
              <a:rPr lang="en-US" sz="2000" dirty="0" err="1"/>
              <a:t>dibagi</a:t>
            </a:r>
            <a:r>
              <a:rPr lang="en-US" sz="2000" dirty="0"/>
              <a:t> </a:t>
            </a:r>
            <a:r>
              <a:rPr lang="en-US" sz="2000" dirty="0" err="1"/>
              <a:t>menjadi</a:t>
            </a:r>
            <a:r>
              <a:rPr lang="en-US" sz="2000" dirty="0"/>
              <a:t> </a:t>
            </a:r>
            <a:r>
              <a:rPr lang="en-US" sz="2000" dirty="0" err="1"/>
              <a:t>dua</a:t>
            </a:r>
            <a:r>
              <a:rPr lang="en-US" sz="2000" dirty="0"/>
              <a:t> </a:t>
            </a:r>
            <a:r>
              <a:rPr lang="en-US" sz="2000" dirty="0" err="1"/>
              <a:t>bagian</a:t>
            </a:r>
            <a:r>
              <a:rPr lang="en-US" sz="2000" dirty="0"/>
              <a:t>, {6, 3, 5, 1} dan {8, 2, 4, 7}</a:t>
            </a:r>
          </a:p>
          <a:p>
            <a:pPr algn="just"/>
            <a:r>
              <a:rPr lang="en-US" sz="2000" dirty="0" err="1"/>
              <a:t>Kedua</a:t>
            </a:r>
            <a:r>
              <a:rPr lang="en-US" sz="2000" dirty="0"/>
              <a:t> </a:t>
            </a:r>
            <a:r>
              <a:rPr lang="en-US" sz="2000" dirty="0" err="1"/>
              <a:t>larik</a:t>
            </a:r>
            <a:r>
              <a:rPr lang="en-US" sz="2000" dirty="0"/>
              <a:t> </a:t>
            </a:r>
            <a:r>
              <a:rPr lang="en-US" sz="2000" dirty="0" err="1"/>
              <a:t>kemudian</a:t>
            </a:r>
            <a:r>
              <a:rPr lang="en-US" sz="2000" dirty="0"/>
              <a:t> </a:t>
            </a:r>
            <a:r>
              <a:rPr lang="en-US" sz="2000" dirty="0" err="1"/>
              <a:t>diurutkan</a:t>
            </a:r>
            <a:r>
              <a:rPr lang="en-US" sz="2000" dirty="0"/>
              <a:t> </a:t>
            </a:r>
            <a:r>
              <a:rPr lang="en-US" sz="2000" dirty="0" err="1"/>
              <a:t>secara</a:t>
            </a:r>
            <a:r>
              <a:rPr lang="en-US" sz="2000" dirty="0"/>
              <a:t> </a:t>
            </a:r>
            <a:r>
              <a:rPr lang="en-US" sz="2000" dirty="0" err="1"/>
              <a:t>terpisah</a:t>
            </a:r>
            <a:r>
              <a:rPr lang="en-US" sz="2000" dirty="0"/>
              <a:t> </a:t>
            </a:r>
            <a:r>
              <a:rPr lang="en-US" sz="2000" dirty="0" err="1"/>
              <a:t>sehingga</a:t>
            </a:r>
            <a:r>
              <a:rPr lang="en-US" sz="2000" dirty="0"/>
              <a:t> </a:t>
            </a:r>
            <a:r>
              <a:rPr lang="en-US" sz="2000" dirty="0" err="1"/>
              <a:t>menjadi</a:t>
            </a:r>
            <a:r>
              <a:rPr lang="en-US" sz="2000" dirty="0"/>
              <a:t> {6, 3}, {5, 1}, {8, 2}, dan  {4, 7}</a:t>
            </a:r>
          </a:p>
          <a:p>
            <a:pPr algn="just"/>
            <a:r>
              <a:rPr lang="en-US" sz="2000" dirty="0" err="1"/>
              <a:t>Ketiga</a:t>
            </a:r>
            <a:r>
              <a:rPr lang="en-US" sz="2000" dirty="0"/>
              <a:t> </a:t>
            </a:r>
            <a:r>
              <a:rPr lang="en-US" sz="2000" dirty="0" err="1"/>
              <a:t>larik</a:t>
            </a:r>
            <a:r>
              <a:rPr lang="en-US" sz="2000" dirty="0"/>
              <a:t> </a:t>
            </a:r>
            <a:r>
              <a:rPr lang="en-US" sz="2000" dirty="0" err="1"/>
              <a:t>kemudian</a:t>
            </a:r>
            <a:r>
              <a:rPr lang="en-US" sz="2000" dirty="0"/>
              <a:t> </a:t>
            </a:r>
            <a:r>
              <a:rPr lang="en-US" sz="2000" dirty="0" err="1"/>
              <a:t>diurutkan</a:t>
            </a:r>
            <a:r>
              <a:rPr lang="en-US" sz="2000" dirty="0"/>
              <a:t> </a:t>
            </a:r>
            <a:r>
              <a:rPr lang="en-US" sz="2000" dirty="0" err="1"/>
              <a:t>secara</a:t>
            </a:r>
            <a:r>
              <a:rPr lang="en-US" sz="2000" dirty="0"/>
              <a:t> </a:t>
            </a:r>
            <a:r>
              <a:rPr lang="en-US" sz="2000" dirty="0" err="1"/>
              <a:t>terpisah</a:t>
            </a:r>
            <a:r>
              <a:rPr lang="en-US" sz="2000" dirty="0"/>
              <a:t> </a:t>
            </a:r>
            <a:r>
              <a:rPr lang="en-US" sz="2000" dirty="0" err="1"/>
              <a:t>sehingga</a:t>
            </a:r>
            <a:r>
              <a:rPr lang="en-US" sz="2000" dirty="0"/>
              <a:t> </a:t>
            </a:r>
            <a:r>
              <a:rPr lang="en-US" sz="2000" dirty="0" err="1"/>
              <a:t>menjadi</a:t>
            </a:r>
            <a:r>
              <a:rPr lang="en-US" sz="2000" dirty="0"/>
              <a:t> {6}, {3}, {5}, {1}, {8}, {2}, {4}, dan {7}</a:t>
            </a:r>
          </a:p>
          <a:p>
            <a:pPr algn="just"/>
            <a:endParaRPr lang="en-US" sz="2000" dirty="0"/>
          </a:p>
        </p:txBody>
      </p:sp>
      <p:sp>
        <p:nvSpPr>
          <p:cNvPr id="4" name="Slide Number Placeholder 3">
            <a:extLst>
              <a:ext uri="{FF2B5EF4-FFF2-40B4-BE49-F238E27FC236}">
                <a16:creationId xmlns:a16="http://schemas.microsoft.com/office/drawing/2014/main" id="{B660FBE5-6802-47EC-AD67-23708D4B38A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75186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B249C1B-8B7E-4A4D-BC94-39682235B0D4}"/>
              </a:ext>
            </a:extLst>
          </p:cNvPr>
          <p:cNvSpPr>
            <a:spLocks noGrp="1" noChangeArrowheads="1"/>
          </p:cNvSpPr>
          <p:nvPr>
            <p:ph type="ctrTitle"/>
          </p:nvPr>
        </p:nvSpPr>
        <p:spPr/>
        <p:txBody>
          <a:bodyPr/>
          <a:lstStyle/>
          <a:p>
            <a:pPr eaLnBrk="1" hangingPunct="1"/>
            <a:r>
              <a:rPr lang="en-US" altLang="en-US" sz="3600" b="1">
                <a:solidFill>
                  <a:srgbClr val="FF0000"/>
                </a:solidFill>
              </a:rPr>
              <a:t>Pengurutan (</a:t>
            </a:r>
            <a:r>
              <a:rPr lang="en-US" altLang="en-US" sz="3600" b="1" i="1">
                <a:solidFill>
                  <a:srgbClr val="FF0000"/>
                </a:solidFill>
              </a:rPr>
              <a:t>sorting</a:t>
            </a:r>
            <a:r>
              <a:rPr lang="en-US" altLang="en-US" sz="3600" b="1">
                <a:solidFill>
                  <a:srgbClr val="FF0000"/>
                </a:solidFill>
              </a:rPr>
              <a:t>)</a:t>
            </a:r>
            <a:r>
              <a:rPr lang="en-US" altLang="en-US" sz="3600" b="1" i="1">
                <a:solidFill>
                  <a:srgbClr val="FF0000"/>
                </a:solidFill>
              </a:rPr>
              <a:t>:</a:t>
            </a:r>
            <a:r>
              <a:rPr lang="en-US" altLang="en-US" sz="4500"/>
              <a:t/>
            </a:r>
            <a:br>
              <a:rPr lang="en-US" altLang="en-US" sz="4500"/>
            </a:br>
            <a:r>
              <a:rPr lang="en-US" altLang="en-US" sz="2400"/>
              <a:t>proses penyusunan kembali sekumpulan objek ke dalam urutan tertentu</a:t>
            </a:r>
            <a:endParaRPr lang="en-US" altLang="en-US" sz="4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301C-96DD-46C2-90F0-3C55FA0AAEBA}"/>
              </a:ext>
            </a:extLst>
          </p:cNvPr>
          <p:cNvSpPr>
            <a:spLocks noGrp="1"/>
          </p:cNvSpPr>
          <p:nvPr>
            <p:ph type="title"/>
          </p:nvPr>
        </p:nvSpPr>
        <p:spPr/>
        <p:txBody>
          <a:bodyPr/>
          <a:lstStyle/>
          <a:p>
            <a:r>
              <a:rPr lang="en-US" dirty="0" err="1"/>
              <a:t>Langkah-langkah</a:t>
            </a:r>
            <a:r>
              <a:rPr lang="en-US" dirty="0"/>
              <a:t> </a:t>
            </a:r>
            <a:r>
              <a:rPr lang="en-US" dirty="0" err="1"/>
              <a:t>pengurutan</a:t>
            </a:r>
            <a:r>
              <a:rPr lang="en-US" dirty="0"/>
              <a:t> (2)</a:t>
            </a:r>
          </a:p>
        </p:txBody>
      </p:sp>
      <p:sp>
        <p:nvSpPr>
          <p:cNvPr id="3" name="Text Placeholder 2">
            <a:extLst>
              <a:ext uri="{FF2B5EF4-FFF2-40B4-BE49-F238E27FC236}">
                <a16:creationId xmlns:a16="http://schemas.microsoft.com/office/drawing/2014/main" id="{C368BF01-C437-464E-98F7-30B10A619505}"/>
              </a:ext>
            </a:extLst>
          </p:cNvPr>
          <p:cNvSpPr>
            <a:spLocks noGrp="1"/>
          </p:cNvSpPr>
          <p:nvPr>
            <p:ph type="body" idx="1"/>
          </p:nvPr>
        </p:nvSpPr>
        <p:spPr>
          <a:xfrm>
            <a:off x="1199774" y="1460900"/>
            <a:ext cx="7391069" cy="3336878"/>
          </a:xfrm>
        </p:spPr>
        <p:txBody>
          <a:bodyPr/>
          <a:lstStyle/>
          <a:p>
            <a:pPr algn="just"/>
            <a:r>
              <a:rPr lang="en-US" sz="2000" dirty="0" err="1"/>
              <a:t>Sebuah</a:t>
            </a:r>
            <a:r>
              <a:rPr lang="en-US" sz="2000" dirty="0"/>
              <a:t> </a:t>
            </a:r>
            <a:r>
              <a:rPr lang="en-US" sz="2000" dirty="0" err="1"/>
              <a:t>larik</a:t>
            </a:r>
            <a:r>
              <a:rPr lang="en-US" sz="2000" dirty="0"/>
              <a:t> </a:t>
            </a:r>
            <a:r>
              <a:rPr lang="en-US" sz="2000" dirty="0" err="1"/>
              <a:t>baru</a:t>
            </a:r>
            <a:r>
              <a:rPr lang="en-US" sz="2000" dirty="0"/>
              <a:t> </a:t>
            </a:r>
            <a:r>
              <a:rPr lang="en-US" sz="2000" dirty="0" err="1"/>
              <a:t>dibentuk</a:t>
            </a:r>
            <a:r>
              <a:rPr lang="en-US" sz="2000" dirty="0"/>
              <a:t> yang </a:t>
            </a:r>
            <a:r>
              <a:rPr lang="en-US" sz="2000" dirty="0" err="1"/>
              <a:t>sebagai</a:t>
            </a:r>
            <a:r>
              <a:rPr lang="en-US" sz="2000" dirty="0"/>
              <a:t> </a:t>
            </a:r>
            <a:r>
              <a:rPr lang="en-US" sz="2000" dirty="0" err="1"/>
              <a:t>penggabungan</a:t>
            </a:r>
            <a:r>
              <a:rPr lang="en-US" sz="2000" dirty="0"/>
              <a:t> </a:t>
            </a:r>
            <a:r>
              <a:rPr lang="en-US" sz="2000" dirty="0" err="1"/>
              <a:t>dari</a:t>
            </a:r>
            <a:r>
              <a:rPr lang="en-US" sz="2000" dirty="0"/>
              <a:t> </a:t>
            </a:r>
            <a:r>
              <a:rPr lang="en-US" sz="2000" dirty="0" err="1"/>
              <a:t>setiap</a:t>
            </a:r>
            <a:r>
              <a:rPr lang="en-US" sz="2000" dirty="0"/>
              <a:t> </a:t>
            </a:r>
            <a:r>
              <a:rPr lang="en-US" sz="2000" dirty="0" err="1"/>
              <a:t>dua</a:t>
            </a:r>
            <a:r>
              <a:rPr lang="en-US" sz="2000" dirty="0"/>
              <a:t> </a:t>
            </a:r>
            <a:r>
              <a:rPr lang="en-US" sz="2000" dirty="0" err="1"/>
              <a:t>larik</a:t>
            </a:r>
            <a:r>
              <a:rPr lang="en-US" sz="2000" dirty="0"/>
              <a:t> dan </a:t>
            </a:r>
            <a:r>
              <a:rPr lang="en-US" sz="2000" dirty="0" err="1"/>
              <a:t>diurutkan</a:t>
            </a:r>
            <a:r>
              <a:rPr lang="en-US" sz="2000" dirty="0"/>
              <a:t>, </a:t>
            </a:r>
            <a:r>
              <a:rPr lang="en-US" sz="2000" dirty="0" err="1"/>
              <a:t>sehingga</a:t>
            </a:r>
            <a:r>
              <a:rPr lang="en-US" sz="2000" dirty="0"/>
              <a:t> </a:t>
            </a:r>
            <a:r>
              <a:rPr lang="en-US" sz="2000" dirty="0" err="1"/>
              <a:t>masing-masing</a:t>
            </a:r>
            <a:r>
              <a:rPr lang="en-US" sz="2000" dirty="0"/>
              <a:t> </a:t>
            </a:r>
            <a:r>
              <a:rPr lang="en-US" sz="2000" dirty="0" err="1"/>
              <a:t>larik</a:t>
            </a:r>
            <a:r>
              <a:rPr lang="en-US" sz="2000" dirty="0"/>
              <a:t> </a:t>
            </a:r>
            <a:r>
              <a:rPr lang="en-US" sz="2000" dirty="0" err="1"/>
              <a:t>memilik</a:t>
            </a:r>
            <a:r>
              <a:rPr lang="en-US" sz="2000" dirty="0"/>
              <a:t> </a:t>
            </a:r>
            <a:r>
              <a:rPr lang="en-US" sz="2000" dirty="0" err="1"/>
              <a:t>nilai</a:t>
            </a:r>
            <a:r>
              <a:rPr lang="en-US" sz="2000" dirty="0"/>
              <a:t> {3, 6}, {1, 5}, {2, 8}, dan {4, 7}</a:t>
            </a:r>
          </a:p>
          <a:p>
            <a:pPr algn="just"/>
            <a:r>
              <a:rPr lang="en-US" sz="2000" dirty="0" err="1"/>
              <a:t>Bentuk</a:t>
            </a:r>
            <a:r>
              <a:rPr lang="en-US" sz="2000" dirty="0"/>
              <a:t> </a:t>
            </a:r>
            <a:r>
              <a:rPr lang="en-US" sz="2000" dirty="0" err="1"/>
              <a:t>larik</a:t>
            </a:r>
            <a:r>
              <a:rPr lang="en-US" sz="2000" dirty="0"/>
              <a:t> </a:t>
            </a:r>
            <a:r>
              <a:rPr lang="en-US" sz="2000" dirty="0" err="1"/>
              <a:t>baru</a:t>
            </a:r>
            <a:r>
              <a:rPr lang="en-US" sz="2000" dirty="0"/>
              <a:t> </a:t>
            </a:r>
            <a:r>
              <a:rPr lang="en-US" sz="2000" dirty="0" err="1"/>
              <a:t>lagi</a:t>
            </a:r>
            <a:r>
              <a:rPr lang="en-US" sz="2000" dirty="0"/>
              <a:t> yang </a:t>
            </a:r>
            <a:r>
              <a:rPr lang="en-US" sz="2000" dirty="0" err="1"/>
              <a:t>merupakan</a:t>
            </a:r>
            <a:r>
              <a:rPr lang="en-US" sz="2000" dirty="0"/>
              <a:t> </a:t>
            </a:r>
            <a:r>
              <a:rPr lang="en-US" sz="2000" dirty="0" err="1"/>
              <a:t>penggabungan</a:t>
            </a:r>
            <a:r>
              <a:rPr lang="en-US" sz="2000" dirty="0"/>
              <a:t> </a:t>
            </a:r>
            <a:r>
              <a:rPr lang="en-US" sz="2000" dirty="0" err="1"/>
              <a:t>dari</a:t>
            </a:r>
            <a:r>
              <a:rPr lang="en-US" sz="2000" dirty="0"/>
              <a:t> </a:t>
            </a:r>
            <a:r>
              <a:rPr lang="en-US" sz="2000" dirty="0" err="1"/>
              <a:t>setiap</a:t>
            </a:r>
            <a:r>
              <a:rPr lang="en-US" sz="2000" dirty="0"/>
              <a:t> </a:t>
            </a:r>
            <a:r>
              <a:rPr lang="en-US" sz="2000" dirty="0" err="1"/>
              <a:t>dua</a:t>
            </a:r>
            <a:r>
              <a:rPr lang="en-US" sz="2000" dirty="0"/>
              <a:t> </a:t>
            </a:r>
            <a:r>
              <a:rPr lang="en-US" sz="2000" dirty="0" err="1"/>
              <a:t>larik</a:t>
            </a:r>
            <a:r>
              <a:rPr lang="en-US" sz="2000" dirty="0"/>
              <a:t> dan </a:t>
            </a:r>
            <a:r>
              <a:rPr lang="en-US" sz="2000" dirty="0" err="1"/>
              <a:t>diurutkan</a:t>
            </a:r>
            <a:r>
              <a:rPr lang="en-US" sz="2000" dirty="0"/>
              <a:t>, </a:t>
            </a:r>
            <a:r>
              <a:rPr lang="en-US" sz="2000" dirty="0" err="1"/>
              <a:t>sehingga</a:t>
            </a:r>
            <a:r>
              <a:rPr lang="en-US" sz="2000" dirty="0"/>
              <a:t> </a:t>
            </a:r>
            <a:r>
              <a:rPr lang="en-US" sz="2000" dirty="0" err="1"/>
              <a:t>masing-masing</a:t>
            </a:r>
            <a:r>
              <a:rPr lang="en-US" sz="2000" dirty="0"/>
              <a:t> </a:t>
            </a:r>
            <a:r>
              <a:rPr lang="en-US" sz="2000" dirty="0" err="1"/>
              <a:t>lari</a:t>
            </a:r>
            <a:r>
              <a:rPr lang="en-US" sz="2000" dirty="0"/>
              <a:t> </a:t>
            </a:r>
            <a:r>
              <a:rPr lang="en-US" sz="2000" dirty="0" err="1"/>
              <a:t>memilik</a:t>
            </a:r>
            <a:r>
              <a:rPr lang="en-US" sz="2000" dirty="0"/>
              <a:t> </a:t>
            </a:r>
            <a:r>
              <a:rPr lang="en-US" sz="2000" dirty="0" err="1"/>
              <a:t>nilai</a:t>
            </a:r>
            <a:r>
              <a:rPr lang="en-US" sz="2000" dirty="0"/>
              <a:t> {1, 3, 5, 6} dan {2, 4, 7, 8}</a:t>
            </a:r>
          </a:p>
          <a:p>
            <a:pPr algn="just"/>
            <a:r>
              <a:rPr lang="en-US" sz="2000" dirty="0" err="1"/>
              <a:t>Langkah</a:t>
            </a:r>
            <a:r>
              <a:rPr lang="en-US" sz="2000" dirty="0"/>
              <a:t> </a:t>
            </a:r>
            <a:r>
              <a:rPr lang="en-US" sz="2000" dirty="0" err="1"/>
              <a:t>berikutnya</a:t>
            </a:r>
            <a:r>
              <a:rPr lang="en-US" sz="2000" dirty="0"/>
              <a:t> </a:t>
            </a:r>
            <a:r>
              <a:rPr lang="en-US" sz="2000" dirty="0" err="1"/>
              <a:t>adalah</a:t>
            </a:r>
            <a:r>
              <a:rPr lang="en-US" sz="2000" dirty="0"/>
              <a:t> </a:t>
            </a:r>
            <a:r>
              <a:rPr lang="en-US" sz="2000" dirty="0" err="1"/>
              <a:t>penggabungan</a:t>
            </a:r>
            <a:r>
              <a:rPr lang="en-US" sz="2000" dirty="0"/>
              <a:t> </a:t>
            </a:r>
            <a:r>
              <a:rPr lang="en-US" sz="2000" dirty="0" err="1"/>
              <a:t>dari</a:t>
            </a:r>
            <a:r>
              <a:rPr lang="en-US" sz="2000" dirty="0"/>
              <a:t> </a:t>
            </a:r>
            <a:r>
              <a:rPr lang="en-US" sz="2000" dirty="0" err="1"/>
              <a:t>masing-masing</a:t>
            </a:r>
            <a:r>
              <a:rPr lang="en-US" sz="2000" dirty="0"/>
              <a:t> </a:t>
            </a:r>
            <a:r>
              <a:rPr lang="en-US" sz="2000" dirty="0" err="1"/>
              <a:t>larik</a:t>
            </a:r>
            <a:r>
              <a:rPr lang="en-US" sz="2000" dirty="0"/>
              <a:t> </a:t>
            </a:r>
            <a:r>
              <a:rPr lang="en-US" sz="2000" dirty="0" err="1"/>
              <a:t>ke</a:t>
            </a:r>
            <a:r>
              <a:rPr lang="en-US" sz="2000" dirty="0"/>
              <a:t> </a:t>
            </a:r>
            <a:r>
              <a:rPr lang="en-US" sz="2000" dirty="0" err="1"/>
              <a:t>dalam</a:t>
            </a:r>
            <a:r>
              <a:rPr lang="en-US" sz="2000" dirty="0"/>
              <a:t> </a:t>
            </a:r>
            <a:r>
              <a:rPr lang="en-US" sz="2000" dirty="0" err="1"/>
              <a:t>larik</a:t>
            </a:r>
            <a:r>
              <a:rPr lang="en-US" sz="2000" dirty="0"/>
              <a:t> </a:t>
            </a:r>
            <a:r>
              <a:rPr lang="en-US" sz="2000" dirty="0" err="1"/>
              <a:t>baru</a:t>
            </a:r>
            <a:r>
              <a:rPr lang="en-US" sz="2000" dirty="0"/>
              <a:t> yang </a:t>
            </a:r>
            <a:r>
              <a:rPr lang="en-US" sz="2000" dirty="0" err="1"/>
              <a:t>dibuat</a:t>
            </a:r>
            <a:r>
              <a:rPr lang="en-US" sz="2000" dirty="0"/>
              <a:t> </a:t>
            </a:r>
            <a:r>
              <a:rPr lang="en-US" sz="2000" dirty="0" err="1"/>
              <a:t>sebelumnya</a:t>
            </a:r>
            <a:r>
              <a:rPr lang="en-US" sz="2000" dirty="0"/>
              <a:t>, </a:t>
            </a:r>
            <a:r>
              <a:rPr lang="en-US" sz="2000" dirty="0" err="1"/>
              <a:t>sehingga</a:t>
            </a:r>
            <a:r>
              <a:rPr lang="en-US" sz="2000" dirty="0"/>
              <a:t> </a:t>
            </a:r>
            <a:r>
              <a:rPr lang="en-US" sz="2000" dirty="0" err="1"/>
              <a:t>memiliki</a:t>
            </a:r>
            <a:r>
              <a:rPr lang="en-US" sz="2000" dirty="0"/>
              <a:t> </a:t>
            </a:r>
            <a:r>
              <a:rPr lang="en-US" sz="2000" dirty="0" err="1"/>
              <a:t>nilai</a:t>
            </a:r>
            <a:r>
              <a:rPr lang="en-US" sz="2000" dirty="0"/>
              <a:t> {1, 2,3, 4, 5, 6, 7, 8}</a:t>
            </a:r>
          </a:p>
        </p:txBody>
      </p:sp>
      <p:sp>
        <p:nvSpPr>
          <p:cNvPr id="4" name="Slide Number Placeholder 3">
            <a:extLst>
              <a:ext uri="{FF2B5EF4-FFF2-40B4-BE49-F238E27FC236}">
                <a16:creationId xmlns:a16="http://schemas.microsoft.com/office/drawing/2014/main" id="{B660FBE5-6802-47EC-AD67-23708D4B38A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72034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A99A-0404-4B99-888A-0F98EB29C72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F360F5A-30E9-4481-8A30-53714D04F2E6}"/>
              </a:ext>
            </a:extLst>
          </p:cNvPr>
          <p:cNvSpPr>
            <a:spLocks noGrp="1"/>
          </p:cNvSpPr>
          <p:nvPr>
            <p:ph type="body" idx="1"/>
          </p:nvPr>
        </p:nvSpPr>
        <p:spPr>
          <a:xfrm>
            <a:off x="1132042" y="1486811"/>
            <a:ext cx="6650700" cy="3543800"/>
          </a:xfrm>
        </p:spPr>
        <p:txBody>
          <a:bodyPr/>
          <a:lstStyle/>
          <a:p>
            <a:r>
              <a:rPr lang="en-US" dirty="0"/>
              <a:t>2,1,5,4,3,8,6</a:t>
            </a:r>
          </a:p>
          <a:p>
            <a:r>
              <a:rPr lang="en-US" dirty="0"/>
              <a:t>{2,1,5} {4,3,8,6}</a:t>
            </a:r>
          </a:p>
          <a:p>
            <a:r>
              <a:rPr lang="en-US" dirty="0"/>
              <a:t>{2} {1,5} {4,3} {8,6}</a:t>
            </a:r>
          </a:p>
          <a:p>
            <a:r>
              <a:rPr lang="en-US" dirty="0"/>
              <a:t>{2} {1} {5} {4} {3} {8} {6}</a:t>
            </a:r>
          </a:p>
          <a:p>
            <a:r>
              <a:rPr lang="en-US" dirty="0"/>
              <a:t>{2} {1,5} {3,4} {6,8}</a:t>
            </a:r>
          </a:p>
          <a:p>
            <a:r>
              <a:rPr lang="en-US" dirty="0"/>
              <a:t>{1,2,5} {3,4,6,8}</a:t>
            </a:r>
          </a:p>
          <a:p>
            <a:r>
              <a:rPr lang="en-US" dirty="0"/>
              <a:t>{1,2,3,4,5,6,8}</a:t>
            </a:r>
          </a:p>
        </p:txBody>
      </p:sp>
      <p:sp>
        <p:nvSpPr>
          <p:cNvPr id="4" name="Slide Number Placeholder 3">
            <a:extLst>
              <a:ext uri="{FF2B5EF4-FFF2-40B4-BE49-F238E27FC236}">
                <a16:creationId xmlns:a16="http://schemas.microsoft.com/office/drawing/2014/main" id="{474D2CB5-B5BC-449C-B911-37B104941BC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838813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729442"/>
          </a:xfrm>
        </p:spPr>
        <p:txBody>
          <a:bodyPr/>
          <a:lstStyle/>
          <a:p>
            <a:r>
              <a:rPr lang="en-US" altLang="en-US" b="1" dirty="0"/>
              <a:t>Quick Sort</a:t>
            </a:r>
            <a:endParaRPr lang="en-US" b="1" dirty="0"/>
          </a:p>
        </p:txBody>
      </p:sp>
      <p:sp>
        <p:nvSpPr>
          <p:cNvPr id="4" name="Content Placeholder 2"/>
          <p:cNvSpPr>
            <a:spLocks noGrp="1"/>
          </p:cNvSpPr>
          <p:nvPr>
            <p:ph idx="1"/>
          </p:nvPr>
        </p:nvSpPr>
        <p:spPr>
          <a:xfrm>
            <a:off x="706040" y="239443"/>
            <a:ext cx="7729797" cy="3697541"/>
          </a:xfrm>
        </p:spPr>
        <p:txBody>
          <a:bodyPr/>
          <a:lstStyle/>
          <a:p>
            <a:pPr algn="just" eaLnBrk="1" hangingPunct="1"/>
            <a:r>
              <a:rPr lang="en-US" altLang="en-US" dirty="0" smtClean="0"/>
              <a:t>Salah </a:t>
            </a:r>
            <a:r>
              <a:rPr lang="en-US" altLang="en-US" dirty="0" err="1" smtClean="0"/>
              <a:t>satu</a:t>
            </a:r>
            <a:r>
              <a:rPr lang="en-US" altLang="en-US" dirty="0" smtClean="0"/>
              <a:t> </a:t>
            </a:r>
            <a:r>
              <a:rPr lang="en-US" altLang="en-US" dirty="0" err="1" smtClean="0"/>
              <a:t>algoritma</a:t>
            </a:r>
            <a:r>
              <a:rPr lang="en-US" altLang="en-US" dirty="0" smtClean="0"/>
              <a:t> </a:t>
            </a:r>
            <a:r>
              <a:rPr lang="en-US" altLang="en-US" dirty="0" err="1" smtClean="0"/>
              <a:t>untuk</a:t>
            </a:r>
            <a:r>
              <a:rPr lang="en-US" altLang="en-US" dirty="0" smtClean="0"/>
              <a:t> sorting / </a:t>
            </a:r>
            <a:r>
              <a:rPr lang="en-US" altLang="en-US" dirty="0" err="1" smtClean="0"/>
              <a:t>pengurutan</a:t>
            </a:r>
            <a:r>
              <a:rPr lang="en-US" altLang="en-US" dirty="0" smtClean="0"/>
              <a:t> data.</a:t>
            </a:r>
          </a:p>
          <a:p>
            <a:pPr algn="just" eaLnBrk="1" hangingPunct="1"/>
            <a:r>
              <a:rPr lang="en-US" altLang="en-US" dirty="0" err="1" smtClean="0"/>
              <a:t>Algoritma</a:t>
            </a:r>
            <a:r>
              <a:rPr lang="en-US" altLang="en-US" dirty="0" smtClean="0"/>
              <a:t> </a:t>
            </a:r>
            <a:r>
              <a:rPr lang="en-US" altLang="en-US" dirty="0" err="1" smtClean="0"/>
              <a:t>ini</a:t>
            </a:r>
            <a:r>
              <a:rPr lang="en-US" altLang="en-US" dirty="0" smtClean="0"/>
              <a:t> </a:t>
            </a:r>
            <a:r>
              <a:rPr lang="en-US" altLang="en-US" dirty="0" err="1" smtClean="0"/>
              <a:t>ditemukan</a:t>
            </a:r>
            <a:r>
              <a:rPr lang="en-US" altLang="en-US" dirty="0" smtClean="0"/>
              <a:t> </a:t>
            </a:r>
            <a:r>
              <a:rPr lang="en-US" altLang="en-US" dirty="0" err="1" smtClean="0"/>
              <a:t>oleh</a:t>
            </a:r>
            <a:r>
              <a:rPr lang="en-US" altLang="en-US" dirty="0" smtClean="0"/>
              <a:t> C.A.R. Hoare </a:t>
            </a:r>
            <a:r>
              <a:rPr lang="en-US" altLang="en-US" dirty="0" err="1" smtClean="0"/>
              <a:t>pada</a:t>
            </a:r>
            <a:r>
              <a:rPr lang="en-US" altLang="en-US" dirty="0" smtClean="0"/>
              <a:t> 1962.</a:t>
            </a:r>
          </a:p>
          <a:p>
            <a:pPr algn="just" eaLnBrk="1" hangingPunct="1"/>
            <a:r>
              <a:rPr lang="en-US" altLang="en-US" dirty="0" err="1" smtClean="0"/>
              <a:t>Prinsip</a:t>
            </a:r>
            <a:r>
              <a:rPr lang="en-US" altLang="en-US" dirty="0" smtClean="0"/>
              <a:t> </a:t>
            </a:r>
            <a:r>
              <a:rPr lang="en-US" altLang="en-US" dirty="0" err="1" smtClean="0"/>
              <a:t>dari</a:t>
            </a:r>
            <a:r>
              <a:rPr lang="en-US" altLang="en-US" dirty="0" smtClean="0"/>
              <a:t> </a:t>
            </a:r>
            <a:r>
              <a:rPr lang="en-US" altLang="en-US" dirty="0" err="1" smtClean="0"/>
              <a:t>algoritma</a:t>
            </a:r>
            <a:r>
              <a:rPr lang="en-US" altLang="en-US" dirty="0" smtClean="0"/>
              <a:t> </a:t>
            </a:r>
            <a:r>
              <a:rPr lang="en-US" altLang="en-US" dirty="0" err="1" smtClean="0"/>
              <a:t>ini</a:t>
            </a:r>
            <a:r>
              <a:rPr lang="en-US" altLang="en-US" dirty="0" smtClean="0"/>
              <a:t> </a:t>
            </a:r>
            <a:r>
              <a:rPr lang="en-US" altLang="en-US" dirty="0" err="1" smtClean="0"/>
              <a:t>adalah</a:t>
            </a:r>
            <a:r>
              <a:rPr lang="en-US" altLang="en-US" dirty="0" smtClean="0"/>
              <a:t> </a:t>
            </a:r>
            <a:r>
              <a:rPr lang="en-US" altLang="en-US" dirty="0" err="1" smtClean="0"/>
              <a:t>memecah</a:t>
            </a:r>
            <a:r>
              <a:rPr lang="en-US" altLang="en-US" dirty="0" smtClean="0"/>
              <a:t> </a:t>
            </a:r>
            <a:r>
              <a:rPr lang="en-US" altLang="en-US" dirty="0" err="1" smtClean="0"/>
              <a:t>dan</a:t>
            </a:r>
            <a:r>
              <a:rPr lang="en-US" altLang="en-US" dirty="0" smtClean="0"/>
              <a:t> </a:t>
            </a:r>
            <a:r>
              <a:rPr lang="en-US" altLang="en-US" dirty="0" err="1" smtClean="0"/>
              <a:t>menguasai</a:t>
            </a:r>
            <a:r>
              <a:rPr lang="en-US" altLang="en-US" dirty="0" smtClean="0"/>
              <a:t> (</a:t>
            </a:r>
            <a:r>
              <a:rPr lang="en-US" altLang="en-US" dirty="0" err="1" smtClean="0"/>
              <a:t>devide</a:t>
            </a:r>
            <a:r>
              <a:rPr lang="en-US" altLang="en-US" dirty="0" smtClean="0"/>
              <a:t> and conquer).</a:t>
            </a:r>
          </a:p>
          <a:p>
            <a:pPr algn="just" eaLnBrk="1" hangingPunct="1"/>
            <a:r>
              <a:rPr lang="en-US" altLang="en-US" dirty="0" smtClean="0"/>
              <a:t>Quicksort </a:t>
            </a:r>
            <a:r>
              <a:rPr lang="en-US" altLang="en-US" dirty="0" err="1" smtClean="0"/>
              <a:t>dimulai</a:t>
            </a:r>
            <a:r>
              <a:rPr lang="en-US" altLang="en-US" dirty="0" smtClean="0"/>
              <a:t> </a:t>
            </a:r>
            <a:r>
              <a:rPr lang="en-US" altLang="en-US" dirty="0" err="1" smtClean="0"/>
              <a:t>dengan</a:t>
            </a:r>
            <a:r>
              <a:rPr lang="en-US" altLang="en-US" dirty="0" smtClean="0"/>
              <a:t> </a:t>
            </a:r>
            <a:r>
              <a:rPr lang="en-US" altLang="en-US" dirty="0" err="1" smtClean="0"/>
              <a:t>menscan</a:t>
            </a:r>
            <a:r>
              <a:rPr lang="en-US" altLang="en-US" dirty="0" smtClean="0"/>
              <a:t> array yang </a:t>
            </a:r>
            <a:r>
              <a:rPr lang="en-US" altLang="en-US" dirty="0" err="1" smtClean="0"/>
              <a:t>disortir</a:t>
            </a:r>
            <a:r>
              <a:rPr lang="en-US" altLang="en-US" dirty="0" smtClean="0"/>
              <a:t> </a:t>
            </a:r>
            <a:r>
              <a:rPr lang="en-US" altLang="en-US" dirty="0" err="1" smtClean="0"/>
              <a:t>untuk</a:t>
            </a:r>
            <a:r>
              <a:rPr lang="en-US" altLang="en-US" dirty="0" smtClean="0"/>
              <a:t> </a:t>
            </a:r>
            <a:r>
              <a:rPr lang="en-US" altLang="en-US" dirty="0" err="1" smtClean="0"/>
              <a:t>nilai</a:t>
            </a:r>
            <a:r>
              <a:rPr lang="en-US" altLang="en-US" dirty="0" smtClean="0"/>
              <a:t> median.</a:t>
            </a:r>
          </a:p>
          <a:p>
            <a:pPr algn="just" eaLnBrk="1" hangingPunct="1"/>
            <a:r>
              <a:rPr lang="en-US" altLang="en-US" dirty="0" err="1" smtClean="0"/>
              <a:t>Nilai</a:t>
            </a:r>
            <a:r>
              <a:rPr lang="en-US" altLang="en-US" dirty="0" smtClean="0"/>
              <a:t> </a:t>
            </a:r>
            <a:r>
              <a:rPr lang="en-US" altLang="en-US" dirty="0" err="1" smtClean="0"/>
              <a:t>ini</a:t>
            </a:r>
            <a:r>
              <a:rPr lang="en-US" altLang="en-US" dirty="0" smtClean="0"/>
              <a:t>, yang </a:t>
            </a:r>
            <a:r>
              <a:rPr lang="en-US" altLang="en-US" dirty="0" err="1" smtClean="0"/>
              <a:t>disebut</a:t>
            </a:r>
            <a:r>
              <a:rPr lang="en-US" altLang="en-US" dirty="0" smtClean="0"/>
              <a:t> </a:t>
            </a:r>
            <a:r>
              <a:rPr lang="en-US" altLang="en-US" dirty="0" err="1" smtClean="0"/>
              <a:t>tumpuan</a:t>
            </a:r>
            <a:r>
              <a:rPr lang="en-US" altLang="en-US" dirty="0" smtClean="0"/>
              <a:t> (pivot), </a:t>
            </a:r>
            <a:r>
              <a:rPr lang="en-US" altLang="en-US" dirty="0" err="1" smtClean="0"/>
              <a:t>kemudian</a:t>
            </a:r>
            <a:r>
              <a:rPr lang="en-US" altLang="en-US" dirty="0" smtClean="0"/>
              <a:t> </a:t>
            </a:r>
            <a:r>
              <a:rPr lang="en-US" altLang="en-US" dirty="0" err="1" smtClean="0"/>
              <a:t>dipindahkan</a:t>
            </a:r>
            <a:r>
              <a:rPr lang="en-US" altLang="en-US" dirty="0" smtClean="0"/>
              <a:t> </a:t>
            </a:r>
            <a:r>
              <a:rPr lang="en-US" altLang="en-US" dirty="0" err="1" smtClean="0"/>
              <a:t>ke</a:t>
            </a:r>
            <a:r>
              <a:rPr lang="en-US" altLang="en-US" dirty="0" smtClean="0"/>
              <a:t> </a:t>
            </a:r>
            <a:r>
              <a:rPr lang="en-US" altLang="en-US" dirty="0" err="1" smtClean="0"/>
              <a:t>satu</a:t>
            </a:r>
            <a:r>
              <a:rPr lang="en-US" altLang="en-US" dirty="0" smtClean="0"/>
              <a:t> </a:t>
            </a:r>
            <a:r>
              <a:rPr lang="en-US" altLang="en-US" dirty="0" err="1" smtClean="0"/>
              <a:t>sisi</a:t>
            </a:r>
            <a:r>
              <a:rPr lang="en-US" altLang="en-US" dirty="0" smtClean="0"/>
              <a:t> </a:t>
            </a:r>
            <a:r>
              <a:rPr lang="en-US" altLang="en-US" dirty="0" err="1" smtClean="0"/>
              <a:t>pada</a:t>
            </a:r>
            <a:r>
              <a:rPr lang="en-US" altLang="en-US" dirty="0" smtClean="0"/>
              <a:t> array </a:t>
            </a:r>
            <a:r>
              <a:rPr lang="en-US" altLang="en-US" dirty="0" err="1" smtClean="0"/>
              <a:t>dan</a:t>
            </a:r>
            <a:r>
              <a:rPr lang="en-US" altLang="en-US" dirty="0" smtClean="0"/>
              <a:t> </a:t>
            </a:r>
            <a:r>
              <a:rPr lang="en-US" altLang="en-US" dirty="0" err="1" smtClean="0"/>
              <a:t>elemen-eleman</a:t>
            </a:r>
            <a:r>
              <a:rPr lang="en-US" altLang="en-US" dirty="0" smtClean="0"/>
              <a:t> yang </a:t>
            </a:r>
            <a:r>
              <a:rPr lang="en-US" altLang="en-US" dirty="0" err="1" smtClean="0"/>
              <a:t>nilainya</a:t>
            </a:r>
            <a:r>
              <a:rPr lang="en-US" altLang="en-US" dirty="0" smtClean="0"/>
              <a:t> </a:t>
            </a:r>
            <a:r>
              <a:rPr lang="en-US" altLang="en-US" dirty="0" err="1" smtClean="0"/>
              <a:t>lebih</a:t>
            </a:r>
            <a:r>
              <a:rPr lang="en-US" altLang="en-US" dirty="0" smtClean="0"/>
              <a:t> </a:t>
            </a:r>
            <a:r>
              <a:rPr lang="en-US" altLang="en-US" dirty="0" err="1" smtClean="0"/>
              <a:t>besar</a:t>
            </a:r>
            <a:r>
              <a:rPr lang="en-US" altLang="en-US" dirty="0" smtClean="0"/>
              <a:t> </a:t>
            </a:r>
            <a:r>
              <a:rPr lang="en-US" altLang="en-US" dirty="0" err="1" smtClean="0"/>
              <a:t>dari</a:t>
            </a:r>
            <a:r>
              <a:rPr lang="en-US" altLang="en-US" dirty="0" smtClean="0"/>
              <a:t> </a:t>
            </a:r>
            <a:r>
              <a:rPr lang="en-US" altLang="en-US" dirty="0" err="1" smtClean="0"/>
              <a:t>tumpuan</a:t>
            </a:r>
            <a:r>
              <a:rPr lang="en-US" altLang="en-US" dirty="0" smtClean="0"/>
              <a:t> di </a:t>
            </a:r>
            <a:r>
              <a:rPr lang="en-US" altLang="en-US" dirty="0" err="1" smtClean="0"/>
              <a:t>pindahkan</a:t>
            </a:r>
            <a:r>
              <a:rPr lang="en-US" altLang="en-US" dirty="0" smtClean="0"/>
              <a:t> </a:t>
            </a:r>
            <a:r>
              <a:rPr lang="en-US" altLang="en-US" dirty="0" err="1" smtClean="0"/>
              <a:t>ke</a:t>
            </a:r>
            <a:r>
              <a:rPr lang="en-US" altLang="en-US" dirty="0" smtClean="0"/>
              <a:t> </a:t>
            </a:r>
            <a:r>
              <a:rPr lang="en-US" altLang="en-US" dirty="0" err="1" smtClean="0"/>
              <a:t>sisi</a:t>
            </a:r>
            <a:r>
              <a:rPr lang="en-US" altLang="en-US" dirty="0" smtClean="0"/>
              <a:t> lain.</a:t>
            </a:r>
          </a:p>
          <a:p>
            <a:pPr eaLnBrk="1" hangingPunct="1"/>
            <a:endParaRPr lang="en-US" altLang="en-US" dirty="0" smtClean="0"/>
          </a:p>
        </p:txBody>
      </p:sp>
    </p:spTree>
    <p:extLst>
      <p:ext uri="{BB962C8B-B14F-4D97-AF65-F5344CB8AC3E}">
        <p14:creationId xmlns:p14="http://schemas.microsoft.com/office/powerpoint/2010/main" val="81908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729442"/>
          </a:xfrm>
        </p:spPr>
        <p:txBody>
          <a:bodyPr/>
          <a:lstStyle/>
          <a:p>
            <a:r>
              <a:rPr lang="en-US" altLang="en-US" b="1" dirty="0" err="1">
                <a:solidFill>
                  <a:schemeClr val="tx1"/>
                </a:solidFill>
              </a:rPr>
              <a:t>Tahapan</a:t>
            </a:r>
            <a:r>
              <a:rPr lang="en-US" altLang="en-US" b="1" dirty="0">
                <a:solidFill>
                  <a:schemeClr val="tx1"/>
                </a:solidFill>
              </a:rPr>
              <a:t> </a:t>
            </a:r>
            <a:r>
              <a:rPr lang="en-US" altLang="en-US" b="1" dirty="0" err="1">
                <a:solidFill>
                  <a:schemeClr val="tx1"/>
                </a:solidFill>
              </a:rPr>
              <a:t>dalam</a:t>
            </a:r>
            <a:r>
              <a:rPr lang="en-US" altLang="en-US" b="1" dirty="0">
                <a:solidFill>
                  <a:schemeClr val="tx1"/>
                </a:solidFill>
              </a:rPr>
              <a:t> Quick Sort</a:t>
            </a:r>
            <a:endParaRPr lang="en-US" b="1" dirty="0">
              <a:solidFill>
                <a:schemeClr val="tx1"/>
              </a:solidFill>
            </a:endParaRPr>
          </a:p>
        </p:txBody>
      </p:sp>
      <p:sp>
        <p:nvSpPr>
          <p:cNvPr id="6" name="Content Placeholder 2"/>
          <p:cNvSpPr>
            <a:spLocks noGrp="1"/>
          </p:cNvSpPr>
          <p:nvPr>
            <p:ph idx="1"/>
          </p:nvPr>
        </p:nvSpPr>
        <p:spPr>
          <a:xfrm>
            <a:off x="785812" y="934642"/>
            <a:ext cx="7729538" cy="3698081"/>
          </a:xfrm>
        </p:spPr>
        <p:txBody>
          <a:bodyPr/>
          <a:lstStyle/>
          <a:p>
            <a:pPr marL="0" indent="0">
              <a:buNone/>
            </a:pPr>
            <a:r>
              <a:rPr lang="en-US" altLang="en-US" dirty="0" err="1" smtClean="0"/>
              <a:t>Tahap</a:t>
            </a:r>
            <a:r>
              <a:rPr lang="en-US" altLang="en-US" dirty="0" smtClean="0"/>
              <a:t> </a:t>
            </a:r>
            <a:r>
              <a:rPr lang="en-US" altLang="en-US" dirty="0" err="1" smtClean="0"/>
              <a:t>Partisi</a:t>
            </a:r>
            <a:r>
              <a:rPr lang="en-US" altLang="en-US" dirty="0" smtClean="0"/>
              <a:t> / </a:t>
            </a:r>
            <a:r>
              <a:rPr lang="en-US" altLang="en-US" dirty="0" err="1" smtClean="0"/>
              <a:t>Pemecahan</a:t>
            </a:r>
            <a:r>
              <a:rPr lang="en-US" altLang="en-US" dirty="0" smtClean="0"/>
              <a:t>.</a:t>
            </a:r>
          </a:p>
          <a:p>
            <a:pPr eaLnBrk="1" hangingPunct="1"/>
            <a:r>
              <a:rPr lang="en-US" altLang="en-US" dirty="0" err="1" smtClean="0"/>
              <a:t>Tahap</a:t>
            </a:r>
            <a:r>
              <a:rPr lang="en-US" altLang="en-US" dirty="0" smtClean="0"/>
              <a:t> </a:t>
            </a:r>
            <a:r>
              <a:rPr lang="en-US" altLang="en-US" dirty="0" err="1" smtClean="0"/>
              <a:t>Pengurutan</a:t>
            </a:r>
            <a:r>
              <a:rPr lang="en-US" altLang="en-US" dirty="0" smtClean="0"/>
              <a:t>.</a:t>
            </a:r>
          </a:p>
          <a:p>
            <a:pPr algn="just" eaLnBrk="1" hangingPunct="1">
              <a:buFont typeface="Wingdings 2" panose="05020102010507070707" pitchFamily="18" charset="2"/>
              <a:buNone/>
            </a:pPr>
            <a:r>
              <a:rPr lang="en-US" altLang="en-US" dirty="0" smtClean="0"/>
              <a:t>	</a:t>
            </a:r>
            <a:r>
              <a:rPr lang="en-US" altLang="en-US" dirty="0" err="1" smtClean="0"/>
              <a:t>Dalam</a:t>
            </a:r>
            <a:r>
              <a:rPr lang="en-US" altLang="en-US" dirty="0" smtClean="0"/>
              <a:t> quick sort, array </a:t>
            </a:r>
            <a:r>
              <a:rPr lang="en-US" altLang="en-US" dirty="0" err="1" smtClean="0"/>
              <a:t>dibagi</a:t>
            </a:r>
            <a:r>
              <a:rPr lang="en-US" altLang="en-US" dirty="0" smtClean="0"/>
              <a:t> </a:t>
            </a:r>
            <a:r>
              <a:rPr lang="en-US" altLang="en-US" dirty="0" err="1" smtClean="0"/>
              <a:t>menjadi</a:t>
            </a:r>
            <a:r>
              <a:rPr lang="en-US" altLang="en-US" dirty="0" smtClean="0"/>
              <a:t> </a:t>
            </a:r>
            <a:r>
              <a:rPr lang="en-US" altLang="en-US" dirty="0" err="1" smtClean="0"/>
              <a:t>dua</a:t>
            </a:r>
            <a:r>
              <a:rPr lang="en-US" altLang="en-US" dirty="0" smtClean="0"/>
              <a:t> </a:t>
            </a:r>
            <a:r>
              <a:rPr lang="en-US" altLang="en-US" dirty="0" err="1" smtClean="0"/>
              <a:t>bagian</a:t>
            </a:r>
            <a:r>
              <a:rPr lang="en-US" altLang="en-US" dirty="0" smtClean="0"/>
              <a:t> </a:t>
            </a:r>
            <a:r>
              <a:rPr lang="en-US" altLang="en-US" dirty="0" err="1" smtClean="0"/>
              <a:t>terlebih</a:t>
            </a:r>
            <a:r>
              <a:rPr lang="en-US" altLang="en-US" dirty="0" smtClean="0"/>
              <a:t> </a:t>
            </a:r>
            <a:r>
              <a:rPr lang="en-US" altLang="en-US" dirty="0" err="1" smtClean="0"/>
              <a:t>dahulu</a:t>
            </a:r>
            <a:r>
              <a:rPr lang="en-US" altLang="en-US" dirty="0" smtClean="0"/>
              <a:t>, </a:t>
            </a:r>
            <a:r>
              <a:rPr lang="en-US" altLang="en-US" dirty="0" err="1" smtClean="0"/>
              <a:t>setelah</a:t>
            </a:r>
            <a:r>
              <a:rPr lang="en-US" altLang="en-US" dirty="0" smtClean="0"/>
              <a:t> </a:t>
            </a:r>
            <a:r>
              <a:rPr lang="en-US" altLang="en-US" dirty="0" err="1" smtClean="0"/>
              <a:t>itu</a:t>
            </a:r>
            <a:r>
              <a:rPr lang="en-US" altLang="en-US" dirty="0" smtClean="0"/>
              <a:t> </a:t>
            </a:r>
            <a:r>
              <a:rPr lang="en-US" altLang="en-US" dirty="0" err="1" smtClean="0"/>
              <a:t>memanggil</a:t>
            </a:r>
            <a:r>
              <a:rPr lang="en-US" altLang="en-US" dirty="0" smtClean="0"/>
              <a:t> method quicksort </a:t>
            </a:r>
            <a:r>
              <a:rPr lang="en-US" altLang="en-US" dirty="0" err="1" smtClean="0"/>
              <a:t>secara</a:t>
            </a:r>
            <a:r>
              <a:rPr lang="en-US" altLang="en-US" dirty="0" smtClean="0"/>
              <a:t> </a:t>
            </a:r>
            <a:r>
              <a:rPr lang="en-US" altLang="en-US" dirty="0" err="1" smtClean="0"/>
              <a:t>rekursif</a:t>
            </a:r>
            <a:r>
              <a:rPr lang="en-US" altLang="en-US" dirty="0" smtClean="0"/>
              <a:t> </a:t>
            </a:r>
            <a:r>
              <a:rPr lang="en-US" altLang="en-US" dirty="0" err="1" smtClean="0"/>
              <a:t>untuk</a:t>
            </a:r>
            <a:r>
              <a:rPr lang="en-US" altLang="en-US" dirty="0" smtClean="0"/>
              <a:t> </a:t>
            </a:r>
            <a:r>
              <a:rPr lang="en-US" altLang="en-US" dirty="0" err="1" smtClean="0"/>
              <a:t>mengurutkan</a:t>
            </a:r>
            <a:r>
              <a:rPr lang="en-US" altLang="en-US" dirty="0" smtClean="0"/>
              <a:t> </a:t>
            </a:r>
            <a:r>
              <a:rPr lang="en-US" altLang="en-US" dirty="0" err="1" smtClean="0"/>
              <a:t>dua</a:t>
            </a:r>
            <a:r>
              <a:rPr lang="en-US" altLang="en-US" dirty="0" smtClean="0"/>
              <a:t> </a:t>
            </a:r>
            <a:r>
              <a:rPr lang="en-US" altLang="en-US" dirty="0" err="1" smtClean="0"/>
              <a:t>partisi</a:t>
            </a:r>
            <a:r>
              <a:rPr lang="en-US" altLang="en-US" dirty="0" smtClean="0"/>
              <a:t> </a:t>
            </a:r>
            <a:r>
              <a:rPr lang="en-US" altLang="en-US" dirty="0" err="1" smtClean="0"/>
              <a:t>tersebut</a:t>
            </a:r>
            <a:r>
              <a:rPr lang="en-US" altLang="en-US" dirty="0" smtClean="0"/>
              <a:t>.</a:t>
            </a:r>
          </a:p>
          <a:p>
            <a:pPr algn="just" eaLnBrk="1" hangingPunct="1">
              <a:buFont typeface="Wingdings 2" panose="05020102010507070707" pitchFamily="18" charset="2"/>
              <a:buNone/>
            </a:pPr>
            <a:r>
              <a:rPr lang="en-US" altLang="en-US" dirty="0" smtClean="0"/>
              <a:t>	Kita </a:t>
            </a:r>
            <a:r>
              <a:rPr lang="en-US" altLang="en-US" dirty="0" err="1" smtClean="0"/>
              <a:t>membagi</a:t>
            </a:r>
            <a:r>
              <a:rPr lang="en-US" altLang="en-US" dirty="0" smtClean="0"/>
              <a:t> </a:t>
            </a:r>
            <a:r>
              <a:rPr lang="en-US" altLang="en-US" dirty="0" err="1" smtClean="0"/>
              <a:t>deret</a:t>
            </a:r>
            <a:r>
              <a:rPr lang="en-US" altLang="en-US" dirty="0" smtClean="0"/>
              <a:t> </a:t>
            </a:r>
            <a:r>
              <a:rPr lang="en-US" altLang="en-US" dirty="0" err="1" smtClean="0"/>
              <a:t>menjadi</a:t>
            </a:r>
            <a:r>
              <a:rPr lang="en-US" altLang="en-US" dirty="0" smtClean="0"/>
              <a:t> </a:t>
            </a:r>
            <a:r>
              <a:rPr lang="en-US" altLang="en-US" dirty="0" err="1" smtClean="0"/>
              <a:t>dua</a:t>
            </a:r>
            <a:r>
              <a:rPr lang="en-US" altLang="en-US" dirty="0" smtClean="0"/>
              <a:t> </a:t>
            </a:r>
            <a:r>
              <a:rPr lang="en-US" altLang="en-US" dirty="0" err="1" smtClean="0"/>
              <a:t>deret</a:t>
            </a:r>
            <a:r>
              <a:rPr lang="en-US" altLang="en-US" dirty="0" smtClean="0"/>
              <a:t> yang </a:t>
            </a:r>
            <a:r>
              <a:rPr lang="en-US" altLang="en-US" dirty="0" err="1" smtClean="0"/>
              <a:t>lebih</a:t>
            </a:r>
            <a:r>
              <a:rPr lang="en-US" altLang="en-US" dirty="0" smtClean="0"/>
              <a:t> </a:t>
            </a:r>
            <a:r>
              <a:rPr lang="en-US" altLang="en-US" dirty="0" err="1" smtClean="0"/>
              <a:t>kecil</a:t>
            </a:r>
            <a:r>
              <a:rPr lang="en-US" altLang="en-US" dirty="0" smtClean="0"/>
              <a:t> </a:t>
            </a:r>
            <a:r>
              <a:rPr lang="en-US" altLang="en-US" dirty="0" err="1" smtClean="0"/>
              <a:t>dan</a:t>
            </a:r>
            <a:r>
              <a:rPr lang="en-US" altLang="en-US" dirty="0" smtClean="0"/>
              <a:t> </a:t>
            </a:r>
            <a:r>
              <a:rPr lang="en-US" altLang="en-US" dirty="0" err="1" smtClean="0"/>
              <a:t>mengurutkan</a:t>
            </a:r>
            <a:r>
              <a:rPr lang="en-US" altLang="en-US" dirty="0" smtClean="0"/>
              <a:t> yang </a:t>
            </a:r>
            <a:r>
              <a:rPr lang="en-US" altLang="en-US" dirty="0" err="1" smtClean="0"/>
              <a:t>terkecil</a:t>
            </a:r>
            <a:r>
              <a:rPr lang="en-US" altLang="en-US" dirty="0" smtClean="0"/>
              <a:t> </a:t>
            </a:r>
            <a:r>
              <a:rPr lang="en-US" altLang="en-US" dirty="0" err="1" smtClean="0"/>
              <a:t>lebih</a:t>
            </a:r>
            <a:r>
              <a:rPr lang="en-US" altLang="en-US" dirty="0" smtClean="0"/>
              <a:t> </a:t>
            </a:r>
            <a:r>
              <a:rPr lang="en-US" altLang="en-US" dirty="0" err="1" smtClean="0"/>
              <a:t>dahulu</a:t>
            </a:r>
            <a:r>
              <a:rPr lang="en-US" altLang="en-US" dirty="0" smtClean="0"/>
              <a:t>.</a:t>
            </a:r>
          </a:p>
          <a:p>
            <a:pPr eaLnBrk="1" hangingPunct="1">
              <a:buFont typeface="Wingdings 2" panose="05020102010507070707" pitchFamily="18" charset="2"/>
              <a:buNone/>
            </a:pPr>
            <a:endParaRPr lang="en-US" altLang="en-US" dirty="0" smtClean="0"/>
          </a:p>
        </p:txBody>
      </p:sp>
    </p:spTree>
    <p:extLst>
      <p:ext uri="{BB962C8B-B14F-4D97-AF65-F5344CB8AC3E}">
        <p14:creationId xmlns:p14="http://schemas.microsoft.com/office/powerpoint/2010/main" val="1461064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729442"/>
          </a:xfrm>
        </p:spPr>
        <p:txBody>
          <a:bodyPr/>
          <a:lstStyle/>
          <a:p>
            <a:r>
              <a:rPr lang="en-US" altLang="en-US" b="1" dirty="0" err="1">
                <a:solidFill>
                  <a:schemeClr val="tx1"/>
                </a:solidFill>
              </a:rPr>
              <a:t>Tahapan</a:t>
            </a:r>
            <a:r>
              <a:rPr lang="en-US" altLang="en-US" b="1" dirty="0">
                <a:solidFill>
                  <a:schemeClr val="tx1"/>
                </a:solidFill>
              </a:rPr>
              <a:t> </a:t>
            </a:r>
            <a:r>
              <a:rPr lang="en-US" altLang="en-US" b="1" dirty="0" err="1">
                <a:solidFill>
                  <a:schemeClr val="tx1"/>
                </a:solidFill>
              </a:rPr>
              <a:t>dalam</a:t>
            </a:r>
            <a:r>
              <a:rPr lang="en-US" altLang="en-US" b="1" dirty="0">
                <a:solidFill>
                  <a:schemeClr val="tx1"/>
                </a:solidFill>
              </a:rPr>
              <a:t> Quick Sort</a:t>
            </a:r>
            <a:endParaRPr lang="en-US" b="1" dirty="0">
              <a:solidFill>
                <a:schemeClr val="tx1"/>
              </a:solidFill>
            </a:endParaRPr>
          </a:p>
        </p:txBody>
      </p:sp>
      <p:sp>
        <p:nvSpPr>
          <p:cNvPr id="6" name="Content Placeholder 2"/>
          <p:cNvSpPr>
            <a:spLocks noGrp="1"/>
          </p:cNvSpPr>
          <p:nvPr>
            <p:ph idx="1"/>
          </p:nvPr>
        </p:nvSpPr>
        <p:spPr>
          <a:xfrm>
            <a:off x="785812" y="934642"/>
            <a:ext cx="7729538" cy="3698081"/>
          </a:xfrm>
        </p:spPr>
        <p:txBody>
          <a:bodyPr/>
          <a:lstStyle/>
          <a:p>
            <a:pPr>
              <a:buNone/>
            </a:pPr>
            <a:r>
              <a:rPr lang="en-US" altLang="en-US" b="1" dirty="0" err="1"/>
              <a:t>Skenario</a:t>
            </a:r>
            <a:endParaRPr lang="en-US" altLang="en-US" b="1" dirty="0"/>
          </a:p>
          <a:p>
            <a:pPr eaLnBrk="1" hangingPunct="1">
              <a:buFont typeface="Wingdings 2" panose="05020102010507070707" pitchFamily="18" charset="2"/>
              <a:buNone/>
            </a:pPr>
            <a:endParaRPr lang="en-US" altLang="en-US" dirty="0" smtClean="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107" y="1710344"/>
            <a:ext cx="2409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957" y="1710344"/>
            <a:ext cx="295156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3809307" y="2053244"/>
            <a:ext cx="400050" cy="285750"/>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spTree>
    <p:extLst>
      <p:ext uri="{BB962C8B-B14F-4D97-AF65-F5344CB8AC3E}">
        <p14:creationId xmlns:p14="http://schemas.microsoft.com/office/powerpoint/2010/main" val="3948949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284"/>
            <a:ext cx="7886700" cy="729442"/>
          </a:xfrm>
        </p:spPr>
        <p:txBody>
          <a:bodyPr/>
          <a:lstStyle/>
          <a:p>
            <a:r>
              <a:rPr lang="en-US" altLang="en-US" b="1" dirty="0" err="1">
                <a:solidFill>
                  <a:schemeClr val="tx1"/>
                </a:solidFill>
              </a:rPr>
              <a:t>Tahapan</a:t>
            </a:r>
            <a:r>
              <a:rPr lang="en-US" altLang="en-US" b="1" dirty="0">
                <a:solidFill>
                  <a:schemeClr val="tx1"/>
                </a:solidFill>
              </a:rPr>
              <a:t> </a:t>
            </a:r>
            <a:r>
              <a:rPr lang="en-US" altLang="en-US" b="1" dirty="0" err="1">
                <a:solidFill>
                  <a:schemeClr val="tx1"/>
                </a:solidFill>
              </a:rPr>
              <a:t>dalam</a:t>
            </a:r>
            <a:r>
              <a:rPr lang="en-US" altLang="en-US" b="1" dirty="0">
                <a:solidFill>
                  <a:schemeClr val="tx1"/>
                </a:solidFill>
              </a:rPr>
              <a:t> Quick Sort</a:t>
            </a:r>
            <a:endParaRPr lang="en-US" b="1" dirty="0">
              <a:solidFill>
                <a:schemeClr val="tx1"/>
              </a:solidFill>
            </a:endParaRPr>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1047" y="2057487"/>
            <a:ext cx="7392621" cy="78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693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339"/>
            <a:ext cx="7886700" cy="605228"/>
          </a:xfrm>
        </p:spPr>
        <p:txBody>
          <a:bodyPr/>
          <a:lstStyle/>
          <a:p>
            <a:r>
              <a:rPr lang="en-US" altLang="en-US" b="1" dirty="0" err="1">
                <a:solidFill>
                  <a:schemeClr val="tx1"/>
                </a:solidFill>
              </a:rPr>
              <a:t>Tahapan</a:t>
            </a:r>
            <a:r>
              <a:rPr lang="en-US" altLang="en-US" b="1" dirty="0">
                <a:solidFill>
                  <a:schemeClr val="tx1"/>
                </a:solidFill>
              </a:rPr>
              <a:t> </a:t>
            </a:r>
            <a:r>
              <a:rPr lang="en-US" altLang="en-US" b="1" dirty="0" err="1">
                <a:solidFill>
                  <a:schemeClr val="tx1"/>
                </a:solidFill>
              </a:rPr>
              <a:t>dalam</a:t>
            </a:r>
            <a:r>
              <a:rPr lang="en-US" altLang="en-US" b="1" dirty="0">
                <a:solidFill>
                  <a:schemeClr val="tx1"/>
                </a:solidFill>
              </a:rPr>
              <a:t> Quick Sort</a:t>
            </a:r>
            <a:endParaRPr lang="en-US" dirty="0">
              <a:solidFill>
                <a:schemeClr val="tx1"/>
              </a:solidFill>
            </a:endParaRPr>
          </a:p>
        </p:txBody>
      </p:sp>
      <p:sp>
        <p:nvSpPr>
          <p:cNvPr id="3" name="Content Placeholder 2"/>
          <p:cNvSpPr>
            <a:spLocks noGrp="1"/>
          </p:cNvSpPr>
          <p:nvPr>
            <p:ph idx="1"/>
          </p:nvPr>
        </p:nvSpPr>
        <p:spPr>
          <a:xfrm>
            <a:off x="628650" y="907862"/>
            <a:ext cx="7886700" cy="3263504"/>
          </a:xfrm>
        </p:spPr>
        <p:txBody>
          <a:bodyPr/>
          <a:lstStyle/>
          <a:p>
            <a:r>
              <a:rPr lang="en-US" altLang="en-US" dirty="0" err="1"/>
              <a:t>Pilih</a:t>
            </a:r>
            <a:r>
              <a:rPr lang="en-US" altLang="en-US" dirty="0"/>
              <a:t> </a:t>
            </a:r>
            <a:r>
              <a:rPr lang="en-US" altLang="en-US" dirty="0" err="1"/>
              <a:t>elemen</a:t>
            </a:r>
            <a:r>
              <a:rPr lang="en-US" altLang="en-US" dirty="0"/>
              <a:t> </a:t>
            </a:r>
            <a:r>
              <a:rPr lang="en-US" altLang="en-US" dirty="0" err="1"/>
              <a:t>sementara</a:t>
            </a:r>
            <a:r>
              <a:rPr lang="en-US" altLang="en-US" dirty="0"/>
              <a:t> </a:t>
            </a:r>
            <a:r>
              <a:rPr lang="en-US" altLang="en-US" dirty="0" err="1"/>
              <a:t>atau</a:t>
            </a:r>
            <a:r>
              <a:rPr lang="en-US" altLang="en-US" dirty="0"/>
              <a:t> pivot </a:t>
            </a:r>
            <a:r>
              <a:rPr lang="en-US" altLang="en-US" dirty="0" err="1"/>
              <a:t>value,contohnya</a:t>
            </a:r>
            <a:r>
              <a:rPr lang="en-US" altLang="en-US" dirty="0"/>
              <a:t> 7,elemen </a:t>
            </a:r>
            <a:r>
              <a:rPr lang="en-US" altLang="en-US" dirty="0" err="1"/>
              <a:t>sementara</a:t>
            </a:r>
            <a:r>
              <a:rPr lang="en-US" altLang="en-US" dirty="0"/>
              <a:t> </a:t>
            </a:r>
            <a:r>
              <a:rPr lang="en-US" altLang="en-US" dirty="0" err="1"/>
              <a:t>ini</a:t>
            </a:r>
            <a:r>
              <a:rPr lang="en-US" altLang="en-US" dirty="0"/>
              <a:t> </a:t>
            </a:r>
            <a:r>
              <a:rPr lang="en-US" altLang="en-US" dirty="0" err="1"/>
              <a:t>berguna</a:t>
            </a:r>
            <a:r>
              <a:rPr lang="en-US" altLang="en-US" dirty="0"/>
              <a:t> </a:t>
            </a:r>
            <a:r>
              <a:rPr lang="en-US" altLang="en-US" dirty="0" err="1"/>
              <a:t>sebagai</a:t>
            </a:r>
            <a:r>
              <a:rPr lang="en-US" altLang="en-US" dirty="0"/>
              <a:t> </a:t>
            </a:r>
            <a:r>
              <a:rPr lang="en-US" altLang="en-US" dirty="0" err="1"/>
              <a:t>patokan</a:t>
            </a:r>
            <a:r>
              <a:rPr lang="en-US" altLang="en-US" dirty="0"/>
              <a:t> </a:t>
            </a:r>
            <a:r>
              <a:rPr lang="en-US" altLang="en-US" dirty="0" err="1"/>
              <a:t>selesainya</a:t>
            </a:r>
            <a:r>
              <a:rPr lang="en-US" altLang="en-US" dirty="0"/>
              <a:t> </a:t>
            </a:r>
            <a:r>
              <a:rPr lang="en-US" altLang="en-US" dirty="0" err="1"/>
              <a:t>partisi.karena</a:t>
            </a:r>
            <a:r>
              <a:rPr lang="en-US" altLang="en-US" dirty="0"/>
              <a:t> </a:t>
            </a:r>
            <a:r>
              <a:rPr lang="en-US" altLang="en-US" dirty="0" err="1"/>
              <a:t>hanya</a:t>
            </a:r>
            <a:r>
              <a:rPr lang="en-US" altLang="en-US" dirty="0"/>
              <a:t> </a:t>
            </a:r>
            <a:r>
              <a:rPr lang="en-US" altLang="en-US" dirty="0" err="1"/>
              <a:t>sementara,jadi</a:t>
            </a:r>
            <a:r>
              <a:rPr lang="en-US" altLang="en-US" dirty="0"/>
              <a:t> </a:t>
            </a:r>
            <a:r>
              <a:rPr lang="en-US" altLang="en-US" dirty="0" err="1"/>
              <a:t>kalau</a:t>
            </a:r>
            <a:r>
              <a:rPr lang="en-US" altLang="en-US" dirty="0"/>
              <a:t> </a:t>
            </a:r>
            <a:r>
              <a:rPr lang="en-US" altLang="en-US" dirty="0" err="1"/>
              <a:t>partisinya</a:t>
            </a:r>
            <a:r>
              <a:rPr lang="en-US" altLang="en-US" dirty="0"/>
              <a:t> </a:t>
            </a:r>
            <a:r>
              <a:rPr lang="en-US" altLang="en-US" dirty="0" err="1"/>
              <a:t>sudah</a:t>
            </a:r>
            <a:r>
              <a:rPr lang="en-US" altLang="en-US" dirty="0"/>
              <a:t> </a:t>
            </a:r>
            <a:r>
              <a:rPr lang="en-US" altLang="en-US" dirty="0" err="1"/>
              <a:t>mencapai</a:t>
            </a:r>
            <a:r>
              <a:rPr lang="en-US" altLang="en-US" dirty="0"/>
              <a:t> </a:t>
            </a:r>
            <a:r>
              <a:rPr lang="en-US" altLang="en-US" dirty="0" err="1"/>
              <a:t>elemen</a:t>
            </a:r>
            <a:r>
              <a:rPr lang="en-US" altLang="en-US" dirty="0"/>
              <a:t> </a:t>
            </a:r>
            <a:r>
              <a:rPr lang="en-US" altLang="en-US" dirty="0" err="1"/>
              <a:t>sementara</a:t>
            </a:r>
            <a:r>
              <a:rPr lang="en-US" altLang="en-US" dirty="0"/>
              <a:t> </a:t>
            </a:r>
            <a:r>
              <a:rPr lang="en-US" altLang="en-US" dirty="0" err="1"/>
              <a:t>tersebut</a:t>
            </a:r>
            <a:r>
              <a:rPr lang="en-US" altLang="en-US" dirty="0"/>
              <a:t> </a:t>
            </a:r>
            <a:r>
              <a:rPr lang="en-US" altLang="en-US" dirty="0" err="1"/>
              <a:t>maka</a:t>
            </a:r>
            <a:r>
              <a:rPr lang="en-US" altLang="en-US" dirty="0"/>
              <a:t> </a:t>
            </a:r>
            <a:r>
              <a:rPr lang="en-US" altLang="en-US" dirty="0" err="1"/>
              <a:t>partisi</a:t>
            </a:r>
            <a:r>
              <a:rPr lang="en-US" altLang="en-US" dirty="0"/>
              <a:t> </a:t>
            </a:r>
            <a:r>
              <a:rPr lang="en-US" altLang="en-US" dirty="0" err="1"/>
              <a:t>selesai</a:t>
            </a:r>
            <a:r>
              <a:rPr lang="en-US" altLang="en-US" dirty="0"/>
              <a:t> </a:t>
            </a:r>
            <a:r>
              <a:rPr lang="en-US" altLang="en-US" dirty="0" err="1"/>
              <a:t>dan</a:t>
            </a:r>
            <a:r>
              <a:rPr lang="en-US" altLang="en-US" dirty="0"/>
              <a:t> </a:t>
            </a:r>
            <a:r>
              <a:rPr lang="en-US" altLang="en-US" dirty="0" err="1"/>
              <a:t>harus</a:t>
            </a:r>
            <a:r>
              <a:rPr lang="en-US" altLang="en-US" dirty="0"/>
              <a:t> </a:t>
            </a:r>
            <a:r>
              <a:rPr lang="en-US" altLang="en-US" dirty="0" err="1"/>
              <a:t>memilih</a:t>
            </a:r>
            <a:r>
              <a:rPr lang="en-US" altLang="en-US" dirty="0"/>
              <a:t> </a:t>
            </a:r>
            <a:r>
              <a:rPr lang="en-US" altLang="en-US" dirty="0" err="1"/>
              <a:t>elemen</a:t>
            </a:r>
            <a:r>
              <a:rPr lang="en-US" altLang="en-US" dirty="0"/>
              <a:t> </a:t>
            </a:r>
            <a:r>
              <a:rPr lang="en-US" altLang="en-US" dirty="0" err="1"/>
              <a:t>sementara</a:t>
            </a:r>
            <a:r>
              <a:rPr lang="en-US" altLang="en-US" dirty="0"/>
              <a:t> yang lain </a:t>
            </a:r>
            <a:r>
              <a:rPr lang="en-US" altLang="en-US" dirty="0" err="1"/>
              <a:t>sebagai</a:t>
            </a:r>
            <a:r>
              <a:rPr lang="en-US" altLang="en-US" dirty="0"/>
              <a:t> </a:t>
            </a:r>
            <a:r>
              <a:rPr lang="en-US" altLang="en-US" dirty="0" err="1"/>
              <a:t>patokan</a:t>
            </a:r>
            <a:endParaRPr lang="en-US" alt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831" y="3702583"/>
            <a:ext cx="4224338" cy="76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29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339"/>
            <a:ext cx="7886700" cy="605228"/>
          </a:xfrm>
        </p:spPr>
        <p:txBody>
          <a:bodyPr/>
          <a:lstStyle/>
          <a:p>
            <a:r>
              <a:rPr lang="en-US" altLang="en-US" b="1" dirty="0" err="1">
                <a:solidFill>
                  <a:schemeClr val="tx1"/>
                </a:solidFill>
              </a:rPr>
              <a:t>Tahapan</a:t>
            </a:r>
            <a:r>
              <a:rPr lang="en-US" altLang="en-US" b="1" dirty="0">
                <a:solidFill>
                  <a:schemeClr val="tx1"/>
                </a:solidFill>
              </a:rPr>
              <a:t> </a:t>
            </a:r>
            <a:r>
              <a:rPr lang="en-US" altLang="en-US" b="1" dirty="0" err="1">
                <a:solidFill>
                  <a:schemeClr val="tx1"/>
                </a:solidFill>
              </a:rPr>
              <a:t>dalam</a:t>
            </a:r>
            <a:r>
              <a:rPr lang="en-US" altLang="en-US" b="1" dirty="0">
                <a:solidFill>
                  <a:schemeClr val="tx1"/>
                </a:solidFill>
              </a:rPr>
              <a:t> Quick Sort</a:t>
            </a:r>
            <a:endParaRPr lang="en-US" dirty="0">
              <a:solidFill>
                <a:schemeClr val="tx1"/>
              </a:solidFill>
            </a:endParaRPr>
          </a:p>
        </p:txBody>
      </p:sp>
      <p:sp>
        <p:nvSpPr>
          <p:cNvPr id="3" name="Content Placeholder 2"/>
          <p:cNvSpPr>
            <a:spLocks noGrp="1"/>
          </p:cNvSpPr>
          <p:nvPr>
            <p:ph idx="1"/>
          </p:nvPr>
        </p:nvSpPr>
        <p:spPr>
          <a:xfrm>
            <a:off x="92765" y="679567"/>
            <a:ext cx="8580783" cy="3263504"/>
          </a:xfrm>
        </p:spPr>
        <p:txBody>
          <a:bodyPr/>
          <a:lstStyle/>
          <a:p>
            <a:r>
              <a:rPr lang="en-US" altLang="en-US" sz="2000" dirty="0" err="1"/>
              <a:t>Setelah</a:t>
            </a:r>
            <a:r>
              <a:rPr lang="en-US" altLang="en-US" sz="2000" dirty="0"/>
              <a:t> </a:t>
            </a:r>
            <a:r>
              <a:rPr lang="en-US" altLang="en-US" sz="2000" dirty="0" err="1"/>
              <a:t>ditentukan</a:t>
            </a:r>
            <a:r>
              <a:rPr lang="en-US" altLang="en-US" sz="2000" dirty="0"/>
              <a:t> </a:t>
            </a:r>
            <a:r>
              <a:rPr lang="en-US" altLang="en-US" sz="2000" dirty="0" err="1"/>
              <a:t>elemen</a:t>
            </a:r>
            <a:r>
              <a:rPr lang="en-US" altLang="en-US" sz="2000" dirty="0"/>
              <a:t> </a:t>
            </a:r>
            <a:r>
              <a:rPr lang="en-US" altLang="en-US" sz="2000" dirty="0" err="1"/>
              <a:t>sementaranya,kita</a:t>
            </a:r>
            <a:r>
              <a:rPr lang="en-US" altLang="en-US" sz="2000" dirty="0"/>
              <a:t> </a:t>
            </a:r>
            <a:r>
              <a:rPr lang="en-US" altLang="en-US" sz="2000" dirty="0" err="1"/>
              <a:t>pilih</a:t>
            </a:r>
            <a:r>
              <a:rPr lang="en-US" altLang="en-US" sz="2000" dirty="0"/>
              <a:t> </a:t>
            </a:r>
            <a:r>
              <a:rPr lang="en-US" altLang="en-US" sz="2000" dirty="0" err="1"/>
              <a:t>angka</a:t>
            </a:r>
            <a:r>
              <a:rPr lang="en-US" altLang="en-US" sz="2000" dirty="0"/>
              <a:t> </a:t>
            </a:r>
            <a:r>
              <a:rPr lang="en-US" altLang="en-US" sz="2000" dirty="0" err="1"/>
              <a:t>pertama</a:t>
            </a:r>
            <a:r>
              <a:rPr lang="en-US" altLang="en-US" sz="2000" dirty="0"/>
              <a:t> </a:t>
            </a:r>
            <a:r>
              <a:rPr lang="en-US" altLang="en-US" sz="2000" dirty="0" err="1"/>
              <a:t>dan</a:t>
            </a:r>
            <a:r>
              <a:rPr lang="en-US" altLang="en-US" sz="2000" dirty="0"/>
              <a:t> </a:t>
            </a:r>
            <a:r>
              <a:rPr lang="en-US" altLang="en-US" sz="2000" dirty="0" err="1"/>
              <a:t>terakhir.Karena</a:t>
            </a:r>
            <a:r>
              <a:rPr lang="en-US" altLang="en-US" sz="2000" dirty="0"/>
              <a:t> </a:t>
            </a:r>
            <a:r>
              <a:rPr lang="en-US" altLang="en-US" sz="2000" dirty="0" err="1"/>
              <a:t>angka</a:t>
            </a:r>
            <a:r>
              <a:rPr lang="en-US" altLang="en-US" sz="2000" dirty="0"/>
              <a:t> </a:t>
            </a:r>
            <a:r>
              <a:rPr lang="en-US" altLang="en-US" sz="2000" dirty="0" err="1"/>
              <a:t>pertama</a:t>
            </a:r>
            <a:r>
              <a:rPr lang="en-US" altLang="en-US" sz="2000" dirty="0"/>
              <a:t> </a:t>
            </a:r>
            <a:r>
              <a:rPr lang="en-US" altLang="en-US" sz="2000" dirty="0" err="1"/>
              <a:t>sudah</a:t>
            </a:r>
            <a:r>
              <a:rPr lang="en-US" altLang="en-US" sz="2000" dirty="0"/>
              <a:t> </a:t>
            </a:r>
            <a:r>
              <a:rPr lang="en-US" altLang="en-US" sz="2000" dirty="0" err="1"/>
              <a:t>benar</a:t>
            </a:r>
            <a:r>
              <a:rPr lang="en-US" altLang="en-US" sz="2000" dirty="0"/>
              <a:t> </a:t>
            </a:r>
            <a:r>
              <a:rPr lang="en-US" altLang="en-US" sz="2000" dirty="0" err="1"/>
              <a:t>posisinya</a:t>
            </a:r>
            <a:r>
              <a:rPr lang="en-US" altLang="en-US" sz="2000" dirty="0"/>
              <a:t> </a:t>
            </a:r>
            <a:r>
              <a:rPr lang="en-US" altLang="en-US" sz="2000" dirty="0" err="1"/>
              <a:t>yaitu</a:t>
            </a:r>
            <a:r>
              <a:rPr lang="en-US" altLang="en-US" sz="2000" dirty="0"/>
              <a:t> </a:t>
            </a:r>
            <a:r>
              <a:rPr lang="en-US" altLang="en-US" sz="2000" dirty="0" err="1"/>
              <a:t>angka</a:t>
            </a:r>
            <a:r>
              <a:rPr lang="en-US" altLang="en-US" sz="2000" dirty="0"/>
              <a:t> 1 </a:t>
            </a:r>
            <a:r>
              <a:rPr lang="en-US" altLang="en-US" sz="2000" dirty="0" err="1"/>
              <a:t>lebih</a:t>
            </a:r>
            <a:r>
              <a:rPr lang="en-US" altLang="en-US" sz="2000" dirty="0"/>
              <a:t> </a:t>
            </a:r>
            <a:r>
              <a:rPr lang="en-US" altLang="en-US" sz="2000" dirty="0" err="1"/>
              <a:t>kecil</a:t>
            </a:r>
            <a:r>
              <a:rPr lang="en-US" altLang="en-US" sz="2000" dirty="0"/>
              <a:t> </a:t>
            </a:r>
            <a:r>
              <a:rPr lang="en-US" altLang="en-US" sz="2000" dirty="0" err="1"/>
              <a:t>dari</a:t>
            </a:r>
            <a:r>
              <a:rPr lang="en-US" altLang="en-US" sz="2000" dirty="0"/>
              <a:t> </a:t>
            </a:r>
            <a:r>
              <a:rPr lang="en-US" altLang="en-US" sz="2000" dirty="0" err="1"/>
              <a:t>angka</a:t>
            </a:r>
            <a:r>
              <a:rPr lang="en-US" altLang="en-US" sz="2000" dirty="0"/>
              <a:t> 7 (</a:t>
            </a:r>
            <a:r>
              <a:rPr lang="en-US" altLang="en-US" sz="2000" dirty="0" err="1"/>
              <a:t>elemen</a:t>
            </a:r>
            <a:r>
              <a:rPr lang="en-US" altLang="en-US" sz="2000" dirty="0"/>
              <a:t> </a:t>
            </a:r>
            <a:r>
              <a:rPr lang="en-US" altLang="en-US" sz="2000" dirty="0" err="1"/>
              <a:t>sementara</a:t>
            </a:r>
            <a:r>
              <a:rPr lang="en-US" altLang="en-US" sz="2000" dirty="0"/>
              <a:t>), </a:t>
            </a:r>
            <a:r>
              <a:rPr lang="en-US" altLang="en-US" sz="2000" dirty="0" err="1"/>
              <a:t>maka</a:t>
            </a:r>
            <a:r>
              <a:rPr lang="en-US" altLang="en-US" sz="2000" dirty="0"/>
              <a:t> </a:t>
            </a:r>
            <a:r>
              <a:rPr lang="en-US" altLang="en-US" sz="2000" dirty="0" err="1"/>
              <a:t>kita</a:t>
            </a:r>
            <a:r>
              <a:rPr lang="en-US" altLang="en-US" sz="2000" dirty="0"/>
              <a:t> </a:t>
            </a:r>
            <a:r>
              <a:rPr lang="en-US" altLang="en-US" sz="2000" dirty="0" err="1"/>
              <a:t>geser</a:t>
            </a:r>
            <a:r>
              <a:rPr lang="en-US" altLang="en-US" sz="2000" dirty="0"/>
              <a:t> 1 </a:t>
            </a:r>
            <a:r>
              <a:rPr lang="en-US" altLang="en-US" sz="2000" dirty="0" err="1"/>
              <a:t>angka</a:t>
            </a:r>
            <a:r>
              <a:rPr lang="en-US" altLang="en-US" sz="2000" dirty="0"/>
              <a:t> </a:t>
            </a:r>
            <a:r>
              <a:rPr lang="en-US" altLang="en-US" sz="2000" dirty="0" err="1"/>
              <a:t>dari</a:t>
            </a:r>
            <a:r>
              <a:rPr lang="en-US" altLang="en-US" sz="2000" dirty="0"/>
              <a:t> </a:t>
            </a:r>
            <a:r>
              <a:rPr lang="en-US" altLang="en-US" sz="2000" dirty="0" err="1"/>
              <a:t>angka</a:t>
            </a:r>
            <a:r>
              <a:rPr lang="en-US" altLang="en-US" sz="2000" dirty="0"/>
              <a:t> </a:t>
            </a:r>
            <a:r>
              <a:rPr lang="en-US" altLang="en-US" sz="2000" dirty="0" err="1"/>
              <a:t>pertama</a:t>
            </a:r>
            <a:r>
              <a:rPr lang="en-US" altLang="en-US" sz="2000" dirty="0"/>
              <a:t> </a:t>
            </a:r>
            <a:r>
              <a:rPr lang="en-US" altLang="en-US" sz="2000" dirty="0" err="1"/>
              <a:t>yaitu</a:t>
            </a:r>
            <a:r>
              <a:rPr lang="en-US" altLang="en-US" sz="2000" dirty="0"/>
              <a:t> </a:t>
            </a:r>
            <a:r>
              <a:rPr lang="en-US" altLang="en-US" sz="2000" dirty="0" err="1"/>
              <a:t>angka</a:t>
            </a:r>
            <a:r>
              <a:rPr lang="en-US" altLang="en-US" sz="2000" dirty="0"/>
              <a:t> 12.Angka </a:t>
            </a:r>
            <a:r>
              <a:rPr lang="en-US" altLang="en-US" sz="2000" dirty="0" err="1"/>
              <a:t>terkahir</a:t>
            </a:r>
            <a:r>
              <a:rPr lang="en-US" altLang="en-US" sz="2000" dirty="0"/>
              <a:t> </a:t>
            </a:r>
            <a:r>
              <a:rPr lang="en-US" altLang="en-US" sz="2000" dirty="0" err="1"/>
              <a:t>belum</a:t>
            </a:r>
            <a:r>
              <a:rPr lang="en-US" altLang="en-US" sz="2000" dirty="0"/>
              <a:t> </a:t>
            </a:r>
            <a:r>
              <a:rPr lang="en-US" altLang="en-US" sz="2000" dirty="0" err="1"/>
              <a:t>benar</a:t>
            </a:r>
            <a:r>
              <a:rPr lang="en-US" altLang="en-US" sz="2000" dirty="0"/>
              <a:t> </a:t>
            </a:r>
            <a:r>
              <a:rPr lang="en-US" altLang="en-US" sz="2000" dirty="0" err="1"/>
              <a:t>dan</a:t>
            </a:r>
            <a:r>
              <a:rPr lang="en-US" altLang="en-US" sz="2000" dirty="0"/>
              <a:t> </a:t>
            </a:r>
            <a:r>
              <a:rPr lang="en-US" altLang="en-US" sz="2000" dirty="0" err="1"/>
              <a:t>mesti</a:t>
            </a:r>
            <a:r>
              <a:rPr lang="en-US" altLang="en-US" sz="2000" dirty="0"/>
              <a:t> </a:t>
            </a:r>
            <a:r>
              <a:rPr lang="en-US" altLang="en-US" sz="2000" dirty="0" err="1"/>
              <a:t>dicocokkan</a:t>
            </a:r>
            <a:r>
              <a:rPr lang="en-US" altLang="en-US" sz="2000" dirty="0"/>
              <a:t> </a:t>
            </a:r>
            <a:r>
              <a:rPr lang="en-US" altLang="en-US" sz="2000" dirty="0" err="1"/>
              <a:t>jadi</a:t>
            </a:r>
            <a:r>
              <a:rPr lang="en-US" altLang="en-US" sz="2000" dirty="0"/>
              <a:t> </a:t>
            </a:r>
            <a:r>
              <a:rPr lang="en-US" altLang="en-US" sz="2000" dirty="0" err="1"/>
              <a:t>tidak</a:t>
            </a:r>
            <a:r>
              <a:rPr lang="en-US" altLang="en-US" sz="2000" dirty="0"/>
              <a:t> </a:t>
            </a:r>
            <a:r>
              <a:rPr lang="en-US" altLang="en-US" sz="2000" dirty="0" err="1"/>
              <a:t>harus</a:t>
            </a:r>
            <a:r>
              <a:rPr lang="en-US" altLang="en-US" sz="2000" dirty="0"/>
              <a:t> </a:t>
            </a:r>
            <a:r>
              <a:rPr lang="en-US" altLang="en-US" sz="2000" dirty="0" err="1"/>
              <a:t>menggeser</a:t>
            </a:r>
            <a:r>
              <a:rPr lang="en-US" altLang="en-US" sz="2000" dirty="0"/>
              <a:t> </a:t>
            </a:r>
            <a:r>
              <a:rPr lang="en-US" altLang="en-US" sz="2000" dirty="0" err="1"/>
              <a:t>ke</a:t>
            </a:r>
            <a:r>
              <a:rPr lang="en-US" altLang="en-US" sz="2000" dirty="0"/>
              <a:t> </a:t>
            </a:r>
            <a:r>
              <a:rPr lang="en-US" altLang="en-US" sz="2000" dirty="0" err="1"/>
              <a:t>angka</a:t>
            </a:r>
            <a:r>
              <a:rPr lang="en-US" altLang="en-US" sz="2000" dirty="0"/>
              <a:t> </a:t>
            </a:r>
            <a:r>
              <a:rPr lang="en-US" altLang="en-US" sz="2000" dirty="0" err="1"/>
              <a:t>sebelahnya</a:t>
            </a:r>
            <a:r>
              <a:rPr lang="en-US" altLang="en-US" sz="2000" dirty="0"/>
              <a:t> </a:t>
            </a:r>
            <a:r>
              <a:rPr lang="en-US" altLang="en-US" sz="2000" dirty="0" err="1"/>
              <a:t>terlebih</a:t>
            </a:r>
            <a:r>
              <a:rPr lang="en-US" altLang="en-US" sz="2000" dirty="0"/>
              <a:t> </a:t>
            </a:r>
            <a:r>
              <a:rPr lang="en-US" altLang="en-US" sz="2000" dirty="0" err="1"/>
              <a:t>dahulu</a:t>
            </a:r>
            <a:r>
              <a:rPr lang="en-US" altLang="en-US" sz="2000" dirty="0" smtClean="0"/>
              <a:t>.</a:t>
            </a:r>
          </a:p>
          <a:p>
            <a:r>
              <a:rPr lang="en-US" altLang="en-US" sz="2000" dirty="0" err="1"/>
              <a:t>setelah</a:t>
            </a:r>
            <a:r>
              <a:rPr lang="en-US" altLang="en-US" sz="2000" dirty="0"/>
              <a:t> </a:t>
            </a:r>
            <a:r>
              <a:rPr lang="en-US" altLang="en-US" sz="2000" dirty="0" err="1"/>
              <a:t>itu</a:t>
            </a:r>
            <a:r>
              <a:rPr lang="en-US" altLang="en-US" sz="2000" dirty="0"/>
              <a:t>, </a:t>
            </a:r>
            <a:r>
              <a:rPr lang="en-US" altLang="en-US" sz="2000" dirty="0" err="1"/>
              <a:t>angka</a:t>
            </a:r>
            <a:r>
              <a:rPr lang="en-US" altLang="en-US" sz="2000" dirty="0"/>
              <a:t> 12 </a:t>
            </a:r>
            <a:r>
              <a:rPr lang="en-US" altLang="en-US" sz="2000" dirty="0" err="1"/>
              <a:t>dan</a:t>
            </a:r>
            <a:r>
              <a:rPr lang="en-US" altLang="en-US" sz="2000" dirty="0"/>
              <a:t> </a:t>
            </a:r>
            <a:r>
              <a:rPr lang="en-US" altLang="en-US" sz="2000" dirty="0" err="1"/>
              <a:t>angka</a:t>
            </a:r>
            <a:r>
              <a:rPr lang="en-US" altLang="en-US" sz="2000" dirty="0"/>
              <a:t> 2 </a:t>
            </a:r>
            <a:r>
              <a:rPr lang="en-US" altLang="en-US" sz="2000" dirty="0" err="1"/>
              <a:t>kita</a:t>
            </a:r>
            <a:r>
              <a:rPr lang="en-US" altLang="en-US" sz="2000" dirty="0"/>
              <a:t> </a:t>
            </a:r>
            <a:r>
              <a:rPr lang="en-US" altLang="en-US" sz="2000" dirty="0" err="1"/>
              <a:t>tukar</a:t>
            </a:r>
            <a:r>
              <a:rPr lang="en-US" altLang="en-US" sz="2000" dirty="0"/>
              <a:t> </a:t>
            </a:r>
            <a:r>
              <a:rPr lang="en-US" altLang="en-US" sz="2000" dirty="0" err="1"/>
              <a:t>karena</a:t>
            </a:r>
            <a:r>
              <a:rPr lang="en-US" altLang="en-US" sz="2000" dirty="0"/>
              <a:t> 2 </a:t>
            </a:r>
            <a:r>
              <a:rPr lang="en-US" altLang="en-US" sz="2000" dirty="0" err="1"/>
              <a:t>lebih</a:t>
            </a:r>
            <a:r>
              <a:rPr lang="en-US" altLang="en-US" sz="2000" dirty="0"/>
              <a:t> </a:t>
            </a:r>
            <a:r>
              <a:rPr lang="en-US" altLang="en-US" sz="2000" dirty="0" err="1"/>
              <a:t>kecil</a:t>
            </a:r>
            <a:r>
              <a:rPr lang="en-US" altLang="en-US" sz="2000" dirty="0"/>
              <a:t> </a:t>
            </a:r>
            <a:r>
              <a:rPr lang="en-US" altLang="en-US" sz="2000" dirty="0" err="1"/>
              <a:t>dari</a:t>
            </a:r>
            <a:r>
              <a:rPr lang="en-US" altLang="en-US" sz="2000" dirty="0"/>
              <a:t> </a:t>
            </a:r>
            <a:r>
              <a:rPr lang="en-US" altLang="en-US" sz="2000" dirty="0" err="1"/>
              <a:t>angka</a:t>
            </a:r>
            <a:r>
              <a:rPr lang="en-US" altLang="en-US" sz="2000" dirty="0"/>
              <a:t> </a:t>
            </a:r>
            <a:r>
              <a:rPr lang="en-US" altLang="en-US" sz="2000" dirty="0" err="1"/>
              <a:t>elemen</a:t>
            </a:r>
            <a:r>
              <a:rPr lang="en-US" altLang="en-US" sz="2000" dirty="0"/>
              <a:t> </a:t>
            </a:r>
            <a:r>
              <a:rPr lang="en-US" altLang="en-US" sz="2000" dirty="0" err="1"/>
              <a:t>sementara</a:t>
            </a:r>
            <a:r>
              <a:rPr lang="en-US" altLang="en-US" sz="2000" dirty="0"/>
              <a:t> </a:t>
            </a:r>
            <a:r>
              <a:rPr lang="en-US" altLang="en-US" sz="2000" dirty="0" err="1"/>
              <a:t>tadi</a:t>
            </a:r>
            <a:r>
              <a:rPr lang="en-US" altLang="en-US" sz="2000" dirty="0"/>
              <a:t> </a:t>
            </a:r>
            <a:r>
              <a:rPr lang="en-US" altLang="en-US" sz="2000" dirty="0" err="1"/>
              <a:t>yaitu</a:t>
            </a:r>
            <a:r>
              <a:rPr lang="en-US" altLang="en-US" sz="2000" dirty="0"/>
              <a:t> 7 </a:t>
            </a:r>
            <a:r>
              <a:rPr lang="en-US" altLang="en-US" sz="2000" dirty="0" err="1"/>
              <a:t>dan</a:t>
            </a:r>
            <a:r>
              <a:rPr lang="en-US" altLang="en-US" sz="2000" dirty="0"/>
              <a:t> </a:t>
            </a:r>
            <a:r>
              <a:rPr lang="en-US" altLang="en-US" sz="2000" dirty="0" err="1"/>
              <a:t>angka</a:t>
            </a:r>
            <a:r>
              <a:rPr lang="en-US" altLang="en-US" sz="2000" dirty="0"/>
              <a:t> 12 </a:t>
            </a:r>
            <a:r>
              <a:rPr lang="en-US" altLang="en-US" sz="2000" dirty="0" err="1"/>
              <a:t>lebih</a:t>
            </a:r>
            <a:r>
              <a:rPr lang="en-US" altLang="en-US" sz="2000" dirty="0"/>
              <a:t> </a:t>
            </a:r>
            <a:r>
              <a:rPr lang="en-US" altLang="en-US" sz="2000" dirty="0" err="1"/>
              <a:t>besar</a:t>
            </a:r>
            <a:r>
              <a:rPr lang="en-US" altLang="en-US" sz="2000" dirty="0"/>
              <a:t> </a:t>
            </a:r>
            <a:r>
              <a:rPr lang="en-US" altLang="en-US" sz="2000" dirty="0" err="1"/>
              <a:t>dari</a:t>
            </a:r>
            <a:r>
              <a:rPr lang="en-US" altLang="en-US" sz="2000" dirty="0"/>
              <a:t> </a:t>
            </a:r>
            <a:r>
              <a:rPr lang="en-US" altLang="en-US" sz="2000" dirty="0" err="1"/>
              <a:t>angka</a:t>
            </a:r>
            <a:r>
              <a:rPr lang="en-US" altLang="en-US" sz="2000" dirty="0"/>
              <a:t> 7, yang </a:t>
            </a:r>
            <a:r>
              <a:rPr lang="en-US" altLang="en-US" sz="2000" dirty="0" err="1"/>
              <a:t>lebih</a:t>
            </a:r>
            <a:r>
              <a:rPr lang="en-US" altLang="en-US" sz="2000" dirty="0"/>
              <a:t> </a:t>
            </a:r>
            <a:r>
              <a:rPr lang="en-US" altLang="en-US" sz="2000" dirty="0" err="1"/>
              <a:t>kecil</a:t>
            </a:r>
            <a:r>
              <a:rPr lang="en-US" altLang="en-US" sz="2000" dirty="0"/>
              <a:t> </a:t>
            </a:r>
            <a:r>
              <a:rPr lang="en-US" altLang="en-US" sz="2000" dirty="0" err="1"/>
              <a:t>dari</a:t>
            </a:r>
            <a:r>
              <a:rPr lang="en-US" altLang="en-US" sz="2000" dirty="0"/>
              <a:t> </a:t>
            </a:r>
            <a:r>
              <a:rPr lang="en-US" altLang="en-US" sz="2000" dirty="0" err="1"/>
              <a:t>elemen</a:t>
            </a:r>
            <a:r>
              <a:rPr lang="en-US" altLang="en-US" sz="2000" dirty="0"/>
              <a:t> </a:t>
            </a:r>
            <a:r>
              <a:rPr lang="en-US" altLang="en-US" sz="2000" dirty="0" err="1"/>
              <a:t>dasar</a:t>
            </a:r>
            <a:r>
              <a:rPr lang="en-US" altLang="en-US" sz="2000" dirty="0"/>
              <a:t> </a:t>
            </a:r>
            <a:r>
              <a:rPr lang="en-US" altLang="en-US" sz="2000" dirty="0" err="1"/>
              <a:t>letaknya</a:t>
            </a:r>
            <a:r>
              <a:rPr lang="en-US" altLang="en-US" sz="2000" dirty="0"/>
              <a:t> di </a:t>
            </a:r>
            <a:r>
              <a:rPr lang="en-US" altLang="en-US" sz="2000" dirty="0" err="1"/>
              <a:t>kiri</a:t>
            </a:r>
            <a:r>
              <a:rPr lang="en-US" altLang="en-US" sz="2000" dirty="0"/>
              <a:t> </a:t>
            </a:r>
            <a:r>
              <a:rPr lang="en-US" altLang="en-US" sz="2000" dirty="0" err="1"/>
              <a:t>dan</a:t>
            </a:r>
            <a:r>
              <a:rPr lang="en-US" altLang="en-US" sz="2000" dirty="0"/>
              <a:t> yang </a:t>
            </a:r>
            <a:r>
              <a:rPr lang="en-US" altLang="en-US" sz="2000" dirty="0" err="1"/>
              <a:t>lebih</a:t>
            </a:r>
            <a:r>
              <a:rPr lang="en-US" altLang="en-US" sz="2000" dirty="0"/>
              <a:t> </a:t>
            </a:r>
            <a:r>
              <a:rPr lang="en-US" altLang="en-US" sz="2000" dirty="0" err="1"/>
              <a:t>besar</a:t>
            </a:r>
            <a:r>
              <a:rPr lang="en-US" altLang="en-US" sz="2000" dirty="0"/>
              <a:t> di </a:t>
            </a:r>
            <a:r>
              <a:rPr lang="en-US" altLang="en-US" sz="2000" dirty="0" err="1"/>
              <a:t>kanan</a:t>
            </a:r>
            <a:r>
              <a:rPr lang="en-US" altLang="en-US" sz="2000" dirty="0"/>
              <a:t>.</a:t>
            </a:r>
          </a:p>
          <a:p>
            <a:endParaRPr lang="en-US" altLang="en-US" sz="2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802" y="4035830"/>
            <a:ext cx="4563666"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852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339"/>
            <a:ext cx="7886700" cy="605228"/>
          </a:xfrm>
        </p:spPr>
        <p:txBody>
          <a:bodyPr/>
          <a:lstStyle/>
          <a:p>
            <a:r>
              <a:rPr lang="en-US" altLang="en-US" b="1" dirty="0" err="1">
                <a:solidFill>
                  <a:schemeClr val="tx1"/>
                </a:solidFill>
              </a:rPr>
              <a:t>Tahapan</a:t>
            </a:r>
            <a:r>
              <a:rPr lang="en-US" altLang="en-US" b="1" dirty="0">
                <a:solidFill>
                  <a:schemeClr val="tx1"/>
                </a:solidFill>
              </a:rPr>
              <a:t> </a:t>
            </a:r>
            <a:r>
              <a:rPr lang="en-US" altLang="en-US" b="1" dirty="0" err="1">
                <a:solidFill>
                  <a:schemeClr val="tx1"/>
                </a:solidFill>
              </a:rPr>
              <a:t>dalam</a:t>
            </a:r>
            <a:r>
              <a:rPr lang="en-US" altLang="en-US" b="1" dirty="0">
                <a:solidFill>
                  <a:schemeClr val="tx1"/>
                </a:solidFill>
              </a:rPr>
              <a:t> Quick Sort</a:t>
            </a:r>
            <a:endParaRPr lang="en-US" b="1" dirty="0">
              <a:solidFill>
                <a:schemeClr val="tx1"/>
              </a:solidFill>
            </a:endParaRPr>
          </a:p>
        </p:txBody>
      </p:sp>
      <p:sp>
        <p:nvSpPr>
          <p:cNvPr id="3" name="Content Placeholder 2"/>
          <p:cNvSpPr>
            <a:spLocks noGrp="1"/>
          </p:cNvSpPr>
          <p:nvPr>
            <p:ph idx="1"/>
          </p:nvPr>
        </p:nvSpPr>
        <p:spPr>
          <a:xfrm>
            <a:off x="628650" y="851752"/>
            <a:ext cx="7886700" cy="3263504"/>
          </a:xfrm>
        </p:spPr>
        <p:txBody>
          <a:bodyPr/>
          <a:lstStyle/>
          <a:p>
            <a:r>
              <a:rPr lang="en-US" altLang="en-US" dirty="0" err="1"/>
              <a:t>Dilanjutkan</a:t>
            </a:r>
            <a:r>
              <a:rPr lang="en-US" altLang="en-US" dirty="0"/>
              <a:t> </a:t>
            </a:r>
            <a:r>
              <a:rPr lang="en-US" altLang="en-US" dirty="0" err="1"/>
              <a:t>dengan</a:t>
            </a:r>
            <a:r>
              <a:rPr lang="en-US" altLang="en-US" dirty="0"/>
              <a:t> </a:t>
            </a:r>
            <a:r>
              <a:rPr lang="en-US" altLang="en-US" dirty="0" err="1"/>
              <a:t>angka</a:t>
            </a:r>
            <a:r>
              <a:rPr lang="en-US" altLang="en-US" dirty="0"/>
              <a:t> 5 </a:t>
            </a:r>
            <a:r>
              <a:rPr lang="en-US" altLang="en-US" dirty="0" err="1"/>
              <a:t>dan</a:t>
            </a:r>
            <a:r>
              <a:rPr lang="en-US" altLang="en-US" dirty="0"/>
              <a:t> 7,karena </a:t>
            </a:r>
            <a:r>
              <a:rPr lang="en-US" altLang="en-US" dirty="0" err="1"/>
              <a:t>angka</a:t>
            </a:r>
            <a:r>
              <a:rPr lang="en-US" altLang="en-US" dirty="0"/>
              <a:t> 5 </a:t>
            </a:r>
            <a:r>
              <a:rPr lang="en-US" altLang="en-US" dirty="0" err="1"/>
              <a:t>sudah</a:t>
            </a:r>
            <a:r>
              <a:rPr lang="en-US" altLang="en-US" dirty="0"/>
              <a:t> </a:t>
            </a:r>
            <a:r>
              <a:rPr lang="en-US" altLang="en-US" dirty="0" err="1"/>
              <a:t>benar</a:t>
            </a:r>
            <a:r>
              <a:rPr lang="en-US" altLang="en-US" dirty="0"/>
              <a:t> </a:t>
            </a:r>
            <a:r>
              <a:rPr lang="en-US" altLang="en-US" dirty="0" err="1"/>
              <a:t>letaknya</a:t>
            </a:r>
            <a:r>
              <a:rPr lang="en-US" altLang="en-US" dirty="0"/>
              <a:t> </a:t>
            </a:r>
            <a:r>
              <a:rPr lang="en-US" altLang="en-US" dirty="0" err="1"/>
              <a:t>karena</a:t>
            </a:r>
            <a:r>
              <a:rPr lang="en-US" altLang="en-US" dirty="0"/>
              <a:t> </a:t>
            </a:r>
            <a:r>
              <a:rPr lang="en-US" altLang="en-US" dirty="0" err="1"/>
              <a:t>lebih</a:t>
            </a:r>
            <a:r>
              <a:rPr lang="en-US" altLang="en-US" dirty="0"/>
              <a:t> </a:t>
            </a:r>
            <a:r>
              <a:rPr lang="en-US" altLang="en-US" dirty="0" err="1"/>
              <a:t>kecil</a:t>
            </a:r>
            <a:r>
              <a:rPr lang="en-US" altLang="en-US" dirty="0"/>
              <a:t> </a:t>
            </a:r>
            <a:r>
              <a:rPr lang="en-US" altLang="en-US" dirty="0" err="1"/>
              <a:t>dari</a:t>
            </a:r>
            <a:r>
              <a:rPr lang="en-US" altLang="en-US" dirty="0"/>
              <a:t> 7 (</a:t>
            </a:r>
            <a:r>
              <a:rPr lang="en-US" altLang="en-US" dirty="0" err="1"/>
              <a:t>elemen</a:t>
            </a:r>
            <a:r>
              <a:rPr lang="en-US" altLang="en-US" dirty="0"/>
              <a:t> </a:t>
            </a:r>
            <a:r>
              <a:rPr lang="en-US" altLang="en-US" dirty="0" err="1"/>
              <a:t>dasar</a:t>
            </a:r>
            <a:r>
              <a:rPr lang="en-US" altLang="en-US" dirty="0"/>
              <a:t>) </a:t>
            </a:r>
            <a:r>
              <a:rPr lang="en-US" altLang="en-US" dirty="0" err="1"/>
              <a:t>maka</a:t>
            </a:r>
            <a:r>
              <a:rPr lang="en-US" altLang="en-US" dirty="0"/>
              <a:t> </a:t>
            </a:r>
            <a:r>
              <a:rPr lang="en-US" altLang="en-US" dirty="0" err="1"/>
              <a:t>geser</a:t>
            </a:r>
            <a:r>
              <a:rPr lang="en-US" altLang="en-US" dirty="0"/>
              <a:t> 1 </a:t>
            </a:r>
            <a:r>
              <a:rPr lang="en-US" altLang="en-US" dirty="0" err="1"/>
              <a:t>angka</a:t>
            </a:r>
            <a:r>
              <a:rPr lang="en-US" altLang="en-US" dirty="0"/>
              <a:t> </a:t>
            </a:r>
            <a:r>
              <a:rPr lang="en-US" altLang="en-US" dirty="0" err="1"/>
              <a:t>ke</a:t>
            </a:r>
            <a:r>
              <a:rPr lang="en-US" altLang="en-US" dirty="0"/>
              <a:t> </a:t>
            </a:r>
            <a:r>
              <a:rPr lang="en-US" altLang="en-US" dirty="0" err="1"/>
              <a:t>angka</a:t>
            </a:r>
            <a:r>
              <a:rPr lang="en-US" altLang="en-US" dirty="0"/>
              <a:t> 26, </a:t>
            </a:r>
            <a:r>
              <a:rPr lang="en-US" altLang="en-US" dirty="0" err="1"/>
              <a:t>karena</a:t>
            </a:r>
            <a:r>
              <a:rPr lang="en-US" altLang="en-US" dirty="0"/>
              <a:t> </a:t>
            </a:r>
            <a:r>
              <a:rPr lang="en-US" altLang="en-US" dirty="0" err="1"/>
              <a:t>angka</a:t>
            </a:r>
            <a:r>
              <a:rPr lang="en-US" altLang="en-US" dirty="0"/>
              <a:t> 7 </a:t>
            </a:r>
            <a:r>
              <a:rPr lang="en-US" altLang="en-US" dirty="0" err="1"/>
              <a:t>sama</a:t>
            </a:r>
            <a:r>
              <a:rPr lang="en-US" altLang="en-US" dirty="0"/>
              <a:t> </a:t>
            </a:r>
            <a:r>
              <a:rPr lang="en-US" altLang="en-US" dirty="0" err="1"/>
              <a:t>dengan</a:t>
            </a:r>
            <a:r>
              <a:rPr lang="en-US" altLang="en-US" dirty="0"/>
              <a:t> 7 (</a:t>
            </a:r>
            <a:r>
              <a:rPr lang="en-US" altLang="en-US" dirty="0" err="1"/>
              <a:t>elemen</a:t>
            </a:r>
            <a:r>
              <a:rPr lang="en-US" altLang="en-US" dirty="0"/>
              <a:t> </a:t>
            </a:r>
            <a:r>
              <a:rPr lang="en-US" altLang="en-US" dirty="0" err="1"/>
              <a:t>dasar</a:t>
            </a:r>
            <a:r>
              <a:rPr lang="en-US" altLang="en-US" dirty="0"/>
              <a:t>) </a:t>
            </a:r>
            <a:r>
              <a:rPr lang="en-US" altLang="en-US" dirty="0" err="1"/>
              <a:t>maka</a:t>
            </a:r>
            <a:r>
              <a:rPr lang="en-US" altLang="en-US" dirty="0"/>
              <a:t> </a:t>
            </a:r>
            <a:r>
              <a:rPr lang="en-US" altLang="en-US" dirty="0" err="1"/>
              <a:t>tetap</a:t>
            </a:r>
            <a:r>
              <a:rPr lang="en-US" altLang="en-US" dirty="0"/>
              <a:t>.</a:t>
            </a:r>
          </a:p>
          <a:p>
            <a:r>
              <a:rPr lang="en-US" altLang="en-US" dirty="0" err="1"/>
              <a:t>Lalu</a:t>
            </a:r>
            <a:r>
              <a:rPr lang="en-US" altLang="en-US" dirty="0"/>
              <a:t> </a:t>
            </a:r>
            <a:r>
              <a:rPr lang="en-US" altLang="en-US" dirty="0" err="1"/>
              <a:t>tukar</a:t>
            </a:r>
            <a:r>
              <a:rPr lang="en-US" altLang="en-US" dirty="0"/>
              <a:t> </a:t>
            </a:r>
            <a:r>
              <a:rPr lang="en-US" altLang="en-US" dirty="0" err="1"/>
              <a:t>angka</a:t>
            </a:r>
            <a:r>
              <a:rPr lang="en-US" altLang="en-US" dirty="0"/>
              <a:t> 26 </a:t>
            </a:r>
            <a:r>
              <a:rPr lang="en-US" altLang="en-US" dirty="0" err="1"/>
              <a:t>dengan</a:t>
            </a:r>
            <a:r>
              <a:rPr lang="en-US" altLang="en-US" dirty="0"/>
              <a:t> </a:t>
            </a:r>
            <a:r>
              <a:rPr lang="en-US" altLang="en-US" dirty="0" err="1"/>
              <a:t>angka</a:t>
            </a:r>
            <a:r>
              <a:rPr lang="en-US" altLang="en-US" dirty="0"/>
              <a:t> 7</a:t>
            </a:r>
          </a:p>
          <a:p>
            <a:pPr marL="0" indent="0">
              <a:buNone/>
            </a:pPr>
            <a:endParaRPr lang="en-US"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992" y="3511935"/>
            <a:ext cx="537924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986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339"/>
            <a:ext cx="7886700" cy="605228"/>
          </a:xfrm>
        </p:spPr>
        <p:txBody>
          <a:bodyPr/>
          <a:lstStyle/>
          <a:p>
            <a:r>
              <a:rPr lang="en-US" altLang="en-US" b="1" dirty="0" err="1">
                <a:solidFill>
                  <a:schemeClr val="tx1"/>
                </a:solidFill>
              </a:rPr>
              <a:t>Tahapan</a:t>
            </a:r>
            <a:r>
              <a:rPr lang="en-US" altLang="en-US" b="1" dirty="0">
                <a:solidFill>
                  <a:schemeClr val="tx1"/>
                </a:solidFill>
              </a:rPr>
              <a:t> </a:t>
            </a:r>
            <a:r>
              <a:rPr lang="en-US" altLang="en-US" b="1" dirty="0" err="1">
                <a:solidFill>
                  <a:schemeClr val="tx1"/>
                </a:solidFill>
              </a:rPr>
              <a:t>dalam</a:t>
            </a:r>
            <a:r>
              <a:rPr lang="en-US" altLang="en-US" b="1" dirty="0">
                <a:solidFill>
                  <a:schemeClr val="tx1"/>
                </a:solidFill>
              </a:rPr>
              <a:t> Quick Sort</a:t>
            </a:r>
            <a:endParaRPr lang="en-US" dirty="0">
              <a:solidFill>
                <a:schemeClr val="tx1"/>
              </a:solidFill>
            </a:endParaRPr>
          </a:p>
        </p:txBody>
      </p:sp>
      <p:sp>
        <p:nvSpPr>
          <p:cNvPr id="3" name="Content Placeholder 2"/>
          <p:cNvSpPr>
            <a:spLocks noGrp="1"/>
          </p:cNvSpPr>
          <p:nvPr>
            <p:ph idx="1"/>
          </p:nvPr>
        </p:nvSpPr>
        <p:spPr>
          <a:xfrm>
            <a:off x="628650" y="851752"/>
            <a:ext cx="7886700" cy="3263504"/>
          </a:xfrm>
        </p:spPr>
        <p:txBody>
          <a:bodyPr/>
          <a:lstStyle/>
          <a:p>
            <a:r>
              <a:rPr lang="en-US" altLang="en-US" dirty="0" err="1"/>
              <a:t>Kemudian</a:t>
            </a:r>
            <a:r>
              <a:rPr lang="en-US" altLang="en-US" dirty="0"/>
              <a:t> </a:t>
            </a:r>
            <a:r>
              <a:rPr lang="en-US" altLang="en-US" dirty="0" err="1"/>
              <a:t>giliran</a:t>
            </a:r>
            <a:r>
              <a:rPr lang="en-US" altLang="en-US" dirty="0"/>
              <a:t> </a:t>
            </a:r>
            <a:r>
              <a:rPr lang="en-US" altLang="en-US" dirty="0" err="1"/>
              <a:t>angka</a:t>
            </a:r>
            <a:r>
              <a:rPr lang="en-US" altLang="en-US" dirty="0"/>
              <a:t> 7 (</a:t>
            </a:r>
            <a:r>
              <a:rPr lang="en-US" altLang="en-US" dirty="0" err="1"/>
              <a:t>Elemen</a:t>
            </a:r>
            <a:r>
              <a:rPr lang="en-US" altLang="en-US" dirty="0"/>
              <a:t> </a:t>
            </a:r>
            <a:r>
              <a:rPr lang="en-US" altLang="en-US" dirty="0" err="1"/>
              <a:t>sementaranya</a:t>
            </a:r>
            <a:r>
              <a:rPr lang="en-US" altLang="en-US" dirty="0"/>
              <a:t>) </a:t>
            </a:r>
            <a:r>
              <a:rPr lang="en-US" altLang="en-US" dirty="0" err="1"/>
              <a:t>dengan</a:t>
            </a:r>
            <a:r>
              <a:rPr lang="en-US" altLang="en-US" dirty="0"/>
              <a:t> </a:t>
            </a:r>
            <a:r>
              <a:rPr lang="en-US" altLang="en-US" dirty="0" err="1"/>
              <a:t>angka</a:t>
            </a:r>
            <a:r>
              <a:rPr lang="en-US" altLang="en-US" dirty="0"/>
              <a:t> 3,caranya </a:t>
            </a:r>
            <a:r>
              <a:rPr lang="en-US" altLang="en-US" dirty="0" err="1"/>
              <a:t>masih</a:t>
            </a:r>
            <a:r>
              <a:rPr lang="en-US" altLang="en-US" dirty="0"/>
              <a:t> </a:t>
            </a:r>
            <a:r>
              <a:rPr lang="en-US" altLang="en-US" dirty="0" err="1"/>
              <a:t>sama</a:t>
            </a:r>
            <a:r>
              <a:rPr lang="en-US" altLang="en-US" dirty="0"/>
              <a:t> </a:t>
            </a:r>
            <a:r>
              <a:rPr lang="en-US" altLang="en-US" dirty="0" err="1"/>
              <a:t>dengan</a:t>
            </a:r>
            <a:r>
              <a:rPr lang="en-US" altLang="en-US" dirty="0"/>
              <a:t> yang </a:t>
            </a:r>
            <a:r>
              <a:rPr lang="en-US" altLang="en-US" dirty="0" err="1"/>
              <a:t>tadi</a:t>
            </a:r>
            <a:r>
              <a:rPr lang="en-US" altLang="en-US" dirty="0"/>
              <a:t> </a:t>
            </a:r>
            <a:r>
              <a:rPr lang="en-US" altLang="en-US" dirty="0" err="1"/>
              <a:t>karena</a:t>
            </a:r>
            <a:r>
              <a:rPr lang="en-US" altLang="en-US" dirty="0"/>
              <a:t> 3 </a:t>
            </a:r>
            <a:r>
              <a:rPr lang="en-US" altLang="en-US" dirty="0" err="1"/>
              <a:t>lebih</a:t>
            </a:r>
            <a:r>
              <a:rPr lang="en-US" altLang="en-US" dirty="0"/>
              <a:t> </a:t>
            </a:r>
            <a:r>
              <a:rPr lang="en-US" altLang="en-US" dirty="0" err="1"/>
              <a:t>kecil</a:t>
            </a:r>
            <a:r>
              <a:rPr lang="en-US" altLang="en-US" dirty="0"/>
              <a:t> </a:t>
            </a:r>
            <a:r>
              <a:rPr lang="en-US" altLang="en-US" dirty="0" err="1"/>
              <a:t>dari</a:t>
            </a:r>
            <a:r>
              <a:rPr lang="en-US" altLang="en-US" dirty="0"/>
              <a:t> 7 </a:t>
            </a:r>
            <a:r>
              <a:rPr lang="en-US" altLang="en-US" dirty="0" err="1"/>
              <a:t>dan</a:t>
            </a:r>
            <a:r>
              <a:rPr lang="en-US" altLang="en-US" dirty="0"/>
              <a:t> 7 </a:t>
            </a:r>
            <a:r>
              <a:rPr lang="en-US" altLang="en-US" dirty="0" err="1"/>
              <a:t>lebih</a:t>
            </a:r>
            <a:r>
              <a:rPr lang="en-US" altLang="en-US" dirty="0"/>
              <a:t> </a:t>
            </a:r>
            <a:r>
              <a:rPr lang="en-US" altLang="en-US" dirty="0" err="1"/>
              <a:t>besar</a:t>
            </a:r>
            <a:r>
              <a:rPr lang="en-US" altLang="en-US" dirty="0"/>
              <a:t> </a:t>
            </a:r>
            <a:r>
              <a:rPr lang="en-US" altLang="en-US" dirty="0" err="1"/>
              <a:t>dari</a:t>
            </a:r>
            <a:r>
              <a:rPr lang="en-US" altLang="en-US" dirty="0"/>
              <a:t> 3 </a:t>
            </a:r>
            <a:r>
              <a:rPr lang="en-US" altLang="en-US" dirty="0" err="1"/>
              <a:t>jadi</a:t>
            </a:r>
            <a:r>
              <a:rPr lang="en-US" altLang="en-US" dirty="0"/>
              <a:t> </a:t>
            </a:r>
            <a:r>
              <a:rPr lang="en-US" altLang="en-US" dirty="0" err="1"/>
              <a:t>ditukar</a:t>
            </a:r>
            <a:endParaRPr lang="en-US"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701" y="3212762"/>
            <a:ext cx="6019800" cy="90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50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4329521B-8F94-476C-AE99-E771C0982F9F}"/>
              </a:ext>
            </a:extLst>
          </p:cNvPr>
          <p:cNvSpPr>
            <a:spLocks noGrp="1"/>
          </p:cNvSpPr>
          <p:nvPr>
            <p:ph type="title"/>
          </p:nvPr>
        </p:nvSpPr>
        <p:spPr/>
        <p:txBody>
          <a:bodyPr/>
          <a:lstStyle/>
          <a:p>
            <a:pPr eaLnBrk="1" hangingPunct="1"/>
            <a:r>
              <a:rPr lang="en-US" altLang="en-US">
                <a:ea typeface="ＭＳ Ｐゴシック" panose="020B0600070205080204" pitchFamily="34" charset="-128"/>
              </a:rPr>
              <a:t>Sorting</a:t>
            </a:r>
          </a:p>
        </p:txBody>
      </p:sp>
      <p:sp>
        <p:nvSpPr>
          <p:cNvPr id="14338" name="Rectangle 3">
            <a:extLst>
              <a:ext uri="{FF2B5EF4-FFF2-40B4-BE49-F238E27FC236}">
                <a16:creationId xmlns:a16="http://schemas.microsoft.com/office/drawing/2014/main" id="{0AA37F68-BF16-4B65-87E1-8968C209F42D}"/>
              </a:ext>
            </a:extLst>
          </p:cNvPr>
          <p:cNvSpPr>
            <a:spLocks noGrp="1"/>
          </p:cNvSpPr>
          <p:nvPr>
            <p:ph type="body" idx="1"/>
          </p:nvPr>
        </p:nvSpPr>
        <p:spPr>
          <a:xfrm>
            <a:off x="639700" y="1318000"/>
            <a:ext cx="7864600" cy="2886000"/>
          </a:xfrm>
        </p:spPr>
        <p:txBody>
          <a:bodyPr/>
          <a:lstStyle/>
          <a:p>
            <a:pPr algn="just" eaLnBrk="1" hangingPunct="1"/>
            <a:r>
              <a:rPr lang="en-US" altLang="en-US" dirty="0" err="1">
                <a:ea typeface="ＭＳ Ｐゴシック" panose="020B0600070205080204" pitchFamily="34" charset="-128"/>
              </a:rPr>
              <a:t>Tujuan</a:t>
            </a:r>
            <a:endParaRPr lang="en-US" altLang="en-US" dirty="0">
              <a:ea typeface="ＭＳ Ｐゴシック" panose="020B0600070205080204" pitchFamily="34" charset="-128"/>
            </a:endParaRPr>
          </a:p>
          <a:p>
            <a:pPr lvl="1" algn="just" eaLnBrk="1" hangingPunct="1"/>
            <a:r>
              <a:rPr lang="en-US" altLang="en-US" sz="1800" dirty="0" err="1">
                <a:ea typeface="ＭＳ Ｐゴシック" panose="020B0600070205080204" pitchFamily="34" charset="-128"/>
              </a:rPr>
              <a:t>Pengurutan</a:t>
            </a:r>
            <a:r>
              <a:rPr lang="en-US" altLang="en-US" sz="1800" dirty="0">
                <a:ea typeface="ＭＳ Ｐゴシック" panose="020B0600070205080204" pitchFamily="34" charset="-128"/>
              </a:rPr>
              <a:t> data </a:t>
            </a:r>
            <a:r>
              <a:rPr lang="en-US" altLang="en-US" sz="1800" dirty="0" err="1">
                <a:ea typeface="ＭＳ Ｐゴシック" panose="020B0600070205080204" pitchFamily="34" charset="-128"/>
              </a:rPr>
              <a:t>dalam</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struktur</a:t>
            </a:r>
            <a:r>
              <a:rPr lang="en-US" altLang="en-US" sz="1800" dirty="0">
                <a:ea typeface="ＭＳ Ｐゴシック" panose="020B0600070205080204" pitchFamily="34" charset="-128"/>
              </a:rPr>
              <a:t> data </a:t>
            </a:r>
            <a:r>
              <a:rPr lang="en-US" altLang="en-US" sz="1800" dirty="0" err="1">
                <a:ea typeface="ＭＳ Ｐゴシック" panose="020B0600070205080204" pitchFamily="34" charset="-128"/>
              </a:rPr>
              <a:t>sangat</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penting</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terutama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untuk</a:t>
            </a:r>
            <a:r>
              <a:rPr lang="en-US" altLang="en-US" sz="1800" dirty="0">
                <a:ea typeface="ＭＳ Ｐゴシック" panose="020B0600070205080204" pitchFamily="34" charset="-128"/>
              </a:rPr>
              <a:t> data yang </a:t>
            </a:r>
            <a:r>
              <a:rPr lang="en-US" altLang="en-US" sz="1800" dirty="0" err="1">
                <a:ea typeface="ＭＳ Ｐゴシック" panose="020B0600070205080204" pitchFamily="34" charset="-128"/>
              </a:rPr>
              <a:t>bertipe</a:t>
            </a:r>
            <a:r>
              <a:rPr lang="en-US" altLang="en-US" sz="1800" dirty="0">
                <a:ea typeface="ＭＳ Ｐゴシック" panose="020B0600070205080204" pitchFamily="34" charset="-128"/>
              </a:rPr>
              <a:t> data </a:t>
            </a:r>
            <a:r>
              <a:rPr lang="en-US" altLang="en-US" sz="1800" dirty="0" err="1">
                <a:ea typeface="ＭＳ Ｐゴシック" panose="020B0600070205080204" pitchFamily="34" charset="-128"/>
              </a:rPr>
              <a:t>numerik</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ataupun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karakter</a:t>
            </a:r>
            <a:r>
              <a:rPr lang="en-US" altLang="en-US" sz="1800" dirty="0">
                <a:ea typeface="ＭＳ Ｐゴシック" panose="020B0600070205080204" pitchFamily="34" charset="-128"/>
              </a:rPr>
              <a:t>.</a:t>
            </a:r>
          </a:p>
          <a:p>
            <a:pPr lvl="1" algn="just" eaLnBrk="1" hangingPunct="1"/>
            <a:r>
              <a:rPr lang="en-US" altLang="en-US" sz="1800" dirty="0" err="1">
                <a:ea typeface="ＭＳ Ｐゴシック" panose="020B0600070205080204" pitchFamily="34" charset="-128"/>
              </a:rPr>
              <a:t>Pengurutan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dapat</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dilakukan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secara</a:t>
            </a:r>
            <a:r>
              <a:rPr lang="en-US" altLang="en-US" sz="1800" dirty="0">
                <a:ea typeface="ＭＳ Ｐゴシック" panose="020B0600070205080204" pitchFamily="34" charset="-128"/>
              </a:rPr>
              <a:t> ascending (</a:t>
            </a:r>
            <a:r>
              <a:rPr lang="en-US" altLang="en-US" sz="1800" dirty="0" err="1">
                <a:ea typeface="ＭＳ Ｐゴシック" panose="020B0600070205080204" pitchFamily="34" charset="-128"/>
              </a:rPr>
              <a:t>urut</a:t>
            </a:r>
            <a:r>
              <a:rPr lang="en-US" altLang="en-US" sz="1800" dirty="0">
                <a:ea typeface="ＭＳ Ｐゴシック" panose="020B0600070205080204" pitchFamily="34" charset="-128"/>
              </a:rPr>
              <a:t> naik) dan descending (</a:t>
            </a:r>
            <a:r>
              <a:rPr lang="en-US" altLang="en-US" sz="1800" dirty="0" err="1">
                <a:ea typeface="ＭＳ Ｐゴシック" panose="020B0600070205080204" pitchFamily="34" charset="-128"/>
              </a:rPr>
              <a:t>urut</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turun</a:t>
            </a:r>
            <a:r>
              <a:rPr lang="en-US" altLang="en-US" sz="1800" dirty="0">
                <a:ea typeface="ＭＳ Ｐゴシック" panose="020B0600070205080204" pitchFamily="34" charset="-128"/>
              </a:rPr>
              <a:t>)</a:t>
            </a:r>
          </a:p>
        </p:txBody>
      </p:sp>
      <p:sp>
        <p:nvSpPr>
          <p:cNvPr id="4" name="Title 1">
            <a:extLst>
              <a:ext uri="{FF2B5EF4-FFF2-40B4-BE49-F238E27FC236}">
                <a16:creationId xmlns:a16="http://schemas.microsoft.com/office/drawing/2014/main" id="{1E800CF0-103A-4114-B23A-CC8EF07772D3}"/>
              </a:ext>
            </a:extLst>
          </p:cNvPr>
          <p:cNvSpPr txBox="1">
            <a:spLocks/>
          </p:cNvSpPr>
          <p:nvPr/>
        </p:nvSpPr>
        <p:spPr>
          <a:xfrm>
            <a:off x="1580797" y="3229275"/>
            <a:ext cx="6343650" cy="1543050"/>
          </a:xfrm>
          <a:prstGeom prst="rect">
            <a:avLst/>
          </a:prstGeom>
          <a:solidFill>
            <a:schemeClr val="accent3">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itchFamily="34" charset="0"/>
              <a:buChar char="•"/>
              <a:defRPr/>
            </a:pPr>
            <a:r>
              <a:rPr lang="en-US" sz="2100" dirty="0" err="1">
                <a:solidFill>
                  <a:prstClr val="black"/>
                </a:solidFill>
                <a:latin typeface="Calibri"/>
              </a:rPr>
              <a:t>Mempermudah</a:t>
            </a:r>
            <a:r>
              <a:rPr lang="en-US" sz="2100" dirty="0">
                <a:solidFill>
                  <a:prstClr val="black"/>
                </a:solidFill>
                <a:latin typeface="Calibri"/>
              </a:rPr>
              <a:t> </a:t>
            </a:r>
            <a:r>
              <a:rPr lang="en-US" sz="2100" dirty="0" err="1">
                <a:solidFill>
                  <a:prstClr val="black"/>
                </a:solidFill>
                <a:latin typeface="Calibri"/>
              </a:rPr>
              <a:t>dan</a:t>
            </a:r>
            <a:r>
              <a:rPr lang="en-US" sz="2100" dirty="0">
                <a:solidFill>
                  <a:prstClr val="black"/>
                </a:solidFill>
                <a:latin typeface="Calibri"/>
              </a:rPr>
              <a:t> </a:t>
            </a:r>
            <a:r>
              <a:rPr lang="en-US" sz="2100" dirty="0" err="1">
                <a:solidFill>
                  <a:prstClr val="black"/>
                </a:solidFill>
                <a:latin typeface="Calibri"/>
              </a:rPr>
              <a:t>mempercepat</a:t>
            </a:r>
            <a:r>
              <a:rPr lang="en-US" sz="2100" dirty="0">
                <a:solidFill>
                  <a:prstClr val="black"/>
                </a:solidFill>
                <a:latin typeface="Calibri"/>
              </a:rPr>
              <a:t> proses </a:t>
            </a:r>
            <a:r>
              <a:rPr lang="en-US" sz="2100" dirty="0" err="1">
                <a:solidFill>
                  <a:prstClr val="black"/>
                </a:solidFill>
                <a:latin typeface="Calibri"/>
              </a:rPr>
              <a:t>pencarian</a:t>
            </a:r>
            <a:r>
              <a:rPr lang="en-US" sz="2100" dirty="0">
                <a:solidFill>
                  <a:prstClr val="black"/>
                </a:solidFill>
                <a:latin typeface="Calibri"/>
              </a:rPr>
              <a:t> data</a:t>
            </a:r>
          </a:p>
          <a:p>
            <a:pPr marL="342900" indent="-342900" algn="l">
              <a:buFont typeface="Arial" pitchFamily="34" charset="0"/>
              <a:buChar char="•"/>
              <a:defRPr/>
            </a:pPr>
            <a:r>
              <a:rPr lang="en-US" sz="2100" dirty="0" err="1">
                <a:solidFill>
                  <a:prstClr val="black"/>
                </a:solidFill>
                <a:latin typeface="Calibri"/>
              </a:rPr>
              <a:t>Jika</a:t>
            </a:r>
            <a:r>
              <a:rPr lang="en-US" sz="2100" dirty="0">
                <a:solidFill>
                  <a:prstClr val="black"/>
                </a:solidFill>
                <a:latin typeface="Calibri"/>
              </a:rPr>
              <a:t> </a:t>
            </a:r>
            <a:r>
              <a:rPr lang="en-US" sz="2100" dirty="0" err="1">
                <a:solidFill>
                  <a:prstClr val="black"/>
                </a:solidFill>
                <a:latin typeface="Calibri"/>
              </a:rPr>
              <a:t>pencarian</a:t>
            </a:r>
            <a:r>
              <a:rPr lang="en-US" sz="2100" dirty="0">
                <a:solidFill>
                  <a:prstClr val="black"/>
                </a:solidFill>
                <a:latin typeface="Calibri"/>
              </a:rPr>
              <a:t> data </a:t>
            </a:r>
            <a:r>
              <a:rPr lang="en-US" sz="2100" dirty="0" err="1">
                <a:solidFill>
                  <a:prstClr val="black"/>
                </a:solidFill>
                <a:latin typeface="Calibri"/>
              </a:rPr>
              <a:t>mudah</a:t>
            </a:r>
            <a:r>
              <a:rPr lang="en-US" sz="2100" dirty="0">
                <a:solidFill>
                  <a:prstClr val="black"/>
                </a:solidFill>
                <a:latin typeface="Calibri"/>
              </a:rPr>
              <a:t>, </a:t>
            </a:r>
            <a:r>
              <a:rPr lang="en-US" sz="2100" dirty="0" err="1">
                <a:solidFill>
                  <a:prstClr val="black"/>
                </a:solidFill>
                <a:latin typeface="Calibri"/>
              </a:rPr>
              <a:t>maka</a:t>
            </a:r>
            <a:r>
              <a:rPr lang="en-US" sz="2100" dirty="0">
                <a:solidFill>
                  <a:prstClr val="black"/>
                </a:solidFill>
                <a:latin typeface="Calibri"/>
              </a:rPr>
              <a:t> proses </a:t>
            </a:r>
            <a:r>
              <a:rPr lang="en-US" sz="2100" dirty="0" err="1">
                <a:solidFill>
                  <a:prstClr val="black"/>
                </a:solidFill>
                <a:latin typeface="Calibri"/>
              </a:rPr>
              <a:t>manipulasi</a:t>
            </a:r>
            <a:r>
              <a:rPr lang="en-US" sz="2100" dirty="0">
                <a:solidFill>
                  <a:prstClr val="black"/>
                </a:solidFill>
                <a:latin typeface="Calibri"/>
              </a:rPr>
              <a:t> data </a:t>
            </a:r>
            <a:r>
              <a:rPr lang="en-US" sz="2100" dirty="0" err="1">
                <a:solidFill>
                  <a:prstClr val="black"/>
                </a:solidFill>
                <a:latin typeface="Calibri"/>
              </a:rPr>
              <a:t>juga</a:t>
            </a:r>
            <a:r>
              <a:rPr lang="en-US" sz="2100" dirty="0">
                <a:solidFill>
                  <a:prstClr val="black"/>
                </a:solidFill>
                <a:latin typeface="Calibri"/>
              </a:rPr>
              <a:t> </a:t>
            </a:r>
            <a:r>
              <a:rPr lang="en-US" sz="2100" dirty="0" err="1">
                <a:solidFill>
                  <a:prstClr val="black"/>
                </a:solidFill>
                <a:latin typeface="Calibri"/>
              </a:rPr>
              <a:t>akan</a:t>
            </a:r>
            <a:r>
              <a:rPr lang="en-US" sz="2100" dirty="0">
                <a:solidFill>
                  <a:prstClr val="black"/>
                </a:solidFill>
                <a:latin typeface="Calibri"/>
              </a:rPr>
              <a:t> </a:t>
            </a:r>
            <a:r>
              <a:rPr lang="en-US" sz="2100" dirty="0" err="1">
                <a:solidFill>
                  <a:prstClr val="black"/>
                </a:solidFill>
                <a:latin typeface="Calibri"/>
              </a:rPr>
              <a:t>lebih</a:t>
            </a:r>
            <a:r>
              <a:rPr lang="en-US" sz="2100" dirty="0">
                <a:solidFill>
                  <a:prstClr val="black"/>
                </a:solidFill>
                <a:latin typeface="Calibri"/>
              </a:rPr>
              <a:t> </a:t>
            </a:r>
            <a:r>
              <a:rPr lang="en-US" sz="2100" dirty="0" err="1">
                <a:solidFill>
                  <a:prstClr val="black"/>
                </a:solidFill>
                <a:latin typeface="Calibri"/>
              </a:rPr>
              <a:t>cepat</a:t>
            </a:r>
            <a:endParaRPr lang="en-US" sz="2700" dirty="0">
              <a:solidFill>
                <a:prstClr val="black"/>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339"/>
            <a:ext cx="7886700" cy="605228"/>
          </a:xfrm>
        </p:spPr>
        <p:txBody>
          <a:bodyPr/>
          <a:lstStyle/>
          <a:p>
            <a:r>
              <a:rPr lang="en-US" altLang="en-US" b="1" dirty="0" err="1">
                <a:solidFill>
                  <a:schemeClr val="tx1"/>
                </a:solidFill>
              </a:rPr>
              <a:t>Tahapan</a:t>
            </a:r>
            <a:r>
              <a:rPr lang="en-US" altLang="en-US" b="1" dirty="0">
                <a:solidFill>
                  <a:schemeClr val="tx1"/>
                </a:solidFill>
              </a:rPr>
              <a:t> </a:t>
            </a:r>
            <a:r>
              <a:rPr lang="en-US" altLang="en-US" b="1" dirty="0" err="1">
                <a:solidFill>
                  <a:schemeClr val="tx1"/>
                </a:solidFill>
              </a:rPr>
              <a:t>dalam</a:t>
            </a:r>
            <a:r>
              <a:rPr lang="en-US" altLang="en-US" b="1" dirty="0">
                <a:solidFill>
                  <a:schemeClr val="tx1"/>
                </a:solidFill>
              </a:rPr>
              <a:t> Quick Sort</a:t>
            </a:r>
            <a:endParaRPr lang="en-US" dirty="0">
              <a:solidFill>
                <a:schemeClr val="tx1"/>
              </a:solidFill>
            </a:endParaRPr>
          </a:p>
        </p:txBody>
      </p:sp>
      <p:sp>
        <p:nvSpPr>
          <p:cNvPr id="3" name="Content Placeholder 2"/>
          <p:cNvSpPr>
            <a:spLocks noGrp="1"/>
          </p:cNvSpPr>
          <p:nvPr>
            <p:ph idx="1"/>
          </p:nvPr>
        </p:nvSpPr>
        <p:spPr>
          <a:xfrm>
            <a:off x="628650" y="851752"/>
            <a:ext cx="7886700" cy="3263504"/>
          </a:xfrm>
        </p:spPr>
        <p:txBody>
          <a:bodyPr/>
          <a:lstStyle/>
          <a:p>
            <a:r>
              <a:rPr lang="en-US" altLang="en-US" dirty="0"/>
              <a:t>arena </a:t>
            </a:r>
            <a:r>
              <a:rPr lang="en-US" altLang="en-US" dirty="0" err="1"/>
              <a:t>sudah</a:t>
            </a:r>
            <a:r>
              <a:rPr lang="en-US" altLang="en-US" dirty="0"/>
              <a:t> </a:t>
            </a:r>
            <a:r>
              <a:rPr lang="en-US" altLang="en-US" dirty="0" err="1"/>
              <a:t>mencapai</a:t>
            </a:r>
            <a:r>
              <a:rPr lang="en-US" altLang="en-US" dirty="0"/>
              <a:t> </a:t>
            </a:r>
            <a:r>
              <a:rPr lang="en-US" altLang="en-US" dirty="0" err="1"/>
              <a:t>elemen</a:t>
            </a:r>
            <a:r>
              <a:rPr lang="en-US" altLang="en-US" dirty="0"/>
              <a:t> </a:t>
            </a:r>
            <a:r>
              <a:rPr lang="en-US" altLang="en-US" dirty="0" err="1"/>
              <a:t>sementara</a:t>
            </a:r>
            <a:r>
              <a:rPr lang="en-US" altLang="en-US" dirty="0"/>
              <a:t> </a:t>
            </a:r>
            <a:r>
              <a:rPr lang="en-US" altLang="en-US" dirty="0" err="1"/>
              <a:t>tadi</a:t>
            </a:r>
            <a:r>
              <a:rPr lang="en-US" altLang="en-US" dirty="0"/>
              <a:t> </a:t>
            </a:r>
            <a:r>
              <a:rPr lang="en-US" altLang="en-US" dirty="0" err="1"/>
              <a:t>yaitu</a:t>
            </a:r>
            <a:r>
              <a:rPr lang="en-US" altLang="en-US" dirty="0"/>
              <a:t> 7,maka </a:t>
            </a:r>
            <a:r>
              <a:rPr lang="en-US" altLang="en-US" dirty="0" err="1"/>
              <a:t>partisi</a:t>
            </a:r>
            <a:r>
              <a:rPr lang="en-US" altLang="en-US" dirty="0"/>
              <a:t> </a:t>
            </a:r>
            <a:r>
              <a:rPr lang="en-US" altLang="en-US" dirty="0" err="1"/>
              <a:t>dengan</a:t>
            </a:r>
            <a:r>
              <a:rPr lang="en-US" altLang="en-US" dirty="0"/>
              <a:t> </a:t>
            </a:r>
            <a:r>
              <a:rPr lang="en-US" altLang="en-US" dirty="0" err="1"/>
              <a:t>elemen</a:t>
            </a:r>
            <a:r>
              <a:rPr lang="en-US" altLang="en-US" dirty="0"/>
              <a:t> </a:t>
            </a:r>
            <a:r>
              <a:rPr lang="en-US" altLang="en-US" dirty="0" err="1"/>
              <a:t>sementara</a:t>
            </a:r>
            <a:r>
              <a:rPr lang="en-US" altLang="en-US" dirty="0"/>
              <a:t> </a:t>
            </a:r>
            <a:r>
              <a:rPr lang="en-US" altLang="en-US" dirty="0" err="1"/>
              <a:t>angka</a:t>
            </a:r>
            <a:r>
              <a:rPr lang="en-US" altLang="en-US" dirty="0"/>
              <a:t> 7 </a:t>
            </a:r>
            <a:r>
              <a:rPr lang="en-US" altLang="en-US" dirty="0" err="1"/>
              <a:t>tadi</a:t>
            </a:r>
            <a:r>
              <a:rPr lang="en-US" altLang="en-US" dirty="0"/>
              <a:t> </a:t>
            </a:r>
            <a:r>
              <a:rPr lang="en-US" altLang="en-US" dirty="0" err="1"/>
              <a:t>selesai</a:t>
            </a:r>
            <a:r>
              <a:rPr lang="en-US" altLang="en-US" dirty="0"/>
              <a:t> </a:t>
            </a:r>
            <a:r>
              <a:rPr lang="en-US" altLang="en-US" dirty="0" err="1"/>
              <a:t>dan</a:t>
            </a:r>
            <a:r>
              <a:rPr lang="en-US" altLang="en-US" dirty="0"/>
              <a:t> </a:t>
            </a:r>
            <a:r>
              <a:rPr lang="en-US" altLang="en-US" dirty="0" err="1"/>
              <a:t>mendapatkan</a:t>
            </a:r>
            <a:r>
              <a:rPr lang="en-US" altLang="en-US" dirty="0"/>
              <a:t> </a:t>
            </a:r>
            <a:r>
              <a:rPr lang="en-US" altLang="en-US" dirty="0" err="1"/>
              <a:t>hasil</a:t>
            </a:r>
            <a:r>
              <a:rPr lang="en-US" altLang="en-US" dirty="0"/>
              <a:t> </a:t>
            </a:r>
            <a:r>
              <a:rPr lang="en-US" altLang="en-US" dirty="0" err="1"/>
              <a:t>seperti</a:t>
            </a:r>
            <a:r>
              <a:rPr lang="en-US" altLang="en-US" dirty="0"/>
              <a:t> </a:t>
            </a:r>
            <a:r>
              <a:rPr lang="en-US" altLang="en-US" dirty="0" err="1"/>
              <a:t>ini</a:t>
            </a:r>
            <a:r>
              <a:rPr lang="en-US" altLang="en-US" dirty="0"/>
              <a:t/>
            </a:r>
            <a:br>
              <a:rPr lang="en-US" altLang="en-US" dirty="0"/>
            </a:br>
            <a:endParaRPr lang="en-US"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40" y="3040096"/>
            <a:ext cx="559831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44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215"/>
            <a:ext cx="7886700" cy="605228"/>
          </a:xfrm>
        </p:spPr>
        <p:txBody>
          <a:bodyPr/>
          <a:lstStyle/>
          <a:p>
            <a:r>
              <a:rPr lang="en-US" altLang="en-US" b="1" dirty="0" err="1">
                <a:solidFill>
                  <a:schemeClr val="tx1"/>
                </a:solidFill>
              </a:rPr>
              <a:t>Tahapan</a:t>
            </a:r>
            <a:r>
              <a:rPr lang="en-US" altLang="en-US" b="1" dirty="0">
                <a:solidFill>
                  <a:schemeClr val="tx1"/>
                </a:solidFill>
              </a:rPr>
              <a:t> </a:t>
            </a:r>
            <a:r>
              <a:rPr lang="en-US" altLang="en-US" b="1" dirty="0" err="1">
                <a:solidFill>
                  <a:schemeClr val="tx1"/>
                </a:solidFill>
              </a:rPr>
              <a:t>dalam</a:t>
            </a:r>
            <a:r>
              <a:rPr lang="en-US" altLang="en-US" b="1" dirty="0">
                <a:solidFill>
                  <a:schemeClr val="tx1"/>
                </a:solidFill>
              </a:rPr>
              <a:t> Quick Sort</a:t>
            </a:r>
            <a:endParaRPr lang="en-US" dirty="0">
              <a:solidFill>
                <a:schemeClr val="tx1"/>
              </a:solidFill>
            </a:endParaRPr>
          </a:p>
        </p:txBody>
      </p:sp>
      <p:sp>
        <p:nvSpPr>
          <p:cNvPr id="3" name="Content Placeholder 2"/>
          <p:cNvSpPr>
            <a:spLocks noGrp="1"/>
          </p:cNvSpPr>
          <p:nvPr>
            <p:ph idx="1"/>
          </p:nvPr>
        </p:nvSpPr>
        <p:spPr>
          <a:xfrm>
            <a:off x="628650" y="851752"/>
            <a:ext cx="7886700" cy="3263504"/>
          </a:xfrm>
        </p:spPr>
        <p:txBody>
          <a:bodyPr/>
          <a:lstStyle/>
          <a:p>
            <a:r>
              <a:rPr lang="en-US" altLang="en-US" dirty="0" err="1"/>
              <a:t>Ulangi</a:t>
            </a:r>
            <a:r>
              <a:rPr lang="en-US" altLang="en-US" dirty="0"/>
              <a:t> </a:t>
            </a:r>
            <a:r>
              <a:rPr lang="en-US" altLang="en-US" dirty="0" err="1"/>
              <a:t>seperti</a:t>
            </a:r>
            <a:r>
              <a:rPr lang="en-US" altLang="en-US" dirty="0"/>
              <a:t> </a:t>
            </a:r>
            <a:r>
              <a:rPr lang="en-US" altLang="en-US" dirty="0" err="1"/>
              <a:t>langkah-langkah</a:t>
            </a:r>
            <a:r>
              <a:rPr lang="en-US" altLang="en-US" dirty="0"/>
              <a:t> </a:t>
            </a:r>
            <a:r>
              <a:rPr lang="en-US" altLang="en-US" dirty="0" err="1"/>
              <a:t>sebelumnya</a:t>
            </a:r>
            <a:r>
              <a:rPr lang="en-US" altLang="en-US" dirty="0"/>
              <a:t> </a:t>
            </a:r>
            <a:r>
              <a:rPr lang="en-US" altLang="en-US" dirty="0" err="1"/>
              <a:t>dengan</a:t>
            </a:r>
            <a:r>
              <a:rPr lang="en-US" altLang="en-US" dirty="0"/>
              <a:t> </a:t>
            </a:r>
            <a:r>
              <a:rPr lang="en-US" altLang="en-US" dirty="0" err="1"/>
              <a:t>elemen</a:t>
            </a:r>
            <a:r>
              <a:rPr lang="en-US" altLang="en-US" dirty="0"/>
              <a:t> </a:t>
            </a:r>
            <a:r>
              <a:rPr lang="en-US" altLang="en-US" dirty="0" err="1"/>
              <a:t>sementara</a:t>
            </a:r>
            <a:r>
              <a:rPr lang="en-US" altLang="en-US" dirty="0"/>
              <a:t> yang </a:t>
            </a:r>
            <a:r>
              <a:rPr lang="en-US" altLang="en-US" dirty="0" err="1"/>
              <a:t>baru</a:t>
            </a:r>
            <a:r>
              <a:rPr lang="en-US" altLang="en-US" dirty="0"/>
              <a:t> </a:t>
            </a:r>
            <a:r>
              <a:rPr lang="en-US" altLang="en-US" dirty="0" err="1"/>
              <a:t>sampai</a:t>
            </a:r>
            <a:r>
              <a:rPr lang="en-US" altLang="en-US" dirty="0"/>
              <a:t> </a:t>
            </a:r>
            <a:r>
              <a:rPr lang="en-US" altLang="en-US" dirty="0" err="1"/>
              <a:t>angka-angkanya</a:t>
            </a:r>
            <a:r>
              <a:rPr lang="en-US" altLang="en-US" dirty="0"/>
              <a:t> </a:t>
            </a:r>
            <a:r>
              <a:rPr lang="en-US" altLang="en-US" dirty="0" err="1"/>
              <a:t>terurut</a:t>
            </a:r>
            <a:r>
              <a:rPr lang="en-US" altLang="en-US" dirty="0"/>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595" y="2737366"/>
            <a:ext cx="637936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13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857"/>
            <a:ext cx="7886700" cy="605228"/>
          </a:xfrm>
        </p:spPr>
        <p:txBody>
          <a:bodyPr/>
          <a:lstStyle/>
          <a:p>
            <a:r>
              <a:rPr lang="en-US" altLang="en-US" b="1" dirty="0" err="1">
                <a:solidFill>
                  <a:schemeClr val="tx1"/>
                </a:solidFill>
              </a:rPr>
              <a:t>Tahapan</a:t>
            </a:r>
            <a:r>
              <a:rPr lang="en-US" altLang="en-US" b="1" dirty="0">
                <a:solidFill>
                  <a:schemeClr val="tx1"/>
                </a:solidFill>
              </a:rPr>
              <a:t> </a:t>
            </a:r>
            <a:r>
              <a:rPr lang="en-US" altLang="en-US" b="1" dirty="0" err="1">
                <a:solidFill>
                  <a:schemeClr val="tx1"/>
                </a:solidFill>
              </a:rPr>
              <a:t>dalam</a:t>
            </a:r>
            <a:r>
              <a:rPr lang="en-US" altLang="en-US" b="1" dirty="0">
                <a:solidFill>
                  <a:schemeClr val="tx1"/>
                </a:solidFill>
              </a:rPr>
              <a:t> Quick Sort</a:t>
            </a:r>
            <a:endParaRPr lang="en-US" dirty="0">
              <a:solidFill>
                <a:schemeClr val="tx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65366" y="2113707"/>
            <a:ext cx="6286500" cy="511969"/>
          </a:xfrm>
          <a:prstGeom prst="rect">
            <a:avLst/>
          </a:prstGeom>
          <a:noFill/>
        </p:spPr>
      </p:pic>
    </p:spTree>
    <p:extLst>
      <p:ext uri="{BB962C8B-B14F-4D97-AF65-F5344CB8AC3E}">
        <p14:creationId xmlns:p14="http://schemas.microsoft.com/office/powerpoint/2010/main" val="1219834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ED81-61CD-47ED-8F1A-DEB944F39FC4}"/>
              </a:ext>
            </a:extLst>
          </p:cNvPr>
          <p:cNvSpPr>
            <a:spLocks noGrp="1"/>
          </p:cNvSpPr>
          <p:nvPr>
            <p:ph type="title"/>
          </p:nvPr>
        </p:nvSpPr>
        <p:spPr/>
        <p:txBody>
          <a:bodyPr/>
          <a:lstStyle/>
          <a:p>
            <a:r>
              <a:rPr lang="en-US" dirty="0" err="1"/>
              <a:t>Latihan</a:t>
            </a:r>
            <a:r>
              <a:rPr lang="en-US" dirty="0"/>
              <a:t> </a:t>
            </a:r>
          </a:p>
        </p:txBody>
      </p:sp>
      <p:sp>
        <p:nvSpPr>
          <p:cNvPr id="3" name="Text Placeholder 2">
            <a:extLst>
              <a:ext uri="{FF2B5EF4-FFF2-40B4-BE49-F238E27FC236}">
                <a16:creationId xmlns:a16="http://schemas.microsoft.com/office/drawing/2014/main" id="{EB556E80-5A07-4CB8-8199-3CEF5BFB4F19}"/>
              </a:ext>
            </a:extLst>
          </p:cNvPr>
          <p:cNvSpPr>
            <a:spLocks noGrp="1"/>
          </p:cNvSpPr>
          <p:nvPr>
            <p:ph type="body" idx="1"/>
          </p:nvPr>
        </p:nvSpPr>
        <p:spPr>
          <a:xfrm>
            <a:off x="1199774" y="1599700"/>
            <a:ext cx="7304479" cy="2886000"/>
          </a:xfrm>
        </p:spPr>
        <p:txBody>
          <a:bodyPr/>
          <a:lstStyle/>
          <a:p>
            <a:r>
              <a:rPr lang="en-US" sz="2000" dirty="0" err="1"/>
              <a:t>Jelaskan</a:t>
            </a:r>
            <a:r>
              <a:rPr lang="en-US" sz="2000" dirty="0"/>
              <a:t> </a:t>
            </a:r>
            <a:r>
              <a:rPr lang="en-US" sz="2000" dirty="0" err="1"/>
              <a:t>langkah-langkah</a:t>
            </a:r>
            <a:r>
              <a:rPr lang="en-US" sz="2000" dirty="0"/>
              <a:t> </a:t>
            </a:r>
            <a:r>
              <a:rPr lang="en-US" sz="2000" dirty="0" err="1"/>
              <a:t>pengurutan</a:t>
            </a:r>
            <a:r>
              <a:rPr lang="en-US" sz="2000" dirty="0"/>
              <a:t> data </a:t>
            </a:r>
            <a:r>
              <a:rPr lang="en-US" sz="2000" dirty="0" err="1"/>
              <a:t>dengan</a:t>
            </a:r>
            <a:r>
              <a:rPr lang="en-US" sz="2000" dirty="0"/>
              <a:t> </a:t>
            </a:r>
            <a:r>
              <a:rPr lang="en-US" sz="2000" dirty="0" err="1"/>
              <a:t>menggunakan</a:t>
            </a:r>
            <a:r>
              <a:rPr lang="en-US" sz="2000" dirty="0"/>
              <a:t> </a:t>
            </a:r>
            <a:r>
              <a:rPr lang="en-US" sz="2000" dirty="0" err="1"/>
              <a:t>metode</a:t>
            </a:r>
            <a:r>
              <a:rPr lang="en-US" sz="2000" dirty="0"/>
              <a:t> merge sort </a:t>
            </a:r>
            <a:r>
              <a:rPr lang="en-US" sz="2000" dirty="0" err="1"/>
              <a:t>dari</a:t>
            </a:r>
            <a:r>
              <a:rPr lang="en-US" sz="2000" dirty="0"/>
              <a:t> data di </a:t>
            </a:r>
            <a:r>
              <a:rPr lang="en-US" sz="2000" dirty="0" err="1"/>
              <a:t>bawah</a:t>
            </a:r>
            <a:r>
              <a:rPr lang="en-US" sz="2000" dirty="0"/>
              <a:t> </a:t>
            </a:r>
            <a:r>
              <a:rPr lang="en-US" sz="2000" dirty="0" err="1"/>
              <a:t>ini</a:t>
            </a:r>
            <a:r>
              <a:rPr lang="en-US" sz="2000" dirty="0"/>
              <a:t>:</a:t>
            </a:r>
          </a:p>
          <a:p>
            <a:pPr lvl="1"/>
            <a:r>
              <a:rPr lang="en-US" sz="2000" dirty="0"/>
              <a:t>Data </a:t>
            </a:r>
            <a:r>
              <a:rPr lang="en-US" sz="2000" dirty="0" err="1"/>
              <a:t>Sebelum</a:t>
            </a:r>
            <a:r>
              <a:rPr lang="en-US" sz="2000" dirty="0"/>
              <a:t> </a:t>
            </a:r>
            <a:r>
              <a:rPr lang="en-US" sz="2000" dirty="0" err="1"/>
              <a:t>diurutkan</a:t>
            </a:r>
            <a:r>
              <a:rPr lang="en-US" sz="2000" dirty="0"/>
              <a:t> : </a:t>
            </a:r>
            <a:r>
              <a:rPr lang="en-US" sz="2000" b="1" dirty="0"/>
              <a:t>4 1 7 3 5 9 11 2</a:t>
            </a:r>
          </a:p>
          <a:p>
            <a:pPr marL="533400" lvl="1" indent="0">
              <a:buNone/>
            </a:pPr>
            <a:endParaRPr lang="en-US" sz="2000" dirty="0"/>
          </a:p>
          <a:p>
            <a:endParaRPr lang="en-US" sz="2000" dirty="0"/>
          </a:p>
        </p:txBody>
      </p:sp>
      <p:sp>
        <p:nvSpPr>
          <p:cNvPr id="4" name="Slide Number Placeholder 3">
            <a:extLst>
              <a:ext uri="{FF2B5EF4-FFF2-40B4-BE49-F238E27FC236}">
                <a16:creationId xmlns:a16="http://schemas.microsoft.com/office/drawing/2014/main" id="{87DCCFDE-760F-443F-B1B2-BCB0D62401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3336109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35"/>
          <p:cNvSpPr txBox="1">
            <a:spLocks noGrp="1"/>
          </p:cNvSpPr>
          <p:nvPr>
            <p:ph type="sldNum" idx="12"/>
          </p:nvPr>
        </p:nvSpPr>
        <p:spPr>
          <a:xfrm>
            <a:off x="8490504" y="4489800"/>
            <a:ext cx="653700" cy="65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dk1"/>
                </a:solidFill>
              </a:rPr>
              <a:t>34</a:t>
            </a:fld>
            <a:endParaRPr>
              <a:solidFill>
                <a:schemeClr val="dk1"/>
              </a:solidFill>
            </a:endParaRPr>
          </a:p>
        </p:txBody>
      </p:sp>
      <p:sp>
        <p:nvSpPr>
          <p:cNvPr id="753" name="Google Shape;753;p35"/>
          <p:cNvSpPr txBox="1">
            <a:spLocks noGrp="1"/>
          </p:cNvSpPr>
          <p:nvPr>
            <p:ph type="ctrTitle" idx="4294967295"/>
          </p:nvPr>
        </p:nvSpPr>
        <p:spPr>
          <a:xfrm>
            <a:off x="4201550" y="1202463"/>
            <a:ext cx="4288800" cy="83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000">
                <a:solidFill>
                  <a:schemeClr val="accent1"/>
                </a:solidFill>
              </a:rPr>
              <a:t>Thanks!</a:t>
            </a:r>
            <a:endParaRPr sz="6000">
              <a:solidFill>
                <a:schemeClr val="accent1"/>
              </a:solidFill>
            </a:endParaRPr>
          </a:p>
        </p:txBody>
      </p:sp>
      <p:sp>
        <p:nvSpPr>
          <p:cNvPr id="754" name="Google Shape;754;p35"/>
          <p:cNvSpPr txBox="1">
            <a:spLocks noGrp="1"/>
          </p:cNvSpPr>
          <p:nvPr>
            <p:ph type="subTitle" idx="4294967295"/>
          </p:nvPr>
        </p:nvSpPr>
        <p:spPr>
          <a:xfrm>
            <a:off x="4201550" y="2063638"/>
            <a:ext cx="4288800" cy="1877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highlight>
                  <a:schemeClr val="accent1"/>
                </a:highlight>
                <a:latin typeface="Barlow SemiBold"/>
                <a:ea typeface="Barlow SemiBold"/>
                <a:cs typeface="Barlow SemiBold"/>
                <a:sym typeface="Barlow SemiBold"/>
              </a:rPr>
              <a:t>Any questions?</a:t>
            </a:r>
            <a:endParaRPr>
              <a:highlight>
                <a:schemeClr val="accent1"/>
              </a:highlight>
              <a:latin typeface="Barlow SemiBold"/>
              <a:ea typeface="Barlow SemiBold"/>
              <a:cs typeface="Barlow SemiBold"/>
              <a:sym typeface="Barlow SemiBold"/>
            </a:endParaRPr>
          </a:p>
          <a:p>
            <a:pPr marL="0" lvl="0" indent="0" algn="l" rtl="0">
              <a:spcBef>
                <a:spcPts val="600"/>
              </a:spcBef>
              <a:spcAft>
                <a:spcPts val="0"/>
              </a:spcAft>
              <a:buClr>
                <a:schemeClr val="dk1"/>
              </a:buClr>
              <a:buSzPts val="1100"/>
              <a:buFont typeface="Arial"/>
              <a:buNone/>
            </a:pPr>
            <a:r>
              <a:rPr lang="en"/>
              <a:t>You can find me at:</a:t>
            </a:r>
            <a:endParaRPr/>
          </a:p>
          <a:p>
            <a:pPr marL="457200" lvl="0" indent="-381000" algn="l" rtl="0">
              <a:spcBef>
                <a:spcPts val="600"/>
              </a:spcBef>
              <a:spcAft>
                <a:spcPts val="0"/>
              </a:spcAft>
              <a:buSzPts val="2400"/>
              <a:buChar char="▪"/>
            </a:pPr>
            <a:r>
              <a:rPr lang="en"/>
              <a:t>@username</a:t>
            </a:r>
            <a:endParaRPr/>
          </a:p>
          <a:p>
            <a:pPr marL="457200" lvl="0" indent="-381000" algn="l" rtl="0">
              <a:spcBef>
                <a:spcPts val="0"/>
              </a:spcBef>
              <a:spcAft>
                <a:spcPts val="0"/>
              </a:spcAft>
              <a:buSzPts val="2400"/>
              <a:buChar char="▪"/>
            </a:pPr>
            <a:r>
              <a:rPr lang="en"/>
              <a:t>user@mail.me</a:t>
            </a:r>
            <a:endParaRPr/>
          </a:p>
        </p:txBody>
      </p:sp>
      <p:pic>
        <p:nvPicPr>
          <p:cNvPr id="755" name="Google Shape;755;p35"/>
          <p:cNvPicPr preferRelativeResize="0"/>
          <p:nvPr/>
        </p:nvPicPr>
        <p:blipFill rotWithShape="1">
          <a:blip r:embed="rId3">
            <a:alphaModFix/>
          </a:blip>
          <a:srcRect r="62099"/>
          <a:stretch/>
        </p:blipFill>
        <p:spPr>
          <a:xfrm>
            <a:off x="648603" y="0"/>
            <a:ext cx="292085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98BA8BD8-8C04-46D2-9859-95EABA46702E}"/>
              </a:ext>
            </a:extLst>
          </p:cNvPr>
          <p:cNvSpPr>
            <a:spLocks noGrp="1"/>
          </p:cNvSpPr>
          <p:nvPr>
            <p:ph type="title"/>
          </p:nvPr>
        </p:nvSpPr>
        <p:spPr/>
        <p:txBody>
          <a:bodyPr/>
          <a:lstStyle/>
          <a:p>
            <a:pPr eaLnBrk="1" hangingPunct="1"/>
            <a:r>
              <a:rPr lang="en-US" altLang="en-US">
                <a:ea typeface="ＭＳ Ｐゴシック" panose="020B0600070205080204" pitchFamily="34" charset="-128"/>
              </a:rPr>
              <a:t>Contoh</a:t>
            </a:r>
          </a:p>
        </p:txBody>
      </p:sp>
      <p:sp>
        <p:nvSpPr>
          <p:cNvPr id="8195" name="Rectangle 3">
            <a:extLst>
              <a:ext uri="{FF2B5EF4-FFF2-40B4-BE49-F238E27FC236}">
                <a16:creationId xmlns:a16="http://schemas.microsoft.com/office/drawing/2014/main" id="{5229BBF6-229E-4E43-A42B-B0C24AB73D5A}"/>
              </a:ext>
            </a:extLst>
          </p:cNvPr>
          <p:cNvSpPr>
            <a:spLocks noGrp="1" noChangeArrowheads="1"/>
          </p:cNvSpPr>
          <p:nvPr>
            <p:ph type="body" idx="1"/>
          </p:nvPr>
        </p:nvSpPr>
        <p:spPr/>
        <p:txBody>
          <a:bodyPr rtlCol="0">
            <a:normAutofit/>
          </a:bodyPr>
          <a:lstStyle/>
          <a:p>
            <a:pPr marL="205740" indent="-205740">
              <a:buNone/>
              <a:defRPr/>
            </a:pPr>
            <a:r>
              <a:rPr lang="en-US" altLang="en-US" sz="2700" b="1" dirty="0" err="1">
                <a:ea typeface="ＭＳ Ｐゴシック" panose="020B0600070205080204" pitchFamily="34" charset="-128"/>
              </a:rPr>
              <a:t>Contoh</a:t>
            </a:r>
            <a:r>
              <a:rPr lang="en-US" altLang="en-US" sz="2700" b="1" dirty="0">
                <a:ea typeface="ＭＳ Ｐゴシック" panose="020B0600070205080204" pitchFamily="34" charset="-128"/>
              </a:rPr>
              <a:t>:</a:t>
            </a:r>
          </a:p>
          <a:p>
            <a:pPr lvl="1" indent="-205740">
              <a:buFont typeface="Arial" panose="020B0604020202020204" pitchFamily="34" charset="0"/>
              <a:buChar char="•"/>
              <a:defRPr/>
            </a:pPr>
            <a:r>
              <a:rPr lang="en-US" altLang="en-US" dirty="0">
                <a:ea typeface="ＭＳ Ｐゴシック" panose="020B0600070205080204" pitchFamily="34" charset="-128"/>
              </a:rPr>
              <a:t>Data </a:t>
            </a:r>
            <a:r>
              <a:rPr lang="en-US" altLang="en-US" dirty="0" err="1">
                <a:ea typeface="ＭＳ Ｐゴシック" panose="020B0600070205080204" pitchFamily="34" charset="-128"/>
              </a:rPr>
              <a:t>Acak</a:t>
            </a:r>
            <a:r>
              <a:rPr lang="en-US" altLang="en-US" dirty="0">
                <a:ea typeface="ＭＳ Ｐゴシック" panose="020B0600070205080204" pitchFamily="34" charset="-128"/>
              </a:rPr>
              <a:t> :     </a:t>
            </a:r>
            <a:r>
              <a:rPr lang="id-ID" sz="2250" dirty="0"/>
              <a:t>5  1  4  2  8</a:t>
            </a:r>
          </a:p>
          <a:p>
            <a:pPr lvl="1" indent="-205740">
              <a:buFont typeface="Arial" panose="020B0604020202020204" pitchFamily="34" charset="0"/>
              <a:buChar char="•"/>
              <a:defRPr/>
            </a:pPr>
            <a:r>
              <a:rPr lang="en-US" altLang="en-US" dirty="0">
                <a:ea typeface="ＭＳ Ｐゴシック" panose="020B0600070205080204" pitchFamily="34" charset="-128"/>
              </a:rPr>
              <a:t>Ascending :</a:t>
            </a:r>
            <a:r>
              <a:rPr lang="id-ID" altLang="en-US" dirty="0">
                <a:ea typeface="ＭＳ Ｐゴシック" panose="020B0600070205080204" pitchFamily="34" charset="-128"/>
              </a:rPr>
              <a:t>    1  2  4  5  8</a:t>
            </a:r>
            <a:endParaRPr lang="en-US" altLang="en-US" dirty="0">
              <a:ea typeface="ＭＳ Ｐゴシック" panose="020B0600070205080204" pitchFamily="34" charset="-128"/>
            </a:endParaRPr>
          </a:p>
          <a:p>
            <a:pPr lvl="1" indent="-205740">
              <a:buFont typeface="Arial" panose="020B0604020202020204" pitchFamily="34" charset="0"/>
              <a:buChar char="•"/>
              <a:defRPr/>
            </a:pPr>
            <a:r>
              <a:rPr lang="en-US" altLang="en-US" dirty="0">
                <a:ea typeface="ＭＳ Ｐゴシック" panose="020B0600070205080204" pitchFamily="34" charset="-128"/>
              </a:rPr>
              <a:t>Descending :</a:t>
            </a:r>
            <a:r>
              <a:rPr lang="id-ID" altLang="en-US" dirty="0">
                <a:ea typeface="ＭＳ Ｐゴシック" panose="020B0600070205080204" pitchFamily="34" charset="-128"/>
              </a:rPr>
              <a:t>  8  5  4  2  1</a:t>
            </a:r>
            <a:endParaRPr lang="en-US" altLang="en-US" dirty="0">
              <a:ea typeface="ＭＳ Ｐゴシック" panose="020B0600070205080204" pitchFamily="34" charset="-128"/>
            </a:endParaRPr>
          </a:p>
          <a:p>
            <a:pPr marL="226457" lvl="1" indent="0">
              <a:buNone/>
              <a:defRPr/>
            </a:pPr>
            <a:r>
              <a:rPr lang="id-ID" altLang="en-US" sz="1425" dirty="0">
                <a:ea typeface="ＭＳ Ｐゴシック" panose="020B0600070205080204" pitchFamily="34" charset="-128"/>
              </a:rPr>
              <a:t>Pengurutan Ascending yaitu mengurutkan dari mulai terkecil ke terbesar</a:t>
            </a:r>
          </a:p>
          <a:p>
            <a:pPr marL="257175" lvl="1" indent="0">
              <a:buNone/>
              <a:defRPr/>
            </a:pPr>
            <a:r>
              <a:rPr lang="id-ID" altLang="en-US" sz="1425" dirty="0">
                <a:ea typeface="ＭＳ Ｐゴシック" panose="020B0600070205080204" pitchFamily="34" charset="-128"/>
              </a:rPr>
              <a:t>Pengurutan Descending yaitu mengurutkan dari mulai terbesar ke yang terkecil</a:t>
            </a:r>
            <a:endParaRPr lang="en-US" altLang="en-US" sz="1425"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linds(horizontal)">
                                      <p:cBhvr>
                                        <p:cTn id="7" dur="500"/>
                                        <p:tgtEl>
                                          <p:spTgt spid="8195">
                                            <p:txEl>
                                              <p:pRg st="1" end="1"/>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1" dur="500"/>
                                        <p:tgtEl>
                                          <p:spTgt spid="819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6" dur="500"/>
                                        <p:tgtEl>
                                          <p:spTgt spid="81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1" dur="500"/>
                                        <p:tgtEl>
                                          <p:spTgt spid="819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195">
                                            <p:txEl>
                                              <p:pRg st="5" end="5"/>
                                            </p:txEl>
                                          </p:spTgt>
                                        </p:tgtEl>
                                        <p:attrNameLst>
                                          <p:attrName>style.visibility</p:attrName>
                                        </p:attrNameLst>
                                      </p:cBhvr>
                                      <p:to>
                                        <p:strVal val="visible"/>
                                      </p:to>
                                    </p:set>
                                    <p:animEffect transition="in" filter="blinds(horizontal)">
                                      <p:cBhvr>
                                        <p:cTn id="26"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9580AA0-253A-432A-9169-ED9165818851}"/>
              </a:ext>
            </a:extLst>
          </p:cNvPr>
          <p:cNvSpPr>
            <a:spLocks noGrp="1" noChangeArrowheads="1"/>
          </p:cNvSpPr>
          <p:nvPr>
            <p:ph type="ctrTitle"/>
          </p:nvPr>
        </p:nvSpPr>
        <p:spPr/>
        <p:txBody>
          <a:bodyPr/>
          <a:lstStyle/>
          <a:p>
            <a:pPr eaLnBrk="1" hangingPunct="1"/>
            <a:r>
              <a:rPr lang="en-US" altLang="en-US" sz="3600"/>
              <a:t>Proses apa saja yang terjadi pada pengurutan data?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0269EDB-904D-49EA-9AD2-B9ADA4087699}"/>
              </a:ext>
            </a:extLst>
          </p:cNvPr>
          <p:cNvSpPr>
            <a:spLocks noGrp="1" noChangeArrowheads="1"/>
          </p:cNvSpPr>
          <p:nvPr>
            <p:ph type="title"/>
          </p:nvPr>
        </p:nvSpPr>
        <p:spPr/>
        <p:txBody>
          <a:bodyPr/>
          <a:lstStyle/>
          <a:p>
            <a:pPr eaLnBrk="1" hangingPunct="1"/>
            <a:r>
              <a:rPr lang="en-US" altLang="en-US" sz="3200" dirty="0"/>
              <a:t>Proses yang </a:t>
            </a:r>
            <a:r>
              <a:rPr lang="en-US" altLang="en-US" sz="3200" dirty="0" err="1"/>
              <a:t>terjadi</a:t>
            </a:r>
            <a:r>
              <a:rPr lang="en-US" altLang="en-US" sz="3200" dirty="0"/>
              <a:t> pada </a:t>
            </a:r>
            <a:r>
              <a:rPr lang="en-US" altLang="en-US" sz="3200" dirty="0" err="1"/>
              <a:t>pengurutan</a:t>
            </a:r>
            <a:r>
              <a:rPr lang="en-US" altLang="en-US" sz="3200" dirty="0"/>
              <a:t> data</a:t>
            </a:r>
          </a:p>
        </p:txBody>
      </p:sp>
      <p:sp>
        <p:nvSpPr>
          <p:cNvPr id="3" name="Title 1">
            <a:extLst>
              <a:ext uri="{FF2B5EF4-FFF2-40B4-BE49-F238E27FC236}">
                <a16:creationId xmlns:a16="http://schemas.microsoft.com/office/drawing/2014/main" id="{2977A055-651B-4962-B634-EF4B7C5963EC}"/>
              </a:ext>
            </a:extLst>
          </p:cNvPr>
          <p:cNvSpPr txBox="1">
            <a:spLocks/>
          </p:cNvSpPr>
          <p:nvPr/>
        </p:nvSpPr>
        <p:spPr>
          <a:xfrm>
            <a:off x="2921000" y="2085975"/>
            <a:ext cx="3943350" cy="971550"/>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buFont typeface="Arial" pitchFamily="34" charset="0"/>
              <a:buChar char="•"/>
              <a:defRPr/>
            </a:pPr>
            <a:r>
              <a:rPr lang="en-US" sz="3000" dirty="0" err="1">
                <a:solidFill>
                  <a:prstClr val="black"/>
                </a:solidFill>
              </a:rPr>
              <a:t>Perbandingan</a:t>
            </a:r>
            <a:r>
              <a:rPr lang="en-US" sz="3000" dirty="0">
                <a:solidFill>
                  <a:prstClr val="black"/>
                </a:solidFill>
              </a:rPr>
              <a:t> data</a:t>
            </a:r>
          </a:p>
          <a:p>
            <a:pPr marL="514350" indent="-514350" algn="l">
              <a:buFont typeface="Arial" pitchFamily="34" charset="0"/>
              <a:buChar char="•"/>
              <a:defRPr/>
            </a:pPr>
            <a:r>
              <a:rPr lang="en-US" sz="3000" dirty="0" err="1">
                <a:solidFill>
                  <a:prstClr val="black"/>
                </a:solidFill>
              </a:rPr>
              <a:t>Pertukaran</a:t>
            </a:r>
            <a:r>
              <a:rPr lang="en-US" sz="3000" dirty="0">
                <a:solidFill>
                  <a:prstClr val="black"/>
                </a:solidFill>
              </a:rPr>
              <a:t>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AA9F9E4-F0A8-4064-A42A-D47F7A6CF72F}"/>
              </a:ext>
            </a:extLst>
          </p:cNvPr>
          <p:cNvSpPr>
            <a:spLocks noGrp="1" noChangeArrowheads="1"/>
          </p:cNvSpPr>
          <p:nvPr>
            <p:ph type="title"/>
          </p:nvPr>
        </p:nvSpPr>
        <p:spPr/>
        <p:txBody>
          <a:bodyPr/>
          <a:lstStyle/>
          <a:p>
            <a:pPr eaLnBrk="1" hangingPunct="1"/>
            <a:r>
              <a:rPr lang="en-US" altLang="en-US" dirty="0" err="1"/>
              <a:t>Jenis</a:t>
            </a:r>
            <a:r>
              <a:rPr lang="en-US" altLang="en-US" dirty="0"/>
              <a:t> </a:t>
            </a:r>
            <a:r>
              <a:rPr lang="en-US" altLang="en-US" dirty="0" err="1"/>
              <a:t>Algoritma</a:t>
            </a:r>
            <a:r>
              <a:rPr lang="en-US" altLang="en-US" dirty="0"/>
              <a:t> </a:t>
            </a:r>
            <a:r>
              <a:rPr lang="en-US" altLang="en-US" dirty="0" err="1"/>
              <a:t>Pengurutan</a:t>
            </a:r>
            <a:endParaRPr lang="en-US" altLang="en-US" dirty="0"/>
          </a:p>
        </p:txBody>
      </p:sp>
      <p:sp>
        <p:nvSpPr>
          <p:cNvPr id="22531" name="Content Placeholder 2">
            <a:extLst>
              <a:ext uri="{FF2B5EF4-FFF2-40B4-BE49-F238E27FC236}">
                <a16:creationId xmlns:a16="http://schemas.microsoft.com/office/drawing/2014/main" id="{18069299-ADE7-4B38-806F-9354863E657F}"/>
              </a:ext>
            </a:extLst>
          </p:cNvPr>
          <p:cNvSpPr>
            <a:spLocks noGrp="1" noChangeArrowheads="1"/>
          </p:cNvSpPr>
          <p:nvPr>
            <p:ph type="body" idx="1"/>
          </p:nvPr>
        </p:nvSpPr>
        <p:spPr/>
        <p:txBody>
          <a:bodyPr/>
          <a:lstStyle/>
          <a:p>
            <a:pPr eaLnBrk="1" hangingPunct="1"/>
            <a:r>
              <a:rPr lang="en-US" altLang="en-US" dirty="0"/>
              <a:t>Bubble sort</a:t>
            </a:r>
          </a:p>
          <a:p>
            <a:pPr eaLnBrk="1" hangingPunct="1"/>
            <a:r>
              <a:rPr lang="en-US" altLang="en-US" dirty="0"/>
              <a:t>Selection sort</a:t>
            </a:r>
          </a:p>
          <a:p>
            <a:pPr eaLnBrk="1" hangingPunct="1"/>
            <a:r>
              <a:rPr lang="en-US" altLang="en-US" dirty="0"/>
              <a:t>Insertion sort</a:t>
            </a:r>
          </a:p>
          <a:p>
            <a:pPr eaLnBrk="1" hangingPunct="1"/>
            <a:r>
              <a:rPr lang="en-US" altLang="en-US" b="1" dirty="0">
                <a:solidFill>
                  <a:srgbClr val="FFC000"/>
                </a:solidFill>
              </a:rPr>
              <a:t>Merge sort</a:t>
            </a:r>
          </a:p>
          <a:p>
            <a:pPr eaLnBrk="1" hangingPunct="1"/>
            <a:r>
              <a:rPr lang="en-US" altLang="en-US" dirty="0"/>
              <a:t>Quick Sort</a:t>
            </a:r>
          </a:p>
          <a:p>
            <a:pPr eaLnBrk="1" hangingPunct="1"/>
            <a:r>
              <a:rPr lang="en-US" alt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014D-D38F-44A9-AEE8-720CB6F6BF89}"/>
              </a:ext>
            </a:extLst>
          </p:cNvPr>
          <p:cNvSpPr>
            <a:spLocks noGrp="1"/>
          </p:cNvSpPr>
          <p:nvPr>
            <p:ph type="ctrTitle"/>
          </p:nvPr>
        </p:nvSpPr>
        <p:spPr/>
        <p:txBody>
          <a:bodyPr/>
          <a:lstStyle/>
          <a:p>
            <a:r>
              <a:rPr lang="en-US" dirty="0"/>
              <a:t>MERGE SORT</a:t>
            </a:r>
          </a:p>
        </p:txBody>
      </p:sp>
    </p:spTree>
    <p:extLst>
      <p:ext uri="{BB962C8B-B14F-4D97-AF65-F5344CB8AC3E}">
        <p14:creationId xmlns:p14="http://schemas.microsoft.com/office/powerpoint/2010/main" val="16544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F2D9-0840-418A-B0D3-521B5682B909}"/>
              </a:ext>
            </a:extLst>
          </p:cNvPr>
          <p:cNvSpPr>
            <a:spLocks noGrp="1"/>
          </p:cNvSpPr>
          <p:nvPr>
            <p:ph type="title"/>
          </p:nvPr>
        </p:nvSpPr>
        <p:spPr/>
        <p:txBody>
          <a:bodyPr/>
          <a:lstStyle/>
          <a:p>
            <a:r>
              <a:rPr lang="en-US" dirty="0"/>
              <a:t>Divide and  Conquer</a:t>
            </a:r>
          </a:p>
        </p:txBody>
      </p:sp>
      <p:sp>
        <p:nvSpPr>
          <p:cNvPr id="3" name="Text Placeholder 2">
            <a:extLst>
              <a:ext uri="{FF2B5EF4-FFF2-40B4-BE49-F238E27FC236}">
                <a16:creationId xmlns:a16="http://schemas.microsoft.com/office/drawing/2014/main" id="{E4166200-C96F-4410-B953-248F75AE7E44}"/>
              </a:ext>
            </a:extLst>
          </p:cNvPr>
          <p:cNvSpPr>
            <a:spLocks noGrp="1"/>
          </p:cNvSpPr>
          <p:nvPr>
            <p:ph type="body" idx="1"/>
          </p:nvPr>
        </p:nvSpPr>
        <p:spPr>
          <a:xfrm>
            <a:off x="1199774" y="1599700"/>
            <a:ext cx="7304479" cy="2886000"/>
          </a:xfrm>
        </p:spPr>
        <p:txBody>
          <a:bodyPr/>
          <a:lstStyle/>
          <a:p>
            <a:r>
              <a:rPr lang="en-US" dirty="0" err="1"/>
              <a:t>Metode</a:t>
            </a:r>
            <a:r>
              <a:rPr lang="en-US" dirty="0"/>
              <a:t> Divide and Conquer, </a:t>
            </a:r>
            <a:r>
              <a:rPr lang="en-US" dirty="0" err="1"/>
              <a:t>setiap</a:t>
            </a:r>
            <a:r>
              <a:rPr lang="en-US" dirty="0"/>
              <a:t> kali </a:t>
            </a:r>
            <a:r>
              <a:rPr lang="en-US" dirty="0" err="1"/>
              <a:t>memecah</a:t>
            </a:r>
            <a:r>
              <a:rPr lang="en-US" dirty="0"/>
              <a:t> </a:t>
            </a:r>
            <a:r>
              <a:rPr lang="en-US" dirty="0" err="1"/>
              <a:t>persoalan</a:t>
            </a:r>
            <a:r>
              <a:rPr lang="en-US" dirty="0"/>
              <a:t> </a:t>
            </a:r>
            <a:r>
              <a:rPr lang="en-US" dirty="0" err="1"/>
              <a:t>menjadi</a:t>
            </a:r>
            <a:r>
              <a:rPr lang="en-US" dirty="0"/>
              <a:t> </a:t>
            </a:r>
            <a:r>
              <a:rPr lang="en-US" dirty="0" err="1"/>
              <a:t>setengahnya</a:t>
            </a:r>
            <a:r>
              <a:rPr lang="en-US" dirty="0"/>
              <a:t>, </a:t>
            </a:r>
            <a:r>
              <a:rPr lang="en-US" dirty="0" err="1"/>
              <a:t>namun</a:t>
            </a:r>
            <a:r>
              <a:rPr lang="en-US" dirty="0"/>
              <a:t> </a:t>
            </a:r>
            <a:r>
              <a:rPr lang="en-US" dirty="0" err="1"/>
              <a:t>menggunakan</a:t>
            </a:r>
            <a:r>
              <a:rPr lang="en-US" dirty="0"/>
              <a:t> </a:t>
            </a:r>
            <a:r>
              <a:rPr lang="en-US" dirty="0" err="1"/>
              <a:t>hasil</a:t>
            </a:r>
            <a:r>
              <a:rPr lang="en-US" dirty="0"/>
              <a:t> </a:t>
            </a:r>
            <a:r>
              <a:rPr lang="en-US" dirty="0" err="1"/>
              <a:t>dari</a:t>
            </a:r>
            <a:r>
              <a:rPr lang="en-US" dirty="0"/>
              <a:t> </a:t>
            </a:r>
            <a:r>
              <a:rPr lang="en-US" dirty="0" err="1"/>
              <a:t>kedua</a:t>
            </a:r>
            <a:r>
              <a:rPr lang="en-US" dirty="0"/>
              <a:t> </a:t>
            </a:r>
            <a:r>
              <a:rPr lang="en-US" dirty="0" err="1"/>
              <a:t>bagian</a:t>
            </a:r>
            <a:r>
              <a:rPr lang="en-US" dirty="0"/>
              <a:t> </a:t>
            </a:r>
            <a:r>
              <a:rPr lang="en-US" dirty="0" err="1"/>
              <a:t>tersebut</a:t>
            </a:r>
            <a:r>
              <a:rPr lang="en-US" dirty="0"/>
              <a:t>:</a:t>
            </a:r>
          </a:p>
          <a:p>
            <a:pPr lvl="1"/>
            <a:r>
              <a:rPr lang="en-US" dirty="0"/>
              <a:t>Cut the problem in half until the problem is trivial (</a:t>
            </a:r>
            <a:r>
              <a:rPr lang="en-US" dirty="0" err="1"/>
              <a:t>tidak</a:t>
            </a:r>
            <a:r>
              <a:rPr lang="en-US" dirty="0"/>
              <a:t> </a:t>
            </a:r>
            <a:r>
              <a:rPr lang="en-US" dirty="0" err="1"/>
              <a:t>bermasalah</a:t>
            </a:r>
            <a:r>
              <a:rPr lang="en-US" dirty="0"/>
              <a:t> </a:t>
            </a:r>
            <a:r>
              <a:rPr lang="en-US" dirty="0" err="1"/>
              <a:t>lagi</a:t>
            </a:r>
            <a:r>
              <a:rPr lang="en-US" dirty="0"/>
              <a:t>)</a:t>
            </a:r>
          </a:p>
          <a:p>
            <a:pPr lvl="1"/>
            <a:r>
              <a:rPr lang="en-US" dirty="0"/>
              <a:t>Solve for both halves</a:t>
            </a:r>
          </a:p>
          <a:p>
            <a:pPr lvl="1"/>
            <a:r>
              <a:rPr lang="en-US" dirty="0"/>
              <a:t>Combine the solutions</a:t>
            </a:r>
          </a:p>
        </p:txBody>
      </p:sp>
      <p:sp>
        <p:nvSpPr>
          <p:cNvPr id="4" name="Slide Number Placeholder 3">
            <a:extLst>
              <a:ext uri="{FF2B5EF4-FFF2-40B4-BE49-F238E27FC236}">
                <a16:creationId xmlns:a16="http://schemas.microsoft.com/office/drawing/2014/main" id="{EB2E9E68-A4C2-4785-9DE9-C1B52B8E65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357395729"/>
      </p:ext>
    </p:extLst>
  </p:cSld>
  <p:clrMapOvr>
    <a:masterClrMapping/>
  </p:clrMapOvr>
</p:sld>
</file>

<file path=ppt/theme/theme1.xml><?xml version="1.0" encoding="utf-8"?>
<a:theme xmlns:a="http://schemas.openxmlformats.org/drawingml/2006/main"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4931</TotalTime>
  <Words>1067</Words>
  <Application>Microsoft Office PowerPoint</Application>
  <PresentationFormat>On-screen Show (16:9)</PresentationFormat>
  <Paragraphs>122</Paragraphs>
  <Slides>34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Barlow Light</vt:lpstr>
      <vt:lpstr>ＭＳ Ｐゴシック</vt:lpstr>
      <vt:lpstr>Calibri</vt:lpstr>
      <vt:lpstr>Barlow SemiBold</vt:lpstr>
      <vt:lpstr>Arial</vt:lpstr>
      <vt:lpstr>Wingdings 2</vt:lpstr>
      <vt:lpstr>Lodovico template</vt:lpstr>
      <vt:lpstr>SORTING</vt:lpstr>
      <vt:lpstr>Pengurutan (sorting): proses penyusunan kembali sekumpulan objek ke dalam urutan tertentu</vt:lpstr>
      <vt:lpstr>Sorting</vt:lpstr>
      <vt:lpstr>Contoh</vt:lpstr>
      <vt:lpstr>Proses apa saja yang terjadi pada pengurutan data?</vt:lpstr>
      <vt:lpstr>Proses yang terjadi pada pengurutan data</vt:lpstr>
      <vt:lpstr>Jenis Algoritma Pengurutan</vt:lpstr>
      <vt:lpstr>MERGE SORT</vt:lpstr>
      <vt:lpstr>Divide and  Conquer</vt:lpstr>
      <vt:lpstr>Merge Sort</vt:lpstr>
      <vt:lpstr>Merge Sort</vt:lpstr>
      <vt:lpstr>Merge Sort</vt:lpstr>
      <vt:lpstr>Langkah kerja Merge Sort</vt:lpstr>
      <vt:lpstr>PSEUDOCODE MERGE SORT</vt:lpstr>
      <vt:lpstr>PowerPoint Presentation</vt:lpstr>
      <vt:lpstr>PowerPoint Presentation</vt:lpstr>
      <vt:lpstr>Proses rekursi berhenti jika mencapai elemen dasar. Hal ini terjadi bilamana bagian yang akan diurutkan menyisakan tepat satu elemen. Sisa pengurutan satu elemen tersebut menandakan bahwa bagian tersebut telah terurut sesuai rangkaian.</vt:lpstr>
      <vt:lpstr>Simulasi</vt:lpstr>
      <vt:lpstr>Langkah-langkah pengurutan</vt:lpstr>
      <vt:lpstr>Langkah-langkah pengurutan (2)</vt:lpstr>
      <vt:lpstr>PowerPoint Presentation</vt:lpstr>
      <vt:lpstr>Quick Sort</vt:lpstr>
      <vt:lpstr>Tahapan dalam Quick Sort</vt:lpstr>
      <vt:lpstr>Tahapan dalam Quick Sort</vt:lpstr>
      <vt:lpstr>Tahapan dalam Quick Sort</vt:lpstr>
      <vt:lpstr>Tahapan dalam Quick Sort</vt:lpstr>
      <vt:lpstr>Tahapan dalam Quick Sort</vt:lpstr>
      <vt:lpstr>Tahapan dalam Quick Sort</vt:lpstr>
      <vt:lpstr>Tahapan dalam Quick Sort</vt:lpstr>
      <vt:lpstr>Tahapan dalam Quick Sort</vt:lpstr>
      <vt:lpstr>Tahapan dalam Quick Sort</vt:lpstr>
      <vt:lpstr>Tahapan dalam Quick Sort</vt:lpstr>
      <vt:lpstr>Latihan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Basis Data</dc:title>
  <dc:creator>lenovo</dc:creator>
  <cp:lastModifiedBy>Lenovo</cp:lastModifiedBy>
  <cp:revision>54</cp:revision>
  <dcterms:modified xsi:type="dcterms:W3CDTF">2021-05-03T15:15:20Z</dcterms:modified>
</cp:coreProperties>
</file>