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3" r:id="rId4"/>
    <p:sldId id="264" r:id="rId5"/>
    <p:sldId id="270" r:id="rId6"/>
    <p:sldId id="271" r:id="rId7"/>
    <p:sldId id="269" r:id="rId8"/>
    <p:sldId id="257" r:id="rId9"/>
    <p:sldId id="258" r:id="rId10"/>
    <p:sldId id="265" r:id="rId11"/>
    <p:sldId id="267" r:id="rId12"/>
    <p:sldId id="262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D5013-A0C2-484F-80F6-07E6F965F4F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41BCF-05A3-45C2-A7DD-6327FA619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2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5C9C8E-3CD9-49C6-85BB-9ECA08A0F492}" type="slidenum">
              <a:rPr lang="en-US"/>
              <a:pPr/>
              <a:t>7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44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57401" y="624109"/>
            <a:ext cx="6548717" cy="513123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SAP 5 Indonesia </a:t>
            </a:r>
            <a:r>
              <a:rPr lang="en-US" dirty="0" err="1" smtClean="0"/>
              <a:t>dan</a:t>
            </a:r>
            <a:r>
              <a:rPr lang="en-US" dirty="0" smtClean="0"/>
              <a:t> FDI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258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106" y="457200"/>
            <a:ext cx="10388506" cy="54540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beragam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fasilitas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pemodal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UU PM No.25/ 2007 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lain: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Pajak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penghasilan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penghasilan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netto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sampai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penanaman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Pembebasan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keringanan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impor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mesin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peralatan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keperluan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diproduksi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Pembebasan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keringanan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baku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penolong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keperluan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jangka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persyaratan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8006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7776" y="779929"/>
            <a:ext cx="9796836" cy="5131293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Pembebasan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penangguhan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Pajak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Pertambahan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impor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mesin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peralatan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keperluan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diproduksi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selama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jangka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Keringanan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Pajak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Bumi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Bangunan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khususnya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wilayah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daerah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kawasan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8085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0576" y="282387"/>
            <a:ext cx="10254036" cy="6024283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dijadikan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pertimbangan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investor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menanamkan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modalnya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Indonesia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Stabilitas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perekonomian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pemerintah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Kemudahan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peizinan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Iklim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kondusif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Prospek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pengembangan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Tingkat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perkembangan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Tersedianya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sarana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prasarana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diperlukan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investor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47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612" y="497541"/>
            <a:ext cx="10851776" cy="6091518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Selain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fasilitas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pula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pembatasan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membangun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kemitraan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kecil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menengah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Kemitraan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UKM)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memprioritaskan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local content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prioritas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konten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menerapkan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prinsip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tanggung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jawab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sosial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laporan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penanaman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menyampaikannya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Koordinasi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Penanaman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Menghormati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tradisi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budaya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sekitar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lokasi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penanaman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Mematuhi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ketentuan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perundang-undangan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265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7471" y="457200"/>
            <a:ext cx="9520517" cy="6172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BIDANG PMA</a:t>
            </a:r>
          </a:p>
          <a:p>
            <a:pPr eaLnBrk="1" hangingPunct="1">
              <a:lnSpc>
                <a:spcPct val="80000"/>
              </a:lnSpc>
              <a:defRPr/>
            </a:pP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PMA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penguasaan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PMA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dg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nasional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tertutup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utk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penguasaan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PMA: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1.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Pelabuhan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2.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Transmisi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listrik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3. Telekomunikasi.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4.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Pelayaran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5.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Penerbangan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6. Air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minum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7.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Kereta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8.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Pembangkit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tenaga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atom.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9. Media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4779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9" y="708212"/>
            <a:ext cx="10421472" cy="56656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Pengertian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Krugman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dimaksud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istilah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arus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internasional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mendirikan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memperluas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lain.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pemindahan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pemberlakuan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kontrol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Nurske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mengungkapkan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miskin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miskin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a country is poor because it is poor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mengatasi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lingkaran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kemiskinan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the vicious circles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diputus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langkah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menciptakan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pembentukan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(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capital forming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626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0918" y="605118"/>
            <a:ext cx="10213694" cy="5306104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Salvatore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meliputi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aset-aset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nyata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misalnya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pabrik-pabrik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pengadaan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macam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pembelian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tanah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keperluan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pembelanjaan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peralatan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inventaris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sebagainya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Keberadaan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aset-aset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biasanya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diikuti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penyelenggaraan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fungsi-fungsi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manajemen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investor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pemilik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tetap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mempertahankan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kontrol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dana-dana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ditanamkannya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65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309282"/>
            <a:ext cx="10805365" cy="6548718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dilihat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pendiriannya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dibedakan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empat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berbeda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FDI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Greenfield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pendirian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unit-unit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sepenuhnya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investor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 FDI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Merger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pembelian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riil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pengendalian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kepemilikan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sepenuhnya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6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7812" y="779929"/>
            <a:ext cx="10186800" cy="51312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FDI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Akuisisi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pembelian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finansial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kepemilikan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sebelumnya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4. FDI Joint Venture 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pendirian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unit-unit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investor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investor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domestik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580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468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1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di Indonesia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012" y="2133600"/>
            <a:ext cx="9729600" cy="377762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berorientasi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Domestik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(1945 – 1967)</a:t>
            </a:r>
          </a:p>
          <a:p>
            <a:pPr algn="just" eaLnBrk="1" hangingPunct="1">
              <a:defRPr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Substitusi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Impor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(1967 – 1984)</a:t>
            </a:r>
          </a:p>
          <a:p>
            <a:pPr algn="just" eaLnBrk="1" hangingPunct="1">
              <a:defRPr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Peningkatan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Iklim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(1984 – 1994)</a:t>
            </a:r>
          </a:p>
          <a:p>
            <a:pPr algn="just" eaLnBrk="1" hangingPunct="1">
              <a:defRPr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Liberalisasi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(1994 –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sekarang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519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2282" y="753035"/>
            <a:ext cx="10052330" cy="58898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Landasan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Hukum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PMA di Indonesia</a:t>
            </a:r>
          </a:p>
          <a:p>
            <a:pPr algn="just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UU No.1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1967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UU No 25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2007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penanaman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modal,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dimaksud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istilah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FDI/PMA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Penanaman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menanam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wilayah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Republik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Indonesia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sepenuhnya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berpatungan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084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76" y="726141"/>
            <a:ext cx="9541342" cy="57687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Kehadiran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Indonesia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diperlukan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mengolah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potensial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riil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potensi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ekspor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impor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20909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187</TotalTime>
  <Words>770</Words>
  <Application>Microsoft Office PowerPoint</Application>
  <PresentationFormat>Widescreen</PresentationFormat>
  <Paragraphs>67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3</vt:lpstr>
      <vt:lpstr>Wisp</vt:lpstr>
      <vt:lpstr>   SAP 5 Indonesia dan FDI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Kebijakan Investasi di Indonesia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18</cp:revision>
  <dcterms:created xsi:type="dcterms:W3CDTF">2021-03-23T13:30:58Z</dcterms:created>
  <dcterms:modified xsi:type="dcterms:W3CDTF">2021-03-24T00:37:38Z</dcterms:modified>
</cp:coreProperties>
</file>