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310" r:id="rId3"/>
    <p:sldId id="311" r:id="rId4"/>
    <p:sldId id="329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331" r:id="rId23"/>
    <p:sldId id="332" r:id="rId24"/>
    <p:sldId id="333" r:id="rId25"/>
    <p:sldId id="334" r:id="rId26"/>
    <p:sldId id="335" r:id="rId27"/>
    <p:sldId id="33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A82E-A534-427A-9315-FFF275EEECB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65B31-E9AC-462C-85B6-BA97739E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5850-793A-49F2-ABB5-B9E233281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3C4B2-7053-48AA-AE54-CD7F421AD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0B70-D337-4423-A9C3-566C724D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841C-10A8-4E6D-89D3-C3843E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815E-198D-4978-A7D2-FE7CFE8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8FC1-CE05-4C60-A20F-65CEE9AD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99416-45E7-4EF0-94D3-191D83E36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D97B-BF42-42C9-B2F2-A6D39C80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F2CFE-81AE-4914-894F-0794AA62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8191-EF7E-4463-B472-18AE282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05D17-3724-4BCC-B49E-D46A4563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E8E64-DA14-4320-8C4E-94FA250FA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3D27-4888-451D-B021-1BBF6FB6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52C9-893E-499D-8F6A-53D31B68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5B36-69F2-4733-B7F0-20B7947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EFE7-3D65-45EC-95DF-F72DD5CA5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744D4-AA86-4255-98C5-99C37CD4A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60F6-12BB-4B88-AA73-0DBCC37D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B6AB-BF66-44D5-81FB-0AD59B1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A3A41-D4F3-4D60-A156-77AA2B22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945E-41A3-4990-AEAD-72B0DDBA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B138-7725-4A56-9C02-1E9040E2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27D5-4155-461B-957B-4CA350FA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4420-B23F-4059-B666-8A17125E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A77C-A960-434B-A205-8C2CB4A9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E166-0243-4CA1-A098-C02A89F8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DF07-E178-47F4-B620-3C4D2C3C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6CC1-F6EA-4812-A15F-C93F3086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CDD3-E329-48E4-9184-C9D450A0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B0EE-0744-4DFE-A587-0D8FA6D5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CB43-3443-405E-9702-61A76CF4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85DF-2E03-4A63-A1A7-032CA5975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EE4E2-1E16-4FF3-A073-ED1B16D93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F264-6111-4BEB-89AC-D9FA3A2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4F14-2FBB-424D-9E0D-273A5633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48D1-A632-49FB-80BD-E60A2DC3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3B9C-3D1C-448E-BF29-76ADCC5D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08F0-A7E9-46D4-B794-48A18479E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1BA25-69AC-4D36-B701-82395FA77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D8358-5001-4D8C-B1FF-4444F7E23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CEDEE-2183-4BBD-A8A6-58CE0889C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D9051-61E3-4B5F-9C67-10F6F08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39446-7E67-463C-A623-AB2D4B50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E6895-FC3A-460F-B0D0-38E6CE94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6F8C-5593-4085-8D8E-A37B0E6D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4E604-F326-4884-878D-C5A5691D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866B-3AC1-4229-88AD-4C8576C1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F0D06-144D-4EE1-9146-905D316C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E0F5-CC50-4B9D-BEB5-4E470F92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C513-79FA-4E72-B562-C217F565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5207B-28F1-4F6B-9697-FFBA8C9D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A178-D7EB-4673-9876-C430A606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1E26-B080-4572-8B3F-968D3AC4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9E54-C80B-4DBD-9E8F-3B700DEA4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A8A61-B926-4373-8F08-D5003E6A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CB23A-9E66-4CDA-A506-6058B6C9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0562-48B4-4A76-BDB4-DE73CD16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7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D966-1BA2-41D0-BBB9-25DF0A2B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4AC8-72D2-40E3-B29F-7AB3B1EA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3726C-6EDF-4C9B-838C-72FE462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D0B88-6825-45FE-8BD2-3D30F866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F6F16-B328-41F6-AF78-7FDA77FE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4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F990-90C4-42FD-B07F-5B7B39FA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AFBF0-99A6-44B4-A988-EC4CB29AF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33F6-DDEF-4776-9E62-74E10222D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0A83-A407-4C67-A5C8-1F03E5AC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20C43-FB2D-4442-9F6D-7DE870A9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C3A57-FDBB-4D19-9ED6-441034B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1F7E-974D-4935-9377-664BB8C8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F498-A964-4384-AB9D-067E1CA77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21AA7-73EC-4D53-A881-9A51261A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7A87-234F-480A-B638-433A7E1D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0884-3FC5-4E21-A380-BEF5107E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C59B9-1925-467A-95AB-24CEC948E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7E5-ADE5-4BED-9CD9-C5B9017BF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45D5E-06D1-4185-9C5E-C8A43096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D017-944B-41DD-BC2E-C2C49091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5883-A354-4EA1-B14E-2D066BCF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1364-E09B-4A03-B302-874CFA92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67E5-CC25-4A51-88A5-80885194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D16E-B74D-43AF-9DF4-58C96836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8426-6B47-48F6-AFDD-A70FFC43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400E-09EB-458E-8B24-91540B38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74CD-1B95-4866-B3DE-9B8D92F4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B367-53C7-481C-B287-9DEED2232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BB0D6-12F9-4928-9F63-5AB76B8F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A2CFA-9BB7-4E9F-A0B3-C7C45E78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AB550-0AAC-43E6-B241-D760435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55330-1CBC-4AB3-8FF2-163F738D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4D32-6194-4E28-B04E-36CED94B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BA312-3D4F-46DD-8345-639FA246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C178-0DD2-443B-9D05-4110366E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70E6-5383-4FA4-98DB-58103B6CB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D10CD-8157-44A4-8FDE-E41701ECC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4AEED-F66E-47B2-92CF-6E90224B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73111-FC26-4151-9659-4BBDF035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B43A9-84BB-43FD-9303-8399B776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DFE6-569D-4C7A-8933-EAE56CA1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9F37D-F775-4EEF-A22A-87D4F02D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0B7A4-0351-452A-A690-095EEBD4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397C-4C5E-4716-9F77-51185029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4F6E5-B50C-41D7-8B59-C954B05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B6178-A0D3-45B7-A3E6-879D0ADF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1118E-2265-4622-A7C3-BBC23603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DC12-4525-4F54-91F2-7EABB73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4914-1216-4E04-A94F-2BC6696D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FF0A4-E858-4CEB-8383-2F54997B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0BDA4-7A77-4557-ABAD-689B37AD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3FED-8002-47F1-B4F9-68529FED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EA2E3-6263-42D4-9C2F-1D7FAAF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13C3-90CC-4102-AD82-9804927A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32B7D-4E1B-4978-9BB3-76792027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E686-8FBA-45B4-84A3-8545FF3F9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85085-41BD-4D9A-A105-E70D5C67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4E450-EAEE-4F5C-AD24-D0A0932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12A4-14DE-4841-A70F-2A0897A4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D2EB-1FF9-4614-A005-8258F73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DEC91-ED5A-4825-8D18-9B90DC2A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15D3-C3BC-4F3F-830A-8E03BBF45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8235-C2E8-44B7-8245-16C0363FCB51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5032-7417-4D0C-A07D-78190301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C92E-4BAD-429C-86B2-DDCBCA81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6A940-C9F5-41B4-A263-6F5B294B47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9215F-FB73-4972-B2BF-F55412F9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832A6-63B8-46A4-B6AB-63EF5592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024A-6F30-42FD-AFA3-E26CAB20B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FA70-6052-4DBA-891A-BCDA7594845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9CEB-C963-4DA5-879E-C56CBA9E3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CA98-08FF-48F6-BC19-CDBA05668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495C5-FEEC-4049-A8AA-2417EA9F10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1"/>
          <a:stretch/>
        </p:blipFill>
        <p:spPr>
          <a:xfrm>
            <a:off x="872837" y="966388"/>
            <a:ext cx="10616996" cy="49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760214"/>
            <a:ext cx="10185775" cy="46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28" y="787370"/>
            <a:ext cx="95631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65" y="298255"/>
            <a:ext cx="8502794" cy="58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5" y="314119"/>
            <a:ext cx="9319606" cy="6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2859"/>
            <a:ext cx="7859075" cy="59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08" y="410640"/>
            <a:ext cx="7808453" cy="57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6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79" y="556074"/>
            <a:ext cx="8261068" cy="54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38262"/>
            <a:ext cx="70104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4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900112"/>
            <a:ext cx="74009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96" y="876015"/>
            <a:ext cx="7439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28" y="620618"/>
            <a:ext cx="7405846" cy="51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0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95" y="322499"/>
            <a:ext cx="8400308" cy="57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06" y="893644"/>
            <a:ext cx="9169401" cy="48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519468"/>
            <a:ext cx="69246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414462"/>
            <a:ext cx="6819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3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66775"/>
            <a:ext cx="73533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219200"/>
            <a:ext cx="75152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13" y="406717"/>
            <a:ext cx="9313631" cy="56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07" y="715154"/>
            <a:ext cx="8514311" cy="55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72" y="473133"/>
            <a:ext cx="8939906" cy="55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59" y="479543"/>
            <a:ext cx="8097537" cy="55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11" y="955390"/>
            <a:ext cx="10018222" cy="43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12" y="890674"/>
            <a:ext cx="104870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47" y="225265"/>
            <a:ext cx="8401569" cy="61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19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Sarika Afrizal</dc:creator>
  <cp:lastModifiedBy>Lenovo</cp:lastModifiedBy>
  <cp:revision>150</cp:revision>
  <dcterms:created xsi:type="dcterms:W3CDTF">2020-08-19T03:51:16Z</dcterms:created>
  <dcterms:modified xsi:type="dcterms:W3CDTF">2021-06-01T15:59:27Z</dcterms:modified>
</cp:coreProperties>
</file>