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90" r:id="rId3"/>
    <p:sldId id="257" r:id="rId4"/>
    <p:sldId id="264" r:id="rId5"/>
    <p:sldId id="288" r:id="rId6"/>
    <p:sldId id="291" r:id="rId7"/>
    <p:sldId id="292" r:id="rId8"/>
    <p:sldId id="293" r:id="rId9"/>
    <p:sldId id="294" r:id="rId10"/>
    <p:sldId id="267" r:id="rId11"/>
    <p:sldId id="263" r:id="rId12"/>
    <p:sldId id="273" r:id="rId13"/>
    <p:sldId id="274" r:id="rId14"/>
    <p:sldId id="278" r:id="rId15"/>
    <p:sldId id="279" r:id="rId16"/>
    <p:sldId id="280" r:id="rId17"/>
    <p:sldId id="281" r:id="rId18"/>
    <p:sldId id="282" r:id="rId19"/>
    <p:sldId id="283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0B61B-E5F0-48F3-B55A-A6F176FAFB4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2C081E-359F-4A56-8713-27ED80F2E457}">
      <dgm:prSet phldrT="[Text]"/>
      <dgm:spPr/>
      <dgm:t>
        <a:bodyPr/>
        <a:lstStyle/>
        <a:p>
          <a:r>
            <a:rPr lang="en-US" dirty="0"/>
            <a:t>Axelrod &amp; Keohane (1985)</a:t>
          </a:r>
        </a:p>
      </dgm:t>
    </dgm:pt>
    <dgm:pt modelId="{5510769B-C2BE-43ED-9D4B-9B87BD1B7A3E}" type="parTrans" cxnId="{F15AFECB-1321-4550-B1FF-AC4F3ECB9309}">
      <dgm:prSet/>
      <dgm:spPr/>
      <dgm:t>
        <a:bodyPr/>
        <a:lstStyle/>
        <a:p>
          <a:endParaRPr lang="en-US"/>
        </a:p>
      </dgm:t>
    </dgm:pt>
    <dgm:pt modelId="{DFD1BEAC-818C-4907-94FF-1F70FD974C6D}" type="sibTrans" cxnId="{F15AFECB-1321-4550-B1FF-AC4F3ECB9309}">
      <dgm:prSet/>
      <dgm:spPr/>
      <dgm:t>
        <a:bodyPr/>
        <a:lstStyle/>
        <a:p>
          <a:endParaRPr lang="en-US"/>
        </a:p>
      </dgm:t>
    </dgm:pt>
    <dgm:pt modelId="{D09E3E50-2522-40D7-84B4-03B929818DA1}">
      <dgm:prSet phldrT="[Text]"/>
      <dgm:spPr/>
      <dgm:t>
        <a:bodyPr/>
        <a:lstStyle/>
        <a:p>
          <a:r>
            <a:rPr lang="en-US" dirty="0"/>
            <a:t>Mutuality of Interests</a:t>
          </a:r>
        </a:p>
      </dgm:t>
    </dgm:pt>
    <dgm:pt modelId="{3C9BDBF4-68A6-4318-B306-500F580A5E15}" type="parTrans" cxnId="{44D2B9E5-284D-4073-A836-319990E690AD}">
      <dgm:prSet/>
      <dgm:spPr/>
      <dgm:t>
        <a:bodyPr/>
        <a:lstStyle/>
        <a:p>
          <a:endParaRPr lang="en-US"/>
        </a:p>
      </dgm:t>
    </dgm:pt>
    <dgm:pt modelId="{26D6339E-F02D-4CF2-B327-CA122BA23B2B}" type="sibTrans" cxnId="{44D2B9E5-284D-4073-A836-319990E690AD}">
      <dgm:prSet/>
      <dgm:spPr/>
      <dgm:t>
        <a:bodyPr/>
        <a:lstStyle/>
        <a:p>
          <a:endParaRPr lang="en-US"/>
        </a:p>
      </dgm:t>
    </dgm:pt>
    <dgm:pt modelId="{AC491816-BFD3-4371-9C23-57C570B77B09}">
      <dgm:prSet phldrT="[Text]"/>
      <dgm:spPr/>
      <dgm:t>
        <a:bodyPr/>
        <a:lstStyle/>
        <a:p>
          <a:r>
            <a:rPr lang="en-US" dirty="0"/>
            <a:t>Shadow of the Future</a:t>
          </a:r>
        </a:p>
      </dgm:t>
    </dgm:pt>
    <dgm:pt modelId="{A6A6B1DE-ED42-4395-9D58-93786D4D5E92}" type="parTrans" cxnId="{24A61352-A7F9-483A-ACE1-6EC95C1C5623}">
      <dgm:prSet/>
      <dgm:spPr/>
      <dgm:t>
        <a:bodyPr/>
        <a:lstStyle/>
        <a:p>
          <a:endParaRPr lang="en-US"/>
        </a:p>
      </dgm:t>
    </dgm:pt>
    <dgm:pt modelId="{ED3B3B8F-FA8E-4F53-AE9D-B2C8B9ABA9A3}" type="sibTrans" cxnId="{24A61352-A7F9-483A-ACE1-6EC95C1C5623}">
      <dgm:prSet/>
      <dgm:spPr/>
      <dgm:t>
        <a:bodyPr/>
        <a:lstStyle/>
        <a:p>
          <a:endParaRPr lang="en-US"/>
        </a:p>
      </dgm:t>
    </dgm:pt>
    <dgm:pt modelId="{99284CA7-8110-49C9-86B7-4C2E5CEBEDCA}">
      <dgm:prSet phldrT="[Text]"/>
      <dgm:spPr/>
      <dgm:t>
        <a:bodyPr/>
        <a:lstStyle/>
        <a:p>
          <a:r>
            <a:rPr lang="en-US" dirty="0"/>
            <a:t>Numbers of Actors</a:t>
          </a:r>
        </a:p>
      </dgm:t>
    </dgm:pt>
    <dgm:pt modelId="{7D458FA8-5F3C-47E1-BC5D-4413D611DBBD}" type="parTrans" cxnId="{7023F560-F8DC-4795-8029-3EA9B517ED3D}">
      <dgm:prSet/>
      <dgm:spPr/>
      <dgm:t>
        <a:bodyPr/>
        <a:lstStyle/>
        <a:p>
          <a:endParaRPr lang="en-US"/>
        </a:p>
      </dgm:t>
    </dgm:pt>
    <dgm:pt modelId="{E49AE15B-D2A2-4A8A-9423-8BD4F8502F30}" type="sibTrans" cxnId="{7023F560-F8DC-4795-8029-3EA9B517ED3D}">
      <dgm:prSet/>
      <dgm:spPr/>
      <dgm:t>
        <a:bodyPr/>
        <a:lstStyle/>
        <a:p>
          <a:endParaRPr lang="en-US"/>
        </a:p>
      </dgm:t>
    </dgm:pt>
    <dgm:pt modelId="{3FABEFEE-E45F-479C-8505-B963556CD2FF}" type="pres">
      <dgm:prSet presAssocID="{BD90B61B-E5F0-48F3-B55A-A6F176FAFB4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2F02456-29A9-47C6-A5FE-6588B6C1A619}" type="pres">
      <dgm:prSet presAssocID="{742C081E-359F-4A56-8713-27ED80F2E457}" presName="linNode" presStyleCnt="0"/>
      <dgm:spPr/>
    </dgm:pt>
    <dgm:pt modelId="{05B26E09-C29D-4959-B43D-9935233338CF}" type="pres">
      <dgm:prSet presAssocID="{742C081E-359F-4A56-8713-27ED80F2E457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E546AC-0E5C-4D3D-92F8-9E0D1481E812}" type="pres">
      <dgm:prSet presAssocID="{742C081E-359F-4A56-8713-27ED80F2E457}" presName="childShp" presStyleLbl="bgAccFollowNode1" presStyleIdx="0" presStyleCnt="1" custLinFactNeighborX="-3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2E67B3-4D88-4E34-8299-1582055C1DA7}" type="presOf" srcId="{BD90B61B-E5F0-48F3-B55A-A6F176FAFB4D}" destId="{3FABEFEE-E45F-479C-8505-B963556CD2FF}" srcOrd="0" destOrd="0" presId="urn:microsoft.com/office/officeart/2005/8/layout/vList6"/>
    <dgm:cxn modelId="{E4C57804-5AB9-4954-8143-432725B703E9}" type="presOf" srcId="{742C081E-359F-4A56-8713-27ED80F2E457}" destId="{05B26E09-C29D-4959-B43D-9935233338CF}" srcOrd="0" destOrd="0" presId="urn:microsoft.com/office/officeart/2005/8/layout/vList6"/>
    <dgm:cxn modelId="{44D2B9E5-284D-4073-A836-319990E690AD}" srcId="{742C081E-359F-4A56-8713-27ED80F2E457}" destId="{D09E3E50-2522-40D7-84B4-03B929818DA1}" srcOrd="0" destOrd="0" parTransId="{3C9BDBF4-68A6-4318-B306-500F580A5E15}" sibTransId="{26D6339E-F02D-4CF2-B327-CA122BA23B2B}"/>
    <dgm:cxn modelId="{24A61352-A7F9-483A-ACE1-6EC95C1C5623}" srcId="{742C081E-359F-4A56-8713-27ED80F2E457}" destId="{AC491816-BFD3-4371-9C23-57C570B77B09}" srcOrd="1" destOrd="0" parTransId="{A6A6B1DE-ED42-4395-9D58-93786D4D5E92}" sibTransId="{ED3B3B8F-FA8E-4F53-AE9D-B2C8B9ABA9A3}"/>
    <dgm:cxn modelId="{F15AFECB-1321-4550-B1FF-AC4F3ECB9309}" srcId="{BD90B61B-E5F0-48F3-B55A-A6F176FAFB4D}" destId="{742C081E-359F-4A56-8713-27ED80F2E457}" srcOrd="0" destOrd="0" parTransId="{5510769B-C2BE-43ED-9D4B-9B87BD1B7A3E}" sibTransId="{DFD1BEAC-818C-4907-94FF-1F70FD974C6D}"/>
    <dgm:cxn modelId="{5E5D454D-AB80-4D48-82AD-5F14493EB561}" type="presOf" srcId="{AC491816-BFD3-4371-9C23-57C570B77B09}" destId="{2BE546AC-0E5C-4D3D-92F8-9E0D1481E812}" srcOrd="0" destOrd="1" presId="urn:microsoft.com/office/officeart/2005/8/layout/vList6"/>
    <dgm:cxn modelId="{85B4CE81-5B60-4195-B1A7-0535B48EA684}" type="presOf" srcId="{D09E3E50-2522-40D7-84B4-03B929818DA1}" destId="{2BE546AC-0E5C-4D3D-92F8-9E0D1481E812}" srcOrd="0" destOrd="0" presId="urn:microsoft.com/office/officeart/2005/8/layout/vList6"/>
    <dgm:cxn modelId="{7023F560-F8DC-4795-8029-3EA9B517ED3D}" srcId="{742C081E-359F-4A56-8713-27ED80F2E457}" destId="{99284CA7-8110-49C9-86B7-4C2E5CEBEDCA}" srcOrd="2" destOrd="0" parTransId="{7D458FA8-5F3C-47E1-BC5D-4413D611DBBD}" sibTransId="{E49AE15B-D2A2-4A8A-9423-8BD4F8502F30}"/>
    <dgm:cxn modelId="{EA7AEDEE-5750-409A-97F7-E34262CB7F04}" type="presOf" srcId="{99284CA7-8110-49C9-86B7-4C2E5CEBEDCA}" destId="{2BE546AC-0E5C-4D3D-92F8-9E0D1481E812}" srcOrd="0" destOrd="2" presId="urn:microsoft.com/office/officeart/2005/8/layout/vList6"/>
    <dgm:cxn modelId="{0A5CB504-25A1-4395-B9BF-08BBEC7B0DA8}" type="presParOf" srcId="{3FABEFEE-E45F-479C-8505-B963556CD2FF}" destId="{E2F02456-29A9-47C6-A5FE-6588B6C1A619}" srcOrd="0" destOrd="0" presId="urn:microsoft.com/office/officeart/2005/8/layout/vList6"/>
    <dgm:cxn modelId="{372CE1AE-542F-4F5A-8B33-A12329392D45}" type="presParOf" srcId="{E2F02456-29A9-47C6-A5FE-6588B6C1A619}" destId="{05B26E09-C29D-4959-B43D-9935233338CF}" srcOrd="0" destOrd="0" presId="urn:microsoft.com/office/officeart/2005/8/layout/vList6"/>
    <dgm:cxn modelId="{4CD045D2-E808-47D1-9D28-7E7DEF906110}" type="presParOf" srcId="{E2F02456-29A9-47C6-A5FE-6588B6C1A619}" destId="{2BE546AC-0E5C-4D3D-92F8-9E0D1481E81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3909BA-C32A-4714-A65E-A180143A1F2A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EA71C641-461F-4785-B212-CC6E424A4D9B}">
      <dgm:prSet phldrT="[Text]" custT="1"/>
      <dgm:spPr/>
      <dgm:t>
        <a:bodyPr/>
        <a:lstStyle/>
        <a:p>
          <a:r>
            <a:rPr lang="en-US" sz="2800" dirty="0" err="1"/>
            <a:t>Langsung</a:t>
          </a:r>
          <a:r>
            <a:rPr lang="en-US" sz="2800" dirty="0"/>
            <a:t> &amp; </a:t>
          </a:r>
          <a:r>
            <a:rPr lang="en-US" sz="2800" dirty="0" err="1"/>
            <a:t>Tidak</a:t>
          </a:r>
          <a:r>
            <a:rPr lang="en-US" sz="2800" dirty="0"/>
            <a:t> </a:t>
          </a:r>
          <a:r>
            <a:rPr lang="en-US" sz="2800" dirty="0" err="1"/>
            <a:t>Langsung</a:t>
          </a:r>
          <a:endParaRPr lang="en-US" sz="2800" dirty="0"/>
        </a:p>
      </dgm:t>
    </dgm:pt>
    <dgm:pt modelId="{677C27AE-CA8D-459F-BA99-7CD2C503AD4C}" type="parTrans" cxnId="{E7BE0047-5B2E-4382-8559-018257E4823D}">
      <dgm:prSet/>
      <dgm:spPr/>
      <dgm:t>
        <a:bodyPr/>
        <a:lstStyle/>
        <a:p>
          <a:endParaRPr lang="en-US"/>
        </a:p>
      </dgm:t>
    </dgm:pt>
    <dgm:pt modelId="{0EEF8096-5CA0-4ADF-B50D-5391E63FD5CC}" type="sibTrans" cxnId="{E7BE0047-5B2E-4382-8559-018257E4823D}">
      <dgm:prSet/>
      <dgm:spPr/>
      <dgm:t>
        <a:bodyPr/>
        <a:lstStyle/>
        <a:p>
          <a:endParaRPr lang="en-US"/>
        </a:p>
      </dgm:t>
    </dgm:pt>
    <dgm:pt modelId="{75F29233-AA3D-48F5-B0CA-0B0D6DECB3FF}">
      <dgm:prSet phldrT="[Text]" custT="1"/>
      <dgm:spPr/>
      <dgm:t>
        <a:bodyPr/>
        <a:lstStyle/>
        <a:p>
          <a:r>
            <a:rPr lang="en-US" sz="2800" dirty="0" err="1"/>
            <a:t>Sukarela</a:t>
          </a:r>
          <a:r>
            <a:rPr lang="en-US" sz="2800" dirty="0"/>
            <a:t>  &amp; </a:t>
          </a:r>
          <a:r>
            <a:rPr lang="en-US" sz="2800" dirty="0" err="1"/>
            <a:t>Terpaksa</a:t>
          </a:r>
          <a:endParaRPr lang="en-US" sz="2800" dirty="0"/>
        </a:p>
      </dgm:t>
    </dgm:pt>
    <dgm:pt modelId="{AA44DED9-0B09-4F4F-ABFB-8FC616E3AD1A}" type="parTrans" cxnId="{3A64629B-E8BA-4988-B22A-AA6F56C5D834}">
      <dgm:prSet/>
      <dgm:spPr/>
      <dgm:t>
        <a:bodyPr/>
        <a:lstStyle/>
        <a:p>
          <a:endParaRPr lang="en-US"/>
        </a:p>
      </dgm:t>
    </dgm:pt>
    <dgm:pt modelId="{B914EA15-42AC-40EA-8CF4-14A261C9F05B}" type="sibTrans" cxnId="{3A64629B-E8BA-4988-B22A-AA6F56C5D834}">
      <dgm:prSet/>
      <dgm:spPr/>
      <dgm:t>
        <a:bodyPr/>
        <a:lstStyle/>
        <a:p>
          <a:endParaRPr lang="en-US"/>
        </a:p>
      </dgm:t>
    </dgm:pt>
    <dgm:pt modelId="{EDAE20ED-EB7A-485B-911A-C0BAFE78CBB1}">
      <dgm:prSet phldrT="[Text]" custT="1"/>
      <dgm:spPr/>
      <dgm:t>
        <a:bodyPr/>
        <a:lstStyle/>
        <a:p>
          <a:r>
            <a:rPr lang="en-US" sz="3200" dirty="0"/>
            <a:t>“Thin  &amp; Tick”</a:t>
          </a:r>
        </a:p>
      </dgm:t>
    </dgm:pt>
    <dgm:pt modelId="{9DF87A8E-2544-43C3-817C-07EECB9C8D9E}" type="parTrans" cxnId="{07B72F74-761C-49B4-82E9-85836318212F}">
      <dgm:prSet/>
      <dgm:spPr/>
      <dgm:t>
        <a:bodyPr/>
        <a:lstStyle/>
        <a:p>
          <a:endParaRPr lang="en-US"/>
        </a:p>
      </dgm:t>
    </dgm:pt>
    <dgm:pt modelId="{300DF212-185B-4398-9D40-273B53C3F001}" type="sibTrans" cxnId="{07B72F74-761C-49B4-82E9-85836318212F}">
      <dgm:prSet/>
      <dgm:spPr/>
      <dgm:t>
        <a:bodyPr/>
        <a:lstStyle/>
        <a:p>
          <a:endParaRPr lang="en-US"/>
        </a:p>
      </dgm:t>
    </dgm:pt>
    <dgm:pt modelId="{9AA7AA34-6438-47B8-BE6E-9B6555888A40}">
      <dgm:prSet phldrT="[Text]" custT="1"/>
      <dgm:spPr/>
      <dgm:t>
        <a:bodyPr/>
        <a:lstStyle/>
        <a:p>
          <a:r>
            <a:rPr lang="en-US" sz="2000" dirty="0" err="1"/>
            <a:t>Terinstitusionalisasi</a:t>
          </a:r>
          <a:r>
            <a:rPr lang="en-US" sz="2000" dirty="0"/>
            <a:t> </a:t>
          </a:r>
          <a:r>
            <a:rPr lang="en-US" sz="2000" dirty="0" err="1"/>
            <a:t>atau</a:t>
          </a:r>
          <a:r>
            <a:rPr lang="en-US" sz="2000" dirty="0"/>
            <a:t> </a:t>
          </a:r>
          <a:r>
            <a:rPr lang="en-US" sz="2000" dirty="0" err="1"/>
            <a:t>tidak</a:t>
          </a:r>
          <a:r>
            <a:rPr lang="en-US" sz="2000" dirty="0"/>
            <a:t> </a:t>
          </a:r>
          <a:r>
            <a:rPr lang="en-US" sz="2000" dirty="0" err="1"/>
            <a:t>terinstitusiona</a:t>
          </a:r>
          <a:r>
            <a:rPr lang="en-US" sz="2000" dirty="0"/>
            <a:t> </a:t>
          </a:r>
          <a:r>
            <a:rPr lang="en-US" sz="2000" dirty="0" err="1"/>
            <a:t>lisasi</a:t>
          </a:r>
          <a:endParaRPr lang="en-US" sz="2000" dirty="0"/>
        </a:p>
      </dgm:t>
    </dgm:pt>
    <dgm:pt modelId="{33FD516D-51A4-43D4-BA02-41401BA4079B}" type="parTrans" cxnId="{3F51B650-4745-4D9D-B981-4FC9F8AAAF82}">
      <dgm:prSet/>
      <dgm:spPr/>
      <dgm:t>
        <a:bodyPr/>
        <a:lstStyle/>
        <a:p>
          <a:endParaRPr lang="en-US"/>
        </a:p>
      </dgm:t>
    </dgm:pt>
    <dgm:pt modelId="{31E534E0-B903-4431-82E0-B7FBF8DC3A8D}" type="sibTrans" cxnId="{3F51B650-4745-4D9D-B981-4FC9F8AAAF82}">
      <dgm:prSet/>
      <dgm:spPr/>
      <dgm:t>
        <a:bodyPr/>
        <a:lstStyle/>
        <a:p>
          <a:endParaRPr lang="en-US"/>
        </a:p>
      </dgm:t>
    </dgm:pt>
    <dgm:pt modelId="{88A5AA22-BD0A-440F-BB76-11FEC238768F}" type="pres">
      <dgm:prSet presAssocID="{8F3909BA-C32A-4714-A65E-A180143A1F2A}" presName="Name0" presStyleCnt="0">
        <dgm:presLayoutVars>
          <dgm:dir/>
          <dgm:resizeHandles val="exact"/>
        </dgm:presLayoutVars>
      </dgm:prSet>
      <dgm:spPr/>
    </dgm:pt>
    <dgm:pt modelId="{EBF18E31-86C4-4346-BB7A-DBD1F1CAE52F}" type="pres">
      <dgm:prSet presAssocID="{8F3909BA-C32A-4714-A65E-A180143A1F2A}" presName="fgShape" presStyleLbl="fgShp" presStyleIdx="0" presStyleCnt="1"/>
      <dgm:spPr/>
    </dgm:pt>
    <dgm:pt modelId="{F544F8CB-AC2D-4709-AE7D-8A9B359B5932}" type="pres">
      <dgm:prSet presAssocID="{8F3909BA-C32A-4714-A65E-A180143A1F2A}" presName="linComp" presStyleCnt="0"/>
      <dgm:spPr/>
    </dgm:pt>
    <dgm:pt modelId="{6DC9A4DE-FA3C-4874-AC44-A8990EB185AE}" type="pres">
      <dgm:prSet presAssocID="{EDAE20ED-EB7A-485B-911A-C0BAFE78CBB1}" presName="compNode" presStyleCnt="0"/>
      <dgm:spPr/>
    </dgm:pt>
    <dgm:pt modelId="{C400BBE5-A936-4554-A085-C6EC63B68C35}" type="pres">
      <dgm:prSet presAssocID="{EDAE20ED-EB7A-485B-911A-C0BAFE78CBB1}" presName="bkgdShape" presStyleLbl="node1" presStyleIdx="0" presStyleCnt="4" custLinFactNeighborX="-3560" custLinFactNeighborY="-2976"/>
      <dgm:spPr/>
      <dgm:t>
        <a:bodyPr/>
        <a:lstStyle/>
        <a:p>
          <a:endParaRPr lang="en-US"/>
        </a:p>
      </dgm:t>
    </dgm:pt>
    <dgm:pt modelId="{6D03C0D1-4F70-4847-9457-BE86D3DD1422}" type="pres">
      <dgm:prSet presAssocID="{EDAE20ED-EB7A-485B-911A-C0BAFE78CBB1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4BE6A-DC12-4EE9-A213-CE797CDC9C81}" type="pres">
      <dgm:prSet presAssocID="{EDAE20ED-EB7A-485B-911A-C0BAFE78CBB1}" presName="invisiNode" presStyleLbl="node1" presStyleIdx="0" presStyleCnt="4"/>
      <dgm:spPr/>
    </dgm:pt>
    <dgm:pt modelId="{F4055607-3F17-4723-9A12-172A3C5FE8C9}" type="pres">
      <dgm:prSet presAssocID="{EDAE20ED-EB7A-485B-911A-C0BAFE78CBB1}" presName="imagNode" presStyleLbl="fgImgPlace1" presStyleIdx="0" presStyleCnt="4"/>
      <dgm:spPr>
        <a:blipFill rotWithShape="1">
          <a:blip xmlns:r="http://schemas.openxmlformats.org/officeDocument/2006/relationships" r:embed="rId1"/>
          <a:srcRect/>
          <a:stretch>
            <a:fillRect l="-28000" r="-28000"/>
          </a:stretch>
        </a:blipFill>
      </dgm:spPr>
    </dgm:pt>
    <dgm:pt modelId="{021074C8-E4DF-4839-B297-487245E1F9E7}" type="pres">
      <dgm:prSet presAssocID="{300DF212-185B-4398-9D40-273B53C3F00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3AE0B55-17D4-4945-BC7F-EAB8B7E3BC66}" type="pres">
      <dgm:prSet presAssocID="{EA71C641-461F-4785-B212-CC6E424A4D9B}" presName="compNode" presStyleCnt="0"/>
      <dgm:spPr/>
    </dgm:pt>
    <dgm:pt modelId="{2C3E3068-4756-404C-B7FB-8878C87FB040}" type="pres">
      <dgm:prSet presAssocID="{EA71C641-461F-4785-B212-CC6E424A4D9B}" presName="bkgdShape" presStyleLbl="node1" presStyleIdx="1" presStyleCnt="4"/>
      <dgm:spPr/>
      <dgm:t>
        <a:bodyPr/>
        <a:lstStyle/>
        <a:p>
          <a:endParaRPr lang="en-US"/>
        </a:p>
      </dgm:t>
    </dgm:pt>
    <dgm:pt modelId="{A8A558ED-AB0D-49BA-8A4F-02FC83B8584D}" type="pres">
      <dgm:prSet presAssocID="{EA71C641-461F-4785-B212-CC6E424A4D9B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CEB297-5EBB-4540-83B6-F63A294C2AC5}" type="pres">
      <dgm:prSet presAssocID="{EA71C641-461F-4785-B212-CC6E424A4D9B}" presName="invisiNode" presStyleLbl="node1" presStyleIdx="1" presStyleCnt="4"/>
      <dgm:spPr/>
    </dgm:pt>
    <dgm:pt modelId="{4D14B8CE-65A4-43FE-A4F4-04A5FF1D57DB}" type="pres">
      <dgm:prSet presAssocID="{EA71C641-461F-4785-B212-CC6E424A4D9B}" presName="imagNode" presStyleLbl="fgImgPlace1" presStyleIdx="1" presStyleCnt="4"/>
      <dgm:spPr>
        <a:blipFill rotWithShape="1">
          <a:blip xmlns:r="http://schemas.openxmlformats.org/officeDocument/2006/relationships" r:embed="rId2"/>
          <a:srcRect/>
          <a:stretch>
            <a:fillRect l="-36000" r="-36000"/>
          </a:stretch>
        </a:blipFill>
      </dgm:spPr>
    </dgm:pt>
    <dgm:pt modelId="{3339D038-20D8-40A7-9DA6-9B1B8DB00AB0}" type="pres">
      <dgm:prSet presAssocID="{0EEF8096-5CA0-4ADF-B50D-5391E63FD5C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2CE1D48-A841-486A-8427-5B5DD182721E}" type="pres">
      <dgm:prSet presAssocID="{75F29233-AA3D-48F5-B0CA-0B0D6DECB3FF}" presName="compNode" presStyleCnt="0"/>
      <dgm:spPr/>
    </dgm:pt>
    <dgm:pt modelId="{DEE50D18-3C88-4981-ACA7-643E0DB87F30}" type="pres">
      <dgm:prSet presAssocID="{75F29233-AA3D-48F5-B0CA-0B0D6DECB3FF}" presName="bkgdShape" presStyleLbl="node1" presStyleIdx="2" presStyleCnt="4"/>
      <dgm:spPr/>
      <dgm:t>
        <a:bodyPr/>
        <a:lstStyle/>
        <a:p>
          <a:endParaRPr lang="en-US"/>
        </a:p>
      </dgm:t>
    </dgm:pt>
    <dgm:pt modelId="{F9629F4C-2229-4015-A5B0-9FBF54927F74}" type="pres">
      <dgm:prSet presAssocID="{75F29233-AA3D-48F5-B0CA-0B0D6DECB3FF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71AAB5-7340-43A1-BC96-0469327C0367}" type="pres">
      <dgm:prSet presAssocID="{75F29233-AA3D-48F5-B0CA-0B0D6DECB3FF}" presName="invisiNode" presStyleLbl="node1" presStyleIdx="2" presStyleCnt="4"/>
      <dgm:spPr/>
    </dgm:pt>
    <dgm:pt modelId="{F5EF2095-79F6-4277-A00C-882A0E908020}" type="pres">
      <dgm:prSet presAssocID="{75F29233-AA3D-48F5-B0CA-0B0D6DECB3FF}" presName="imagNode" presStyleLbl="fgImgPlace1" presStyleIdx="2" presStyleCnt="4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</dgm:spPr>
    </dgm:pt>
    <dgm:pt modelId="{0ECF3673-6119-4411-8229-023A5FA61601}" type="pres">
      <dgm:prSet presAssocID="{B914EA15-42AC-40EA-8CF4-14A261C9F05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6333AACC-FAB8-465A-A246-46E38D8BDEEA}" type="pres">
      <dgm:prSet presAssocID="{9AA7AA34-6438-47B8-BE6E-9B6555888A40}" presName="compNode" presStyleCnt="0"/>
      <dgm:spPr/>
    </dgm:pt>
    <dgm:pt modelId="{D5929505-B6A6-4BAA-8212-EDAACD9997F4}" type="pres">
      <dgm:prSet presAssocID="{9AA7AA34-6438-47B8-BE6E-9B6555888A40}" presName="bkgdShape" presStyleLbl="node1" presStyleIdx="3" presStyleCnt="4"/>
      <dgm:spPr/>
      <dgm:t>
        <a:bodyPr/>
        <a:lstStyle/>
        <a:p>
          <a:endParaRPr lang="en-US"/>
        </a:p>
      </dgm:t>
    </dgm:pt>
    <dgm:pt modelId="{45D1ACB9-2811-4735-8920-FEB17B12B45E}" type="pres">
      <dgm:prSet presAssocID="{9AA7AA34-6438-47B8-BE6E-9B6555888A40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5D65D-004E-49BB-A5A7-F1B52AA8E79A}" type="pres">
      <dgm:prSet presAssocID="{9AA7AA34-6438-47B8-BE6E-9B6555888A40}" presName="invisiNode" presStyleLbl="node1" presStyleIdx="3" presStyleCnt="4"/>
      <dgm:spPr/>
    </dgm:pt>
    <dgm:pt modelId="{734D5E20-C468-4FAC-91BF-61A177E5B62F}" type="pres">
      <dgm:prSet presAssocID="{9AA7AA34-6438-47B8-BE6E-9B6555888A40}" presName="imagNode" presStyleLbl="fgImgPlace1" presStyleIdx="3" presStyleCnt="4"/>
      <dgm:spPr>
        <a:blipFill rotWithShape="1">
          <a:blip xmlns:r="http://schemas.openxmlformats.org/officeDocument/2006/relationships" r:embed="rId4"/>
          <a:srcRect/>
          <a:stretch>
            <a:fillRect l="-50000" r="-50000"/>
          </a:stretch>
        </a:blipFill>
      </dgm:spPr>
    </dgm:pt>
  </dgm:ptLst>
  <dgm:cxnLst>
    <dgm:cxn modelId="{51B247EE-D96C-4237-A90A-D08C7A87E99F}" type="presOf" srcId="{EDAE20ED-EB7A-485B-911A-C0BAFE78CBB1}" destId="{6D03C0D1-4F70-4847-9457-BE86D3DD1422}" srcOrd="1" destOrd="0" presId="urn:microsoft.com/office/officeart/2005/8/layout/hList7"/>
    <dgm:cxn modelId="{83BA59EA-66BE-46C6-B188-F06DDAB8E899}" type="presOf" srcId="{300DF212-185B-4398-9D40-273B53C3F001}" destId="{021074C8-E4DF-4839-B297-487245E1F9E7}" srcOrd="0" destOrd="0" presId="urn:microsoft.com/office/officeart/2005/8/layout/hList7"/>
    <dgm:cxn modelId="{3A64629B-E8BA-4988-B22A-AA6F56C5D834}" srcId="{8F3909BA-C32A-4714-A65E-A180143A1F2A}" destId="{75F29233-AA3D-48F5-B0CA-0B0D6DECB3FF}" srcOrd="2" destOrd="0" parTransId="{AA44DED9-0B09-4F4F-ABFB-8FC616E3AD1A}" sibTransId="{B914EA15-42AC-40EA-8CF4-14A261C9F05B}"/>
    <dgm:cxn modelId="{B5639B16-580F-4B24-B3D9-22067EA3FF67}" type="presOf" srcId="{9AA7AA34-6438-47B8-BE6E-9B6555888A40}" destId="{45D1ACB9-2811-4735-8920-FEB17B12B45E}" srcOrd="1" destOrd="0" presId="urn:microsoft.com/office/officeart/2005/8/layout/hList7"/>
    <dgm:cxn modelId="{3F51B650-4745-4D9D-B981-4FC9F8AAAF82}" srcId="{8F3909BA-C32A-4714-A65E-A180143A1F2A}" destId="{9AA7AA34-6438-47B8-BE6E-9B6555888A40}" srcOrd="3" destOrd="0" parTransId="{33FD516D-51A4-43D4-BA02-41401BA4079B}" sibTransId="{31E534E0-B903-4431-82E0-B7FBF8DC3A8D}"/>
    <dgm:cxn modelId="{A91E3B5B-1437-4125-B348-9FEF650F73FD}" type="presOf" srcId="{75F29233-AA3D-48F5-B0CA-0B0D6DECB3FF}" destId="{F9629F4C-2229-4015-A5B0-9FBF54927F74}" srcOrd="1" destOrd="0" presId="urn:microsoft.com/office/officeart/2005/8/layout/hList7"/>
    <dgm:cxn modelId="{586C120A-88E3-4A85-B8A2-049712AB4FC6}" type="presOf" srcId="{8F3909BA-C32A-4714-A65E-A180143A1F2A}" destId="{88A5AA22-BD0A-440F-BB76-11FEC238768F}" srcOrd="0" destOrd="0" presId="urn:microsoft.com/office/officeart/2005/8/layout/hList7"/>
    <dgm:cxn modelId="{BF69A85D-612D-4B33-97E7-86FDDBCF98D9}" type="presOf" srcId="{EA71C641-461F-4785-B212-CC6E424A4D9B}" destId="{2C3E3068-4756-404C-B7FB-8878C87FB040}" srcOrd="0" destOrd="0" presId="urn:microsoft.com/office/officeart/2005/8/layout/hList7"/>
    <dgm:cxn modelId="{07B72F74-761C-49B4-82E9-85836318212F}" srcId="{8F3909BA-C32A-4714-A65E-A180143A1F2A}" destId="{EDAE20ED-EB7A-485B-911A-C0BAFE78CBB1}" srcOrd="0" destOrd="0" parTransId="{9DF87A8E-2544-43C3-817C-07EECB9C8D9E}" sibTransId="{300DF212-185B-4398-9D40-273B53C3F001}"/>
    <dgm:cxn modelId="{2645C5EB-86F4-4E03-8482-191A5A3464C4}" type="presOf" srcId="{9AA7AA34-6438-47B8-BE6E-9B6555888A40}" destId="{D5929505-B6A6-4BAA-8212-EDAACD9997F4}" srcOrd="0" destOrd="0" presId="urn:microsoft.com/office/officeart/2005/8/layout/hList7"/>
    <dgm:cxn modelId="{E7BE0047-5B2E-4382-8559-018257E4823D}" srcId="{8F3909BA-C32A-4714-A65E-A180143A1F2A}" destId="{EA71C641-461F-4785-B212-CC6E424A4D9B}" srcOrd="1" destOrd="0" parTransId="{677C27AE-CA8D-459F-BA99-7CD2C503AD4C}" sibTransId="{0EEF8096-5CA0-4ADF-B50D-5391E63FD5CC}"/>
    <dgm:cxn modelId="{26B9197E-7521-4B7A-B791-97E7022E45E6}" type="presOf" srcId="{75F29233-AA3D-48F5-B0CA-0B0D6DECB3FF}" destId="{DEE50D18-3C88-4981-ACA7-643E0DB87F30}" srcOrd="0" destOrd="0" presId="urn:microsoft.com/office/officeart/2005/8/layout/hList7"/>
    <dgm:cxn modelId="{DA649CD5-25A7-4584-AEBB-7C764B868C36}" type="presOf" srcId="{0EEF8096-5CA0-4ADF-B50D-5391E63FD5CC}" destId="{3339D038-20D8-40A7-9DA6-9B1B8DB00AB0}" srcOrd="0" destOrd="0" presId="urn:microsoft.com/office/officeart/2005/8/layout/hList7"/>
    <dgm:cxn modelId="{86433490-B54B-4BAF-A771-D51A68FF8EB8}" type="presOf" srcId="{EA71C641-461F-4785-B212-CC6E424A4D9B}" destId="{A8A558ED-AB0D-49BA-8A4F-02FC83B8584D}" srcOrd="1" destOrd="0" presId="urn:microsoft.com/office/officeart/2005/8/layout/hList7"/>
    <dgm:cxn modelId="{81E26272-A8A6-47C8-9480-EE38CE97B640}" type="presOf" srcId="{EDAE20ED-EB7A-485B-911A-C0BAFE78CBB1}" destId="{C400BBE5-A936-4554-A085-C6EC63B68C35}" srcOrd="0" destOrd="0" presId="urn:microsoft.com/office/officeart/2005/8/layout/hList7"/>
    <dgm:cxn modelId="{2F5C8668-CE7D-4E51-8D4B-4CE3C1D51F39}" type="presOf" srcId="{B914EA15-42AC-40EA-8CF4-14A261C9F05B}" destId="{0ECF3673-6119-4411-8229-023A5FA61601}" srcOrd="0" destOrd="0" presId="urn:microsoft.com/office/officeart/2005/8/layout/hList7"/>
    <dgm:cxn modelId="{15C741CB-6865-4DC7-B718-E92E5BC39CF3}" type="presParOf" srcId="{88A5AA22-BD0A-440F-BB76-11FEC238768F}" destId="{EBF18E31-86C4-4346-BB7A-DBD1F1CAE52F}" srcOrd="0" destOrd="0" presId="urn:microsoft.com/office/officeart/2005/8/layout/hList7"/>
    <dgm:cxn modelId="{67275462-0CC4-4148-865E-A8201D3BE1BD}" type="presParOf" srcId="{88A5AA22-BD0A-440F-BB76-11FEC238768F}" destId="{F544F8CB-AC2D-4709-AE7D-8A9B359B5932}" srcOrd="1" destOrd="0" presId="urn:microsoft.com/office/officeart/2005/8/layout/hList7"/>
    <dgm:cxn modelId="{C6CE35FF-9E30-439B-8638-2A6EF1C89966}" type="presParOf" srcId="{F544F8CB-AC2D-4709-AE7D-8A9B359B5932}" destId="{6DC9A4DE-FA3C-4874-AC44-A8990EB185AE}" srcOrd="0" destOrd="0" presId="urn:microsoft.com/office/officeart/2005/8/layout/hList7"/>
    <dgm:cxn modelId="{D4095823-8BB8-4BEF-A62A-474B2EC0FF33}" type="presParOf" srcId="{6DC9A4DE-FA3C-4874-AC44-A8990EB185AE}" destId="{C400BBE5-A936-4554-A085-C6EC63B68C35}" srcOrd="0" destOrd="0" presId="urn:microsoft.com/office/officeart/2005/8/layout/hList7"/>
    <dgm:cxn modelId="{8AEAE29A-88B7-4801-8DFC-2945371E91BB}" type="presParOf" srcId="{6DC9A4DE-FA3C-4874-AC44-A8990EB185AE}" destId="{6D03C0D1-4F70-4847-9457-BE86D3DD1422}" srcOrd="1" destOrd="0" presId="urn:microsoft.com/office/officeart/2005/8/layout/hList7"/>
    <dgm:cxn modelId="{62620CC5-BB32-427E-B043-214504A5E92D}" type="presParOf" srcId="{6DC9A4DE-FA3C-4874-AC44-A8990EB185AE}" destId="{14F4BE6A-DC12-4EE9-A213-CE797CDC9C81}" srcOrd="2" destOrd="0" presId="urn:microsoft.com/office/officeart/2005/8/layout/hList7"/>
    <dgm:cxn modelId="{CF16167F-472C-425A-8886-67D62F81D830}" type="presParOf" srcId="{6DC9A4DE-FA3C-4874-AC44-A8990EB185AE}" destId="{F4055607-3F17-4723-9A12-172A3C5FE8C9}" srcOrd="3" destOrd="0" presId="urn:microsoft.com/office/officeart/2005/8/layout/hList7"/>
    <dgm:cxn modelId="{44BD1585-4165-41F3-A735-B6C98BBCD5FE}" type="presParOf" srcId="{F544F8CB-AC2D-4709-AE7D-8A9B359B5932}" destId="{021074C8-E4DF-4839-B297-487245E1F9E7}" srcOrd="1" destOrd="0" presId="urn:microsoft.com/office/officeart/2005/8/layout/hList7"/>
    <dgm:cxn modelId="{C50B5C65-509E-4065-B2AA-C1C9ED545DFB}" type="presParOf" srcId="{F544F8CB-AC2D-4709-AE7D-8A9B359B5932}" destId="{D3AE0B55-17D4-4945-BC7F-EAB8B7E3BC66}" srcOrd="2" destOrd="0" presId="urn:microsoft.com/office/officeart/2005/8/layout/hList7"/>
    <dgm:cxn modelId="{D97440A6-4967-4E6E-8741-60F238A69B2A}" type="presParOf" srcId="{D3AE0B55-17D4-4945-BC7F-EAB8B7E3BC66}" destId="{2C3E3068-4756-404C-B7FB-8878C87FB040}" srcOrd="0" destOrd="0" presId="urn:microsoft.com/office/officeart/2005/8/layout/hList7"/>
    <dgm:cxn modelId="{00BEC43F-84B1-410F-A9AF-8EF8DB618CFC}" type="presParOf" srcId="{D3AE0B55-17D4-4945-BC7F-EAB8B7E3BC66}" destId="{A8A558ED-AB0D-49BA-8A4F-02FC83B8584D}" srcOrd="1" destOrd="0" presId="urn:microsoft.com/office/officeart/2005/8/layout/hList7"/>
    <dgm:cxn modelId="{E6439EEF-682F-4915-B6ED-F3A3ED63D3CE}" type="presParOf" srcId="{D3AE0B55-17D4-4945-BC7F-EAB8B7E3BC66}" destId="{4ACEB297-5EBB-4540-83B6-F63A294C2AC5}" srcOrd="2" destOrd="0" presId="urn:microsoft.com/office/officeart/2005/8/layout/hList7"/>
    <dgm:cxn modelId="{CCEB8A19-732F-4EB0-922C-379769930E8C}" type="presParOf" srcId="{D3AE0B55-17D4-4945-BC7F-EAB8B7E3BC66}" destId="{4D14B8CE-65A4-43FE-A4F4-04A5FF1D57DB}" srcOrd="3" destOrd="0" presId="urn:microsoft.com/office/officeart/2005/8/layout/hList7"/>
    <dgm:cxn modelId="{CE73C40B-B0FD-4078-BC91-97CE2FB33123}" type="presParOf" srcId="{F544F8CB-AC2D-4709-AE7D-8A9B359B5932}" destId="{3339D038-20D8-40A7-9DA6-9B1B8DB00AB0}" srcOrd="3" destOrd="0" presId="urn:microsoft.com/office/officeart/2005/8/layout/hList7"/>
    <dgm:cxn modelId="{E0344E12-2E57-40DA-9CBA-65F8A5006593}" type="presParOf" srcId="{F544F8CB-AC2D-4709-AE7D-8A9B359B5932}" destId="{22CE1D48-A841-486A-8427-5B5DD182721E}" srcOrd="4" destOrd="0" presId="urn:microsoft.com/office/officeart/2005/8/layout/hList7"/>
    <dgm:cxn modelId="{2CC92123-F75E-44FF-BED7-36BF578207F9}" type="presParOf" srcId="{22CE1D48-A841-486A-8427-5B5DD182721E}" destId="{DEE50D18-3C88-4981-ACA7-643E0DB87F30}" srcOrd="0" destOrd="0" presId="urn:microsoft.com/office/officeart/2005/8/layout/hList7"/>
    <dgm:cxn modelId="{E4CE2D41-041F-464E-AF33-C3C5EF78416C}" type="presParOf" srcId="{22CE1D48-A841-486A-8427-5B5DD182721E}" destId="{F9629F4C-2229-4015-A5B0-9FBF54927F74}" srcOrd="1" destOrd="0" presId="urn:microsoft.com/office/officeart/2005/8/layout/hList7"/>
    <dgm:cxn modelId="{1CD91A06-6A77-4679-A4F4-2E5584EC32D7}" type="presParOf" srcId="{22CE1D48-A841-486A-8427-5B5DD182721E}" destId="{1C71AAB5-7340-43A1-BC96-0469327C0367}" srcOrd="2" destOrd="0" presId="urn:microsoft.com/office/officeart/2005/8/layout/hList7"/>
    <dgm:cxn modelId="{A4357DA9-15CC-4FCA-A6AE-4BC8FE924580}" type="presParOf" srcId="{22CE1D48-A841-486A-8427-5B5DD182721E}" destId="{F5EF2095-79F6-4277-A00C-882A0E908020}" srcOrd="3" destOrd="0" presId="urn:microsoft.com/office/officeart/2005/8/layout/hList7"/>
    <dgm:cxn modelId="{517640DE-F8A3-41A3-B3B2-9062DCEB23D3}" type="presParOf" srcId="{F544F8CB-AC2D-4709-AE7D-8A9B359B5932}" destId="{0ECF3673-6119-4411-8229-023A5FA61601}" srcOrd="5" destOrd="0" presId="urn:microsoft.com/office/officeart/2005/8/layout/hList7"/>
    <dgm:cxn modelId="{F98FA3A2-34FB-4460-A4AF-73F824A687D7}" type="presParOf" srcId="{F544F8CB-AC2D-4709-AE7D-8A9B359B5932}" destId="{6333AACC-FAB8-465A-A246-46E38D8BDEEA}" srcOrd="6" destOrd="0" presId="urn:microsoft.com/office/officeart/2005/8/layout/hList7"/>
    <dgm:cxn modelId="{358EA57B-9C7F-4A22-A0D1-4C1639D03B6C}" type="presParOf" srcId="{6333AACC-FAB8-465A-A246-46E38D8BDEEA}" destId="{D5929505-B6A6-4BAA-8212-EDAACD9997F4}" srcOrd="0" destOrd="0" presId="urn:microsoft.com/office/officeart/2005/8/layout/hList7"/>
    <dgm:cxn modelId="{B6B4632F-D7B7-4767-AAC2-D6072F457890}" type="presParOf" srcId="{6333AACC-FAB8-465A-A246-46E38D8BDEEA}" destId="{45D1ACB9-2811-4735-8920-FEB17B12B45E}" srcOrd="1" destOrd="0" presId="urn:microsoft.com/office/officeart/2005/8/layout/hList7"/>
    <dgm:cxn modelId="{195C37D3-EDE8-45DB-B429-002B4DF62D53}" type="presParOf" srcId="{6333AACC-FAB8-465A-A246-46E38D8BDEEA}" destId="{0E45D65D-004E-49BB-A5A7-F1B52AA8E79A}" srcOrd="2" destOrd="0" presId="urn:microsoft.com/office/officeart/2005/8/layout/hList7"/>
    <dgm:cxn modelId="{62370F6D-6BE7-402F-ABA8-D1185FCBD516}" type="presParOf" srcId="{6333AACC-FAB8-465A-A246-46E38D8BDEEA}" destId="{734D5E20-C468-4FAC-91BF-61A177E5B62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CA031-6239-4A17-A7A1-A213A8312AE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5E64D9-8922-40E9-9E71-3788D427B69E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err="1"/>
            <a:t>Institusi</a:t>
          </a:r>
          <a:r>
            <a:rPr lang="en-US" dirty="0"/>
            <a:t> </a:t>
          </a:r>
          <a:r>
            <a:rPr lang="en-US" dirty="0" err="1"/>
            <a:t>Internasional</a:t>
          </a:r>
          <a:endParaRPr lang="en-US" dirty="0"/>
        </a:p>
      </dgm:t>
    </dgm:pt>
    <dgm:pt modelId="{6664A0D2-7CC5-41AA-9D40-1CCE560B5563}" type="parTrans" cxnId="{46C36DC9-4505-477E-8F8D-C2C272D2CB00}">
      <dgm:prSet/>
      <dgm:spPr/>
      <dgm:t>
        <a:bodyPr/>
        <a:lstStyle/>
        <a:p>
          <a:endParaRPr lang="en-US"/>
        </a:p>
      </dgm:t>
    </dgm:pt>
    <dgm:pt modelId="{478D79EE-4848-44F0-8D78-0F0DDEF1BB5E}" type="sibTrans" cxnId="{46C36DC9-4505-477E-8F8D-C2C272D2CB00}">
      <dgm:prSet/>
      <dgm:spPr/>
      <dgm:t>
        <a:bodyPr/>
        <a:lstStyle/>
        <a:p>
          <a:endParaRPr lang="en-US"/>
        </a:p>
      </dgm:t>
    </dgm:pt>
    <dgm:pt modelId="{34CD49F4-D2C8-47CC-A4DB-3B854EAF65D9}">
      <dgm:prSet phldrT="[Text]"/>
      <dgm:spPr/>
      <dgm:t>
        <a:bodyPr/>
        <a:lstStyle/>
        <a:p>
          <a:r>
            <a:rPr lang="en-US" dirty="0" err="1"/>
            <a:t>Tujuan</a:t>
          </a:r>
          <a:r>
            <a:rPr lang="en-US" dirty="0"/>
            <a:t> Bersama</a:t>
          </a:r>
        </a:p>
      </dgm:t>
    </dgm:pt>
    <dgm:pt modelId="{C5A94677-B0EA-4DFA-81BD-E679894B0CB5}" type="parTrans" cxnId="{BCD767E0-DDDC-45EA-A96F-DF524FFF80E4}">
      <dgm:prSet/>
      <dgm:spPr/>
      <dgm:t>
        <a:bodyPr/>
        <a:lstStyle/>
        <a:p>
          <a:endParaRPr lang="en-US"/>
        </a:p>
      </dgm:t>
    </dgm:pt>
    <dgm:pt modelId="{91E922FC-141D-4165-8FE5-0B7DADAF2494}" type="sibTrans" cxnId="{BCD767E0-DDDC-45EA-A96F-DF524FFF80E4}">
      <dgm:prSet/>
      <dgm:spPr/>
      <dgm:t>
        <a:bodyPr/>
        <a:lstStyle/>
        <a:p>
          <a:endParaRPr lang="en-US"/>
        </a:p>
      </dgm:t>
    </dgm:pt>
    <dgm:pt modelId="{1EF73D28-0910-4105-ACC6-904B8A937BF6}">
      <dgm:prSet phldrT="[Text]"/>
      <dgm:spPr/>
      <dgm:t>
        <a:bodyPr/>
        <a:lstStyle/>
        <a:p>
          <a:r>
            <a:rPr lang="en-US" dirty="0" err="1"/>
            <a:t>Disetujui</a:t>
          </a:r>
          <a:r>
            <a:rPr lang="en-US" dirty="0"/>
            <a:t> </a:t>
          </a:r>
          <a:r>
            <a:rPr lang="en-US" dirty="0" err="1"/>
            <a:t>bersama</a:t>
          </a:r>
          <a:endParaRPr lang="en-US" dirty="0"/>
        </a:p>
      </dgm:t>
    </dgm:pt>
    <dgm:pt modelId="{5C9859FB-645A-4F41-BB1D-7BE9D600C672}" type="parTrans" cxnId="{E4488308-48BD-4B08-B7C9-63557FA7E492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66375A56-4FFA-41E8-9FB1-2E3BD475FD10}" type="sibTrans" cxnId="{E4488308-48BD-4B08-B7C9-63557FA7E492}">
      <dgm:prSet/>
      <dgm:spPr/>
      <dgm:t>
        <a:bodyPr/>
        <a:lstStyle/>
        <a:p>
          <a:endParaRPr lang="en-US"/>
        </a:p>
      </dgm:t>
    </dgm:pt>
    <dgm:pt modelId="{444871B2-8C3C-4C3B-BFD3-FF0AA10DCEED}">
      <dgm:prSet phldrT="[Text]"/>
      <dgm:spPr/>
      <dgm:t>
        <a:bodyPr/>
        <a:lstStyle/>
        <a:p>
          <a:r>
            <a:rPr lang="en-US" dirty="0"/>
            <a:t>Norms, Values, Principles</a:t>
          </a:r>
        </a:p>
      </dgm:t>
    </dgm:pt>
    <dgm:pt modelId="{480472DD-9F76-4B45-B1AA-AED57811F954}" type="parTrans" cxnId="{5CD7DC25-27C8-4B62-8AA3-CB8344CA59E0}">
      <dgm:prSet/>
      <dgm:spPr/>
      <dgm:t>
        <a:bodyPr/>
        <a:lstStyle/>
        <a:p>
          <a:endParaRPr lang="en-US"/>
        </a:p>
      </dgm:t>
    </dgm:pt>
    <dgm:pt modelId="{6EB8BD22-A974-4681-9B33-EE4FBBDDA182}" type="sibTrans" cxnId="{5CD7DC25-27C8-4B62-8AA3-CB8344CA59E0}">
      <dgm:prSet/>
      <dgm:spPr/>
      <dgm:t>
        <a:bodyPr/>
        <a:lstStyle/>
        <a:p>
          <a:endParaRPr lang="en-US"/>
        </a:p>
      </dgm:t>
    </dgm:pt>
    <dgm:pt modelId="{D70C52C1-5E38-4842-804A-8EA6072EF74C}" type="pres">
      <dgm:prSet presAssocID="{B4ACA031-6239-4A17-A7A1-A213A8312AE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BC64DC-65A5-4EAD-93ED-1CD2373FF201}" type="pres">
      <dgm:prSet presAssocID="{A35E64D9-8922-40E9-9E71-3788D427B69E}" presName="centerShape" presStyleLbl="node0" presStyleIdx="0" presStyleCnt="1"/>
      <dgm:spPr/>
      <dgm:t>
        <a:bodyPr/>
        <a:lstStyle/>
        <a:p>
          <a:endParaRPr lang="en-US"/>
        </a:p>
      </dgm:t>
    </dgm:pt>
    <dgm:pt modelId="{BD7E8D08-9244-41AF-A178-6A519D064705}" type="pres">
      <dgm:prSet presAssocID="{C5A94677-B0EA-4DFA-81BD-E679894B0CB5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34228EC5-00A2-47AA-BB4F-72219DC97AD8}" type="pres">
      <dgm:prSet presAssocID="{34CD49F4-D2C8-47CC-A4DB-3B854EAF65D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3B403-1996-4BE8-B46C-6B2BD8EF03AD}" type="pres">
      <dgm:prSet presAssocID="{5C9859FB-645A-4F41-BB1D-7BE9D600C672}" presName="parTrans" presStyleLbl="bgSibTrans2D1" presStyleIdx="1" presStyleCnt="3" custScaleX="59629" custScaleY="309704" custLinFactNeighborX="6753" custLinFactNeighborY="71098"/>
      <dgm:spPr/>
      <dgm:t>
        <a:bodyPr/>
        <a:lstStyle/>
        <a:p>
          <a:endParaRPr lang="en-US"/>
        </a:p>
      </dgm:t>
    </dgm:pt>
    <dgm:pt modelId="{4705035D-40F0-4F0B-AE0E-28AE9411A406}" type="pres">
      <dgm:prSet presAssocID="{1EF73D28-0910-4105-ACC6-904B8A937BF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9CC1CB-331B-430C-AEF5-2EE580EC3F4B}" type="pres">
      <dgm:prSet presAssocID="{480472DD-9F76-4B45-B1AA-AED57811F954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2724A6D4-D474-4AF7-864A-C2C1EA620DDB}" type="pres">
      <dgm:prSet presAssocID="{444871B2-8C3C-4C3B-BFD3-FF0AA10DCEE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488308-48BD-4B08-B7C9-63557FA7E492}" srcId="{A35E64D9-8922-40E9-9E71-3788D427B69E}" destId="{1EF73D28-0910-4105-ACC6-904B8A937BF6}" srcOrd="1" destOrd="0" parTransId="{5C9859FB-645A-4F41-BB1D-7BE9D600C672}" sibTransId="{66375A56-4FFA-41E8-9FB1-2E3BD475FD10}"/>
    <dgm:cxn modelId="{68CAAB12-B8EA-4013-BBAD-00F3F28AF81E}" type="presOf" srcId="{C5A94677-B0EA-4DFA-81BD-E679894B0CB5}" destId="{BD7E8D08-9244-41AF-A178-6A519D064705}" srcOrd="0" destOrd="0" presId="urn:microsoft.com/office/officeart/2005/8/layout/radial4"/>
    <dgm:cxn modelId="{E1A5EEC1-7C95-4425-8B53-54B5B78488BA}" type="presOf" srcId="{480472DD-9F76-4B45-B1AA-AED57811F954}" destId="{AD9CC1CB-331B-430C-AEF5-2EE580EC3F4B}" srcOrd="0" destOrd="0" presId="urn:microsoft.com/office/officeart/2005/8/layout/radial4"/>
    <dgm:cxn modelId="{759DBC0D-0212-46A7-83ED-24E51D0F79E0}" type="presOf" srcId="{34CD49F4-D2C8-47CC-A4DB-3B854EAF65D9}" destId="{34228EC5-00A2-47AA-BB4F-72219DC97AD8}" srcOrd="0" destOrd="0" presId="urn:microsoft.com/office/officeart/2005/8/layout/radial4"/>
    <dgm:cxn modelId="{38B54AD2-613F-40C9-9B68-F4DC83931ECA}" type="presOf" srcId="{5C9859FB-645A-4F41-BB1D-7BE9D600C672}" destId="{4933B403-1996-4BE8-B46C-6B2BD8EF03AD}" srcOrd="0" destOrd="0" presId="urn:microsoft.com/office/officeart/2005/8/layout/radial4"/>
    <dgm:cxn modelId="{A7246496-B14C-4222-B3B1-2582134D9A6C}" type="presOf" srcId="{1EF73D28-0910-4105-ACC6-904B8A937BF6}" destId="{4705035D-40F0-4F0B-AE0E-28AE9411A406}" srcOrd="0" destOrd="0" presId="urn:microsoft.com/office/officeart/2005/8/layout/radial4"/>
    <dgm:cxn modelId="{5CD7DC25-27C8-4B62-8AA3-CB8344CA59E0}" srcId="{A35E64D9-8922-40E9-9E71-3788D427B69E}" destId="{444871B2-8C3C-4C3B-BFD3-FF0AA10DCEED}" srcOrd="2" destOrd="0" parTransId="{480472DD-9F76-4B45-B1AA-AED57811F954}" sibTransId="{6EB8BD22-A974-4681-9B33-EE4FBBDDA182}"/>
    <dgm:cxn modelId="{0E313ECA-71B4-4218-974C-C075DFE1A23C}" type="presOf" srcId="{A35E64D9-8922-40E9-9E71-3788D427B69E}" destId="{D0BC64DC-65A5-4EAD-93ED-1CD2373FF201}" srcOrd="0" destOrd="0" presId="urn:microsoft.com/office/officeart/2005/8/layout/radial4"/>
    <dgm:cxn modelId="{5629CB2C-E3C0-4199-B13B-0D17BEF4FD42}" type="presOf" srcId="{444871B2-8C3C-4C3B-BFD3-FF0AA10DCEED}" destId="{2724A6D4-D474-4AF7-864A-C2C1EA620DDB}" srcOrd="0" destOrd="0" presId="urn:microsoft.com/office/officeart/2005/8/layout/radial4"/>
    <dgm:cxn modelId="{46C36DC9-4505-477E-8F8D-C2C272D2CB00}" srcId="{B4ACA031-6239-4A17-A7A1-A213A8312AE4}" destId="{A35E64D9-8922-40E9-9E71-3788D427B69E}" srcOrd="0" destOrd="0" parTransId="{6664A0D2-7CC5-41AA-9D40-1CCE560B5563}" sibTransId="{478D79EE-4848-44F0-8D78-0F0DDEF1BB5E}"/>
    <dgm:cxn modelId="{53597FA0-FA91-465E-BD67-9D49AD46E973}" type="presOf" srcId="{B4ACA031-6239-4A17-A7A1-A213A8312AE4}" destId="{D70C52C1-5E38-4842-804A-8EA6072EF74C}" srcOrd="0" destOrd="0" presId="urn:microsoft.com/office/officeart/2005/8/layout/radial4"/>
    <dgm:cxn modelId="{BCD767E0-DDDC-45EA-A96F-DF524FFF80E4}" srcId="{A35E64D9-8922-40E9-9E71-3788D427B69E}" destId="{34CD49F4-D2C8-47CC-A4DB-3B854EAF65D9}" srcOrd="0" destOrd="0" parTransId="{C5A94677-B0EA-4DFA-81BD-E679894B0CB5}" sibTransId="{91E922FC-141D-4165-8FE5-0B7DADAF2494}"/>
    <dgm:cxn modelId="{23D3F69D-F7A0-40AD-AE13-26F6A0620C66}" type="presParOf" srcId="{D70C52C1-5E38-4842-804A-8EA6072EF74C}" destId="{D0BC64DC-65A5-4EAD-93ED-1CD2373FF201}" srcOrd="0" destOrd="0" presId="urn:microsoft.com/office/officeart/2005/8/layout/radial4"/>
    <dgm:cxn modelId="{EAA67E89-0EE2-4AAA-AC95-C9C9FF56A41E}" type="presParOf" srcId="{D70C52C1-5E38-4842-804A-8EA6072EF74C}" destId="{BD7E8D08-9244-41AF-A178-6A519D064705}" srcOrd="1" destOrd="0" presId="urn:microsoft.com/office/officeart/2005/8/layout/radial4"/>
    <dgm:cxn modelId="{F40155A2-C3E7-43E6-A2D6-69D94A35DE6C}" type="presParOf" srcId="{D70C52C1-5E38-4842-804A-8EA6072EF74C}" destId="{34228EC5-00A2-47AA-BB4F-72219DC97AD8}" srcOrd="2" destOrd="0" presId="urn:microsoft.com/office/officeart/2005/8/layout/radial4"/>
    <dgm:cxn modelId="{E7E61E1B-1511-43AF-9E72-1DB1D774F9E5}" type="presParOf" srcId="{D70C52C1-5E38-4842-804A-8EA6072EF74C}" destId="{4933B403-1996-4BE8-B46C-6B2BD8EF03AD}" srcOrd="3" destOrd="0" presId="urn:microsoft.com/office/officeart/2005/8/layout/radial4"/>
    <dgm:cxn modelId="{F7F8B384-9F97-4653-953C-B66418187280}" type="presParOf" srcId="{D70C52C1-5E38-4842-804A-8EA6072EF74C}" destId="{4705035D-40F0-4F0B-AE0E-28AE9411A406}" srcOrd="4" destOrd="0" presId="urn:microsoft.com/office/officeart/2005/8/layout/radial4"/>
    <dgm:cxn modelId="{3C98221F-8E37-4412-BE10-DFD23C920CC5}" type="presParOf" srcId="{D70C52C1-5E38-4842-804A-8EA6072EF74C}" destId="{AD9CC1CB-331B-430C-AEF5-2EE580EC3F4B}" srcOrd="5" destOrd="0" presId="urn:microsoft.com/office/officeart/2005/8/layout/radial4"/>
    <dgm:cxn modelId="{32475723-F1E3-4F99-AC89-4721EE099F0D}" type="presParOf" srcId="{D70C52C1-5E38-4842-804A-8EA6072EF74C}" destId="{2724A6D4-D474-4AF7-864A-C2C1EA620DD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B52190-25F1-4377-8A50-02B7FC7F083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3EEF9E-D0D7-4AEB-9579-6ED088594E90}">
      <dgm:prSet phldrT="[Text]"/>
      <dgm:spPr/>
      <dgm:t>
        <a:bodyPr/>
        <a:lstStyle/>
        <a:p>
          <a:r>
            <a:rPr lang="en-US" dirty="0"/>
            <a:t>“Win-win”  Agreement </a:t>
          </a:r>
        </a:p>
      </dgm:t>
    </dgm:pt>
    <dgm:pt modelId="{EF95052C-2CDB-49A2-BC27-C8CD57875D95}" type="parTrans" cxnId="{89622500-A381-4456-984C-3AB4773E2CFF}">
      <dgm:prSet/>
      <dgm:spPr/>
      <dgm:t>
        <a:bodyPr/>
        <a:lstStyle/>
        <a:p>
          <a:endParaRPr lang="en-US"/>
        </a:p>
      </dgm:t>
    </dgm:pt>
    <dgm:pt modelId="{423AD584-06D6-4B98-B519-62948C04F6BC}" type="sibTrans" cxnId="{89622500-A381-4456-984C-3AB4773E2CFF}">
      <dgm:prSet/>
      <dgm:spPr/>
      <dgm:t>
        <a:bodyPr/>
        <a:lstStyle/>
        <a:p>
          <a:endParaRPr lang="en-US"/>
        </a:p>
      </dgm:t>
    </dgm:pt>
    <dgm:pt modelId="{58A442D6-C71A-4C48-AA92-DBA05B76A6ED}">
      <dgm:prSet phldrT="[Text]"/>
      <dgm:spPr/>
      <dgm:t>
        <a:bodyPr/>
        <a:lstStyle/>
        <a:p>
          <a:r>
            <a:rPr lang="en-US" dirty="0"/>
            <a:t>Reciprocity</a:t>
          </a:r>
        </a:p>
      </dgm:t>
    </dgm:pt>
    <dgm:pt modelId="{C47ABB88-3D12-43A0-8474-ACBD5627240E}" type="parTrans" cxnId="{F964F373-7EC9-40DD-A15C-A143F8FD915B}">
      <dgm:prSet/>
      <dgm:spPr/>
      <dgm:t>
        <a:bodyPr/>
        <a:lstStyle/>
        <a:p>
          <a:endParaRPr lang="en-US"/>
        </a:p>
      </dgm:t>
    </dgm:pt>
    <dgm:pt modelId="{FD816FCD-B306-4E47-8549-7AA79A885CFD}" type="sibTrans" cxnId="{F964F373-7EC9-40DD-A15C-A143F8FD915B}">
      <dgm:prSet/>
      <dgm:spPr/>
      <dgm:t>
        <a:bodyPr/>
        <a:lstStyle/>
        <a:p>
          <a:endParaRPr lang="en-US"/>
        </a:p>
      </dgm:t>
    </dgm:pt>
    <dgm:pt modelId="{93E8758D-41B5-456E-B595-8C0122888A6D}">
      <dgm:prSet phldrT="[Text]"/>
      <dgm:spPr/>
      <dgm:t>
        <a:bodyPr/>
        <a:lstStyle/>
        <a:p>
          <a:r>
            <a:rPr lang="en-US" dirty="0"/>
            <a:t>Communication &amp; Negotiation </a:t>
          </a:r>
        </a:p>
      </dgm:t>
    </dgm:pt>
    <dgm:pt modelId="{807C0E56-763A-4201-B540-536A89AF5410}" type="parTrans" cxnId="{B1902B55-5714-4F7C-9D5C-0160337059D6}">
      <dgm:prSet/>
      <dgm:spPr/>
      <dgm:t>
        <a:bodyPr/>
        <a:lstStyle/>
        <a:p>
          <a:endParaRPr lang="en-US"/>
        </a:p>
      </dgm:t>
    </dgm:pt>
    <dgm:pt modelId="{FDD38C77-8817-475C-B22A-FABDD724E111}" type="sibTrans" cxnId="{B1902B55-5714-4F7C-9D5C-0160337059D6}">
      <dgm:prSet/>
      <dgm:spPr/>
      <dgm:t>
        <a:bodyPr/>
        <a:lstStyle/>
        <a:p>
          <a:endParaRPr lang="en-US"/>
        </a:p>
      </dgm:t>
    </dgm:pt>
    <dgm:pt modelId="{9170B8E2-04AB-4B9A-A701-CFF918B13D0B}" type="pres">
      <dgm:prSet presAssocID="{94B52190-25F1-4377-8A50-02B7FC7F083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A8A621F-D099-424A-A56C-9C8994965D7B}" type="pres">
      <dgm:prSet presAssocID="{94B52190-25F1-4377-8A50-02B7FC7F0830}" presName="Name1" presStyleCnt="0"/>
      <dgm:spPr/>
    </dgm:pt>
    <dgm:pt modelId="{A3A21B37-38DE-4DAF-A291-7D74182B1900}" type="pres">
      <dgm:prSet presAssocID="{94B52190-25F1-4377-8A50-02B7FC7F0830}" presName="cycle" presStyleCnt="0"/>
      <dgm:spPr/>
    </dgm:pt>
    <dgm:pt modelId="{92FEB277-E4BB-479C-97F7-DFDDD567D3E6}" type="pres">
      <dgm:prSet presAssocID="{94B52190-25F1-4377-8A50-02B7FC7F0830}" presName="srcNode" presStyleLbl="node1" presStyleIdx="0" presStyleCnt="3"/>
      <dgm:spPr/>
    </dgm:pt>
    <dgm:pt modelId="{B6AE1B8A-399F-4D09-94CF-B773F17D3828}" type="pres">
      <dgm:prSet presAssocID="{94B52190-25F1-4377-8A50-02B7FC7F0830}" presName="conn" presStyleLbl="parChTrans1D2" presStyleIdx="0" presStyleCnt="1"/>
      <dgm:spPr/>
      <dgm:t>
        <a:bodyPr/>
        <a:lstStyle/>
        <a:p>
          <a:endParaRPr lang="en-US"/>
        </a:p>
      </dgm:t>
    </dgm:pt>
    <dgm:pt modelId="{FCFC0547-94AE-4D47-B171-02D3A4CC2C81}" type="pres">
      <dgm:prSet presAssocID="{94B52190-25F1-4377-8A50-02B7FC7F0830}" presName="extraNode" presStyleLbl="node1" presStyleIdx="0" presStyleCnt="3"/>
      <dgm:spPr/>
    </dgm:pt>
    <dgm:pt modelId="{85F03D34-36E8-40F2-89ED-BAE7EA1A4020}" type="pres">
      <dgm:prSet presAssocID="{94B52190-25F1-4377-8A50-02B7FC7F0830}" presName="dstNode" presStyleLbl="node1" presStyleIdx="0" presStyleCnt="3"/>
      <dgm:spPr/>
    </dgm:pt>
    <dgm:pt modelId="{2120979E-CC77-43A7-8097-5244E3853143}" type="pres">
      <dgm:prSet presAssocID="{523EEF9E-D0D7-4AEB-9579-6ED088594E9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8DDD87-C545-421C-9534-D7D930F4F4FE}" type="pres">
      <dgm:prSet presAssocID="{523EEF9E-D0D7-4AEB-9579-6ED088594E90}" presName="accent_1" presStyleCnt="0"/>
      <dgm:spPr/>
    </dgm:pt>
    <dgm:pt modelId="{D11ACFF8-A4E7-4A19-AC49-1E656305D925}" type="pres">
      <dgm:prSet presAssocID="{523EEF9E-D0D7-4AEB-9579-6ED088594E90}" presName="accentRepeatNode" presStyleLbl="solidFgAcc1" presStyleIdx="0" presStyleCnt="3"/>
      <dgm:spPr>
        <a:solidFill>
          <a:srgbClr val="FF0000"/>
        </a:solidFill>
      </dgm:spPr>
    </dgm:pt>
    <dgm:pt modelId="{FC528364-4E2A-40EB-87AB-16C8B0860ACD}" type="pres">
      <dgm:prSet presAssocID="{58A442D6-C71A-4C48-AA92-DBA05B76A6E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EE1CC6-3276-4B84-8818-8C4109238E81}" type="pres">
      <dgm:prSet presAssocID="{58A442D6-C71A-4C48-AA92-DBA05B76A6ED}" presName="accent_2" presStyleCnt="0"/>
      <dgm:spPr/>
    </dgm:pt>
    <dgm:pt modelId="{3A1F705A-23B9-4E37-9879-2338B5F7235B}" type="pres">
      <dgm:prSet presAssocID="{58A442D6-C71A-4C48-AA92-DBA05B76A6ED}" presName="accentRepeatNode" presStyleLbl="solidFgAcc1" presStyleIdx="1" presStyleCnt="3"/>
      <dgm:spPr>
        <a:solidFill>
          <a:srgbClr val="00B050"/>
        </a:solidFill>
      </dgm:spPr>
    </dgm:pt>
    <dgm:pt modelId="{1FAEC7F5-9315-4035-80C3-D0B8F1C93BDB}" type="pres">
      <dgm:prSet presAssocID="{93E8758D-41B5-456E-B595-8C0122888A6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A20F57-F171-4852-A748-F877E6ECEA8F}" type="pres">
      <dgm:prSet presAssocID="{93E8758D-41B5-456E-B595-8C0122888A6D}" presName="accent_3" presStyleCnt="0"/>
      <dgm:spPr/>
    </dgm:pt>
    <dgm:pt modelId="{DAE9A8E5-70DC-494E-91B0-B69704CB9129}" type="pres">
      <dgm:prSet presAssocID="{93E8758D-41B5-456E-B595-8C0122888A6D}" presName="accentRepeatNode" presStyleLbl="solidFgAcc1" presStyleIdx="2" presStyleCnt="3"/>
      <dgm:spPr>
        <a:solidFill>
          <a:srgbClr val="0070C0"/>
        </a:solidFill>
      </dgm:spPr>
    </dgm:pt>
  </dgm:ptLst>
  <dgm:cxnLst>
    <dgm:cxn modelId="{13D91EF7-CB21-47AF-A352-BE429E248538}" type="presOf" srcId="{523EEF9E-D0D7-4AEB-9579-6ED088594E90}" destId="{2120979E-CC77-43A7-8097-5244E3853143}" srcOrd="0" destOrd="0" presId="urn:microsoft.com/office/officeart/2008/layout/VerticalCurvedList"/>
    <dgm:cxn modelId="{F964F373-7EC9-40DD-A15C-A143F8FD915B}" srcId="{94B52190-25F1-4377-8A50-02B7FC7F0830}" destId="{58A442D6-C71A-4C48-AA92-DBA05B76A6ED}" srcOrd="1" destOrd="0" parTransId="{C47ABB88-3D12-43A0-8474-ACBD5627240E}" sibTransId="{FD816FCD-B306-4E47-8549-7AA79A885CFD}"/>
    <dgm:cxn modelId="{B1902B55-5714-4F7C-9D5C-0160337059D6}" srcId="{94B52190-25F1-4377-8A50-02B7FC7F0830}" destId="{93E8758D-41B5-456E-B595-8C0122888A6D}" srcOrd="2" destOrd="0" parTransId="{807C0E56-763A-4201-B540-536A89AF5410}" sibTransId="{FDD38C77-8817-475C-B22A-FABDD724E111}"/>
    <dgm:cxn modelId="{DAEF01A6-E15B-4A26-A8A3-3AE0AE373C4E}" type="presOf" srcId="{93E8758D-41B5-456E-B595-8C0122888A6D}" destId="{1FAEC7F5-9315-4035-80C3-D0B8F1C93BDB}" srcOrd="0" destOrd="0" presId="urn:microsoft.com/office/officeart/2008/layout/VerticalCurvedList"/>
    <dgm:cxn modelId="{482ED8FF-88E9-4841-AA13-508658426B5B}" type="presOf" srcId="{94B52190-25F1-4377-8A50-02B7FC7F0830}" destId="{9170B8E2-04AB-4B9A-A701-CFF918B13D0B}" srcOrd="0" destOrd="0" presId="urn:microsoft.com/office/officeart/2008/layout/VerticalCurvedList"/>
    <dgm:cxn modelId="{A63E1B31-3802-4C5C-954D-8158DBE97D7B}" type="presOf" srcId="{58A442D6-C71A-4C48-AA92-DBA05B76A6ED}" destId="{FC528364-4E2A-40EB-87AB-16C8B0860ACD}" srcOrd="0" destOrd="0" presId="urn:microsoft.com/office/officeart/2008/layout/VerticalCurvedList"/>
    <dgm:cxn modelId="{89622500-A381-4456-984C-3AB4773E2CFF}" srcId="{94B52190-25F1-4377-8A50-02B7FC7F0830}" destId="{523EEF9E-D0D7-4AEB-9579-6ED088594E90}" srcOrd="0" destOrd="0" parTransId="{EF95052C-2CDB-49A2-BC27-C8CD57875D95}" sibTransId="{423AD584-06D6-4B98-B519-62948C04F6BC}"/>
    <dgm:cxn modelId="{8AC3B09F-A94C-4503-8514-40381C907CC4}" type="presOf" srcId="{423AD584-06D6-4B98-B519-62948C04F6BC}" destId="{B6AE1B8A-399F-4D09-94CF-B773F17D3828}" srcOrd="0" destOrd="0" presId="urn:microsoft.com/office/officeart/2008/layout/VerticalCurvedList"/>
    <dgm:cxn modelId="{E61D9D46-F4F1-4A97-B7BB-0705B90559C4}" type="presParOf" srcId="{9170B8E2-04AB-4B9A-A701-CFF918B13D0B}" destId="{AA8A621F-D099-424A-A56C-9C8994965D7B}" srcOrd="0" destOrd="0" presId="urn:microsoft.com/office/officeart/2008/layout/VerticalCurvedList"/>
    <dgm:cxn modelId="{C6BBCB05-4802-44E9-9909-057F0F7768B0}" type="presParOf" srcId="{AA8A621F-D099-424A-A56C-9C8994965D7B}" destId="{A3A21B37-38DE-4DAF-A291-7D74182B1900}" srcOrd="0" destOrd="0" presId="urn:microsoft.com/office/officeart/2008/layout/VerticalCurvedList"/>
    <dgm:cxn modelId="{09D87311-3D2E-4371-A6A1-38D46316CE89}" type="presParOf" srcId="{A3A21B37-38DE-4DAF-A291-7D74182B1900}" destId="{92FEB277-E4BB-479C-97F7-DFDDD567D3E6}" srcOrd="0" destOrd="0" presId="urn:microsoft.com/office/officeart/2008/layout/VerticalCurvedList"/>
    <dgm:cxn modelId="{77122769-385C-4B0E-A0F5-1FDD19E6526B}" type="presParOf" srcId="{A3A21B37-38DE-4DAF-A291-7D74182B1900}" destId="{B6AE1B8A-399F-4D09-94CF-B773F17D3828}" srcOrd="1" destOrd="0" presId="urn:microsoft.com/office/officeart/2008/layout/VerticalCurvedList"/>
    <dgm:cxn modelId="{EF516ADE-F43A-4948-9EF4-684CA3A311E7}" type="presParOf" srcId="{A3A21B37-38DE-4DAF-A291-7D74182B1900}" destId="{FCFC0547-94AE-4D47-B171-02D3A4CC2C81}" srcOrd="2" destOrd="0" presId="urn:microsoft.com/office/officeart/2008/layout/VerticalCurvedList"/>
    <dgm:cxn modelId="{0CD454B0-20EA-4C8F-8C0E-75B1A776EBD6}" type="presParOf" srcId="{A3A21B37-38DE-4DAF-A291-7D74182B1900}" destId="{85F03D34-36E8-40F2-89ED-BAE7EA1A4020}" srcOrd="3" destOrd="0" presId="urn:microsoft.com/office/officeart/2008/layout/VerticalCurvedList"/>
    <dgm:cxn modelId="{71D35C19-8E2A-4C08-99E6-CE4985634C50}" type="presParOf" srcId="{AA8A621F-D099-424A-A56C-9C8994965D7B}" destId="{2120979E-CC77-43A7-8097-5244E3853143}" srcOrd="1" destOrd="0" presId="urn:microsoft.com/office/officeart/2008/layout/VerticalCurvedList"/>
    <dgm:cxn modelId="{57F173F3-A4F3-4492-A8DE-209351405780}" type="presParOf" srcId="{AA8A621F-D099-424A-A56C-9C8994965D7B}" destId="{D18DDD87-C545-421C-9534-D7D930F4F4FE}" srcOrd="2" destOrd="0" presId="urn:microsoft.com/office/officeart/2008/layout/VerticalCurvedList"/>
    <dgm:cxn modelId="{F554140E-CCB7-4FF9-8B5B-65EB94F71179}" type="presParOf" srcId="{D18DDD87-C545-421C-9534-D7D930F4F4FE}" destId="{D11ACFF8-A4E7-4A19-AC49-1E656305D925}" srcOrd="0" destOrd="0" presId="urn:microsoft.com/office/officeart/2008/layout/VerticalCurvedList"/>
    <dgm:cxn modelId="{C67836B6-D40A-4B7A-A382-B3C58CC27410}" type="presParOf" srcId="{AA8A621F-D099-424A-A56C-9C8994965D7B}" destId="{FC528364-4E2A-40EB-87AB-16C8B0860ACD}" srcOrd="3" destOrd="0" presId="urn:microsoft.com/office/officeart/2008/layout/VerticalCurvedList"/>
    <dgm:cxn modelId="{711A9D9B-47C3-4118-8820-D47831472D91}" type="presParOf" srcId="{AA8A621F-D099-424A-A56C-9C8994965D7B}" destId="{3AEE1CC6-3276-4B84-8818-8C4109238E81}" srcOrd="4" destOrd="0" presId="urn:microsoft.com/office/officeart/2008/layout/VerticalCurvedList"/>
    <dgm:cxn modelId="{0B85A018-FC46-4167-89A4-12F78DE3EC69}" type="presParOf" srcId="{3AEE1CC6-3276-4B84-8818-8C4109238E81}" destId="{3A1F705A-23B9-4E37-9879-2338B5F7235B}" srcOrd="0" destOrd="0" presId="urn:microsoft.com/office/officeart/2008/layout/VerticalCurvedList"/>
    <dgm:cxn modelId="{F631CBF6-2790-428C-974F-2488758A6C92}" type="presParOf" srcId="{AA8A621F-D099-424A-A56C-9C8994965D7B}" destId="{1FAEC7F5-9315-4035-80C3-D0B8F1C93BDB}" srcOrd="5" destOrd="0" presId="urn:microsoft.com/office/officeart/2008/layout/VerticalCurvedList"/>
    <dgm:cxn modelId="{2F12DEB5-2371-40ED-901F-DEF8543A4D15}" type="presParOf" srcId="{AA8A621F-D099-424A-A56C-9C8994965D7B}" destId="{AFA20F57-F171-4852-A748-F877E6ECEA8F}" srcOrd="6" destOrd="0" presId="urn:microsoft.com/office/officeart/2008/layout/VerticalCurvedList"/>
    <dgm:cxn modelId="{36D01972-340A-45C0-83CF-FC947ED57551}" type="presParOf" srcId="{AFA20F57-F171-4852-A748-F877E6ECEA8F}" destId="{DAE9A8E5-70DC-494E-91B0-B69704CB912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546AC-0E5C-4D3D-92F8-9E0D1481E812}">
      <dsp:nvSpPr>
        <dsp:cNvPr id="0" name=""/>
        <dsp:cNvSpPr/>
      </dsp:nvSpPr>
      <dsp:spPr>
        <a:xfrm>
          <a:off x="3380625" y="0"/>
          <a:ext cx="5086350" cy="48006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t" anchorCtr="0">
          <a:noAutofit/>
        </a:bodyPr>
        <a:lstStyle/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300" kern="1200" dirty="0"/>
            <a:t>Mutuality of Interests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300" kern="1200" dirty="0"/>
            <a:t>Shadow of the Future</a:t>
          </a:r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4300" kern="1200" dirty="0"/>
            <a:t>Numbers of Actors</a:t>
          </a:r>
        </a:p>
      </dsp:txBody>
      <dsp:txXfrm>
        <a:off x="3380625" y="600075"/>
        <a:ext cx="3286125" cy="3600450"/>
      </dsp:txXfrm>
    </dsp:sp>
    <dsp:sp modelId="{05B26E09-C29D-4959-B43D-9935233338CF}">
      <dsp:nvSpPr>
        <dsp:cNvPr id="0" name=""/>
        <dsp:cNvSpPr/>
      </dsp:nvSpPr>
      <dsp:spPr>
        <a:xfrm>
          <a:off x="0" y="0"/>
          <a:ext cx="3390900" cy="4800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/>
            <a:t>Axelrod &amp; Keohane (1985)</a:t>
          </a:r>
        </a:p>
      </dsp:txBody>
      <dsp:txXfrm>
        <a:off x="165530" y="165530"/>
        <a:ext cx="3059840" cy="4469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AE1B8A-399F-4D09-94CF-B773F17D3828}">
      <dsp:nvSpPr>
        <dsp:cNvPr id="0" name=""/>
        <dsp:cNvSpPr/>
      </dsp:nvSpPr>
      <dsp:spPr>
        <a:xfrm>
          <a:off x="-5427139" y="-831103"/>
          <a:ext cx="6462806" cy="6462806"/>
        </a:xfrm>
        <a:prstGeom prst="blockArc">
          <a:avLst>
            <a:gd name="adj1" fmla="val 18900000"/>
            <a:gd name="adj2" fmla="val 2700000"/>
            <a:gd name="adj3" fmla="val 33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0979E-CC77-43A7-8097-5244E3853143}">
      <dsp:nvSpPr>
        <dsp:cNvPr id="0" name=""/>
        <dsp:cNvSpPr/>
      </dsp:nvSpPr>
      <dsp:spPr>
        <a:xfrm>
          <a:off x="666323" y="480060"/>
          <a:ext cx="6766778" cy="960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“Win-win”  Agreement </a:t>
          </a:r>
        </a:p>
      </dsp:txBody>
      <dsp:txXfrm>
        <a:off x="666323" y="480060"/>
        <a:ext cx="6766778" cy="960120"/>
      </dsp:txXfrm>
    </dsp:sp>
    <dsp:sp modelId="{D11ACFF8-A4E7-4A19-AC49-1E656305D925}">
      <dsp:nvSpPr>
        <dsp:cNvPr id="0" name=""/>
        <dsp:cNvSpPr/>
      </dsp:nvSpPr>
      <dsp:spPr>
        <a:xfrm>
          <a:off x="66248" y="360045"/>
          <a:ext cx="1200150" cy="120015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528364-4E2A-40EB-87AB-16C8B0860ACD}">
      <dsp:nvSpPr>
        <dsp:cNvPr id="0" name=""/>
        <dsp:cNvSpPr/>
      </dsp:nvSpPr>
      <dsp:spPr>
        <a:xfrm>
          <a:off x="1015326" y="1920240"/>
          <a:ext cx="6417774" cy="960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Reciprocity</a:t>
          </a:r>
        </a:p>
      </dsp:txBody>
      <dsp:txXfrm>
        <a:off x="1015326" y="1920240"/>
        <a:ext cx="6417774" cy="960120"/>
      </dsp:txXfrm>
    </dsp:sp>
    <dsp:sp modelId="{3A1F705A-23B9-4E37-9879-2338B5F7235B}">
      <dsp:nvSpPr>
        <dsp:cNvPr id="0" name=""/>
        <dsp:cNvSpPr/>
      </dsp:nvSpPr>
      <dsp:spPr>
        <a:xfrm>
          <a:off x="415251" y="1800224"/>
          <a:ext cx="1200150" cy="120015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AEC7F5-9315-4035-80C3-D0B8F1C93BDB}">
      <dsp:nvSpPr>
        <dsp:cNvPr id="0" name=""/>
        <dsp:cNvSpPr/>
      </dsp:nvSpPr>
      <dsp:spPr>
        <a:xfrm>
          <a:off x="666323" y="3360420"/>
          <a:ext cx="6766778" cy="960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95" tIns="91440" rIns="91440" bIns="9144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Communication &amp; Negotiation </a:t>
          </a:r>
        </a:p>
      </dsp:txBody>
      <dsp:txXfrm>
        <a:off x="666323" y="3360420"/>
        <a:ext cx="6766778" cy="960120"/>
      </dsp:txXfrm>
    </dsp:sp>
    <dsp:sp modelId="{DAE9A8E5-70DC-494E-91B0-B69704CB9129}">
      <dsp:nvSpPr>
        <dsp:cNvPr id="0" name=""/>
        <dsp:cNvSpPr/>
      </dsp:nvSpPr>
      <dsp:spPr>
        <a:xfrm>
          <a:off x="66248" y="3240405"/>
          <a:ext cx="1200150" cy="120015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A14EA5-EF42-4DE2-BBC1-BA36BEC73E60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8567D5-4692-45AE-9837-91B6B0D01C7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2819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SAP 4: INDONESIA DAN </a:t>
            </a:r>
            <a:r>
              <a:rPr lang="en-US" dirty="0" err="1" smtClean="0">
                <a:solidFill>
                  <a:schemeClr val="tx1"/>
                </a:solidFill>
              </a:rPr>
              <a:t>Kerjasama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Internasional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9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5851525"/>
          </a:xfrm>
        </p:spPr>
        <p:txBody>
          <a:bodyPr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CA" b="1" dirty="0" err="1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Terdapat</a:t>
            </a:r>
            <a:r>
              <a:rPr lang="en-CA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CA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tiga</a:t>
            </a:r>
            <a:r>
              <a:rPr lang="en-CA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CA" b="1" dirty="0" err="1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tingkatan</a:t>
            </a:r>
            <a:r>
              <a:rPr lang="en-CA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CA" b="1" dirty="0" err="1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kerjasama</a:t>
            </a:r>
            <a:r>
              <a:rPr lang="en-CA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CA" b="1" dirty="0" err="1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internasional</a:t>
            </a:r>
            <a:r>
              <a:rPr lang="en-CA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en-CA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yaitu</a:t>
            </a:r>
            <a:r>
              <a:rPr lang="en-CA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: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b="1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R="629920" lvl="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CA" dirty="0" err="1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Konsensus</a:t>
            </a:r>
            <a:r>
              <a:rPr lang="en-CA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endParaRPr lang="en-CA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R="629920" lvl="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CA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Kolaborasi</a:t>
            </a:r>
            <a:endParaRPr lang="en-CA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R="629920" lvl="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CA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Integrasi</a:t>
            </a:r>
            <a:endParaRPr lang="en-CA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08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5699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perjanjian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Hal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dijelaskan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Rosen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bentuk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perjanjian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forms of agreements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dibedakan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Handshake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Agreement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didasarkan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perjanjian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tertulis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lphaLcPeriod"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Written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Agreement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didasarkan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perjanjian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tertulis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8800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400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beberapa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bentuk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9250" indent="-349250" algn="just">
              <a:buFont typeface="+mj-lt"/>
              <a:buAutoNum type="alphaLcPeriod"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Consortia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sharing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sumberdaya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mahal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jika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ditanggung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sendiri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9250" indent="-349250" algn="just">
              <a:buFont typeface="+mj-lt"/>
              <a:buAutoNum type="alphaLcPeriod"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Joint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Purchasing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melakukan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pembelian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barang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menekan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skala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pembelian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9250" indent="-349250" algn="just">
              <a:buFont typeface="+mj-lt"/>
              <a:buAutoNum type="alphaLcPeriod"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Equipment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Sharing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sharing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peralatan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mahal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77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86800" cy="5943600"/>
          </a:xfrm>
        </p:spPr>
        <p:txBody>
          <a:bodyPr>
            <a:normAutofit lnSpcReduction="10000"/>
          </a:bodyPr>
          <a:lstStyle/>
          <a:p>
            <a:pPr marL="398463" indent="-398463" algn="just">
              <a:buFont typeface="+mj-lt"/>
              <a:buAutoNum type="alphaLcPeriod" startAt="4"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Joint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pelayanan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public. </a:t>
            </a:r>
          </a:p>
          <a:p>
            <a:pPr marL="398463" indent="-398463" algn="just">
              <a:buFont typeface="+mj-lt"/>
              <a:buAutoNum type="alphaLcPeriod" startAt="4"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Cooperative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Construction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mendirikan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98463" indent="-398463" algn="just">
              <a:buFont typeface="+mj-lt"/>
              <a:buAutoNum type="alphaLcPeriod" startAt="4"/>
            </a:pPr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Contract </a:t>
            </a:r>
            <a:r>
              <a:rPr lang="en-US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dimana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pihak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mengkontrak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pihak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pelayanan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398463" indent="-398463" algn="just">
              <a:buFont typeface="+mj-lt"/>
              <a:buAutoNum type="alphaLcPeriod" startAt="4"/>
            </a:pP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lainnya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menekan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biaya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misalnya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membuat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pusat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pendidikan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pelatihan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74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1876" y="533400"/>
            <a:ext cx="8602756" cy="5638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en-US" sz="2800" dirty="0" err="1"/>
              <a:t>Berikut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bentuk-bentuk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kerja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antarnegara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penting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Indonesia.</a:t>
            </a:r>
          </a:p>
          <a:p>
            <a:pPr marL="0" indent="0">
              <a:buNone/>
            </a:pPr>
            <a:r>
              <a:rPr lang="en-US" altLang="en-US" sz="2800" dirty="0"/>
              <a:t>A. Regional</a:t>
            </a:r>
          </a:p>
          <a:p>
            <a:pPr marL="385763" indent="-385763">
              <a:buAutoNum type="arabicPeriod"/>
            </a:pPr>
            <a:r>
              <a:rPr lang="en-US" altLang="en-US" sz="2800" dirty="0"/>
              <a:t>ASEAN ( Association of South East Asian Nation) </a:t>
            </a:r>
          </a:p>
          <a:p>
            <a:pPr marL="385763" indent="-385763">
              <a:buFont typeface="Wingdings 3" charset="2"/>
              <a:buAutoNum type="arabicPeriod"/>
            </a:pPr>
            <a:r>
              <a:rPr lang="en-US" altLang="en-US" sz="2800" dirty="0"/>
              <a:t>AFTA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kawasan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perdagangan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bebas</a:t>
            </a:r>
            <a:endParaRPr lang="en-US" altLang="en-US" sz="2800" dirty="0"/>
          </a:p>
          <a:p>
            <a:pPr marL="385763" indent="-385763">
              <a:buAutoNum type="arabicPeriod"/>
            </a:pPr>
            <a:r>
              <a:rPr lang="en-US" altLang="en-US" sz="2800" dirty="0"/>
              <a:t>APEC ( Asia Pacific Economic Cooperation Cooperation)</a:t>
            </a:r>
          </a:p>
          <a:p>
            <a:pPr marL="385763" indent="-385763">
              <a:buFont typeface="Wingdings 3" charset="2"/>
              <a:buAutoNum type="arabicPeriod"/>
            </a:pPr>
            <a:r>
              <a:rPr lang="en-US" altLang="en-US" sz="2800" dirty="0"/>
              <a:t>ADB ( Asian Development Bank ) </a:t>
            </a:r>
            <a:r>
              <a:rPr lang="en-US" altLang="en-US" sz="2800" dirty="0" err="1"/>
              <a:t>didirikan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tanggal</a:t>
            </a:r>
            <a:r>
              <a:rPr lang="en-US" altLang="en-US" sz="2800" dirty="0"/>
              <a:t> 19 </a:t>
            </a:r>
            <a:r>
              <a:rPr lang="en-US" altLang="en-US" sz="2800" dirty="0" err="1"/>
              <a:t>Desember</a:t>
            </a:r>
            <a:r>
              <a:rPr lang="en-US" altLang="en-US" sz="2800" dirty="0"/>
              <a:t> 1966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berpusat</a:t>
            </a:r>
            <a:r>
              <a:rPr lang="en-US" altLang="en-US" sz="2800" dirty="0"/>
              <a:t> di Manila, Filipina.</a:t>
            </a:r>
          </a:p>
          <a:p>
            <a:pPr marL="385763" indent="-385763">
              <a:buAutoNum type="arabicPeriod"/>
            </a:pPr>
            <a:endParaRPr lang="en-US" altLang="en-US" sz="2800" dirty="0"/>
          </a:p>
          <a:p>
            <a:pPr marL="0" indent="0"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76728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228600"/>
            <a:ext cx="8185523" cy="6400800"/>
          </a:xfrm>
        </p:spPr>
        <p:txBody>
          <a:bodyPr>
            <a:noAutofit/>
          </a:bodyPr>
          <a:lstStyle/>
          <a:p>
            <a:pPr marL="0" indent="0">
              <a:buSzPct val="90000"/>
              <a:buNone/>
            </a:pPr>
            <a:r>
              <a:rPr lang="en-US" altLang="en-US" sz="2800" dirty="0"/>
              <a:t>B. Multilateral</a:t>
            </a:r>
          </a:p>
          <a:p>
            <a:pPr marL="457200" indent="-457200">
              <a:buSzPct val="90000"/>
              <a:buFont typeface="Wingdings" panose="05000000000000000000" pitchFamily="2" charset="2"/>
              <a:buAutoNum type="arabicParenR"/>
            </a:pPr>
            <a:r>
              <a:rPr lang="en-US" altLang="en-US" sz="2800" dirty="0"/>
              <a:t>IMF ( International Monetary Found), </a:t>
            </a:r>
            <a:r>
              <a:rPr lang="en-US" altLang="en-US" sz="2800" dirty="0" err="1"/>
              <a:t>didirikan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tanggal</a:t>
            </a:r>
            <a:r>
              <a:rPr lang="en-US" altLang="en-US" sz="2800" dirty="0"/>
              <a:t> 27 </a:t>
            </a:r>
            <a:r>
              <a:rPr lang="en-US" altLang="en-US" sz="2800" dirty="0" err="1"/>
              <a:t>Desember</a:t>
            </a:r>
            <a:r>
              <a:rPr lang="en-US" altLang="en-US" sz="2800" dirty="0"/>
              <a:t> 1945. </a:t>
            </a:r>
            <a:r>
              <a:rPr lang="en-US" altLang="en-US" sz="2800" dirty="0" err="1"/>
              <a:t>Markas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besar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berada</a:t>
            </a:r>
            <a:r>
              <a:rPr lang="en-US" altLang="en-US" sz="2800" dirty="0"/>
              <a:t> di Washington DC, AS. IMF </a:t>
            </a:r>
            <a:r>
              <a:rPr lang="en-US" altLang="en-US" sz="2800" dirty="0" err="1"/>
              <a:t>didirikan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beberapa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tujuan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berikut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.</a:t>
            </a:r>
          </a:p>
          <a:p>
            <a:pPr marL="457200" indent="-457200" algn="just">
              <a:lnSpc>
                <a:spcPct val="90000"/>
              </a:lnSpc>
              <a:buSzPct val="90000"/>
              <a:buFont typeface="Wingdings" panose="05000000000000000000" pitchFamily="2" charset="2"/>
              <a:buAutoNum type="alphaLcParenR"/>
            </a:pPr>
            <a:r>
              <a:rPr lang="en-US" altLang="en-US" sz="2800" dirty="0" err="1"/>
              <a:t>Meningkatkan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kerja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keuangan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moneter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internasional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memperlancar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pertumbuhan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perdagangan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internasional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berimbang</a:t>
            </a:r>
            <a:r>
              <a:rPr lang="en-US" altLang="en-US" sz="2800" dirty="0"/>
              <a:t>.</a:t>
            </a:r>
          </a:p>
          <a:p>
            <a:pPr marL="457200" indent="-457200" algn="just">
              <a:lnSpc>
                <a:spcPct val="90000"/>
              </a:lnSpc>
              <a:buSzPct val="90000"/>
              <a:buFont typeface="Wingdings" panose="05000000000000000000" pitchFamily="2" charset="2"/>
              <a:buAutoNum type="alphaLcParenR"/>
            </a:pPr>
            <a:r>
              <a:rPr lang="en-US" altLang="en-US" sz="2800" dirty="0" err="1"/>
              <a:t>Meningkatkan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stabilitas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nilai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tukar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membantu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terciptanya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lalu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lintas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pembayaran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antarnegara</a:t>
            </a:r>
            <a:r>
              <a:rPr lang="en-US" altLang="en-US" sz="2800" dirty="0"/>
              <a:t>.</a:t>
            </a:r>
          </a:p>
          <a:p>
            <a:pPr marL="457200" indent="-457200" algn="just">
              <a:lnSpc>
                <a:spcPct val="90000"/>
              </a:lnSpc>
              <a:buSzPct val="90000"/>
              <a:buFont typeface="Wingdings" panose="05000000000000000000" pitchFamily="2" charset="2"/>
              <a:buAutoNum type="alphaLcParenR"/>
            </a:pPr>
            <a:r>
              <a:rPr lang="en-US" altLang="en-US" sz="2800" dirty="0" err="1"/>
              <a:t>Menyediakan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dana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bantuan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anggota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mengalami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defisit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bersifat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sementara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dalam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neraca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pembayaran</a:t>
            </a:r>
            <a:r>
              <a:rPr lang="en-US" altLang="en-US" sz="2800" dirty="0"/>
              <a:t>. </a:t>
            </a:r>
          </a:p>
          <a:p>
            <a:pPr marL="457200" indent="-457200">
              <a:buSzPct val="90000"/>
              <a:buNone/>
            </a:pPr>
            <a:endParaRPr lang="en-US" altLang="en-US" sz="2800" dirty="0"/>
          </a:p>
          <a:p>
            <a:pPr marL="457200" indent="-457200">
              <a:buSzPct val="90000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144505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706" y="152400"/>
            <a:ext cx="8643098" cy="566380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AutoNum type="arabicParenR" startAt="2"/>
            </a:pPr>
            <a:r>
              <a:rPr lang="en-US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IBRD </a:t>
            </a:r>
            <a:r>
              <a:rPr lang="en-US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International Bank for Reconstruction and Development ).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IBRD didirikan pada tanggal 27 Desember 1947 dan berkedudukan di Washington DC, Amerika Serikat.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arenR" startAt="2"/>
            </a:pPr>
            <a:endParaRPr lang="it-IT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AutoNum type="arabicParenR" startAt="2"/>
            </a:pPr>
            <a:r>
              <a:rPr lang="it-IT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( World Trade Organization) </a:t>
            </a:r>
            <a:endParaRPr lang="it-IT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574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WTO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didirikan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melaksanakan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tugas-tugas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0574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Memantau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pelaksanaan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perjanjian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dagang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0574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Mengevaluasi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perdagangan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nasional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anggota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0574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forum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negoisasi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perdagangan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aktif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menangani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konflik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perdagangan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0574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bantuan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teknik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pelatihan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negara-negara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berkembang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0574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e)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organisasi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internasional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en-US" sz="2400" dirty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en-US" sz="2400" dirty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it-IT" altLang="en-US" sz="2400" dirty="0"/>
              <a:t>.</a:t>
            </a:r>
            <a:br>
              <a:rPr lang="it-IT" altLang="en-US" sz="2400" dirty="0"/>
            </a:br>
            <a:r>
              <a:rPr lang="it-IT" altLang="en-US" sz="2400" dirty="0"/>
              <a:t/>
            </a:r>
            <a:br>
              <a:rPr lang="it-IT" altLang="en-US" sz="2400" dirty="0"/>
            </a:b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52545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32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132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304800"/>
            <a:ext cx="8336803" cy="6096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None/>
            </a:pPr>
            <a:r>
              <a:rPr lang="en-US" altLang="en-US" sz="2800" dirty="0"/>
              <a:t>4) FAO ( Food and Agricultural Organization )</a:t>
            </a:r>
            <a:r>
              <a:rPr lang="en-US" altLang="en-US" sz="2800" dirty="0" err="1"/>
              <a:t>didirikan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tanggal</a:t>
            </a:r>
            <a:r>
              <a:rPr lang="en-US" altLang="en-US" sz="2800" dirty="0"/>
              <a:t> 16 </a:t>
            </a:r>
            <a:r>
              <a:rPr lang="en-US" altLang="en-US" sz="2800" dirty="0" err="1"/>
              <a:t>Oktober</a:t>
            </a:r>
            <a:r>
              <a:rPr lang="en-US" altLang="en-US" sz="2800" dirty="0"/>
              <a:t> 1945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berkedudukan</a:t>
            </a:r>
            <a:r>
              <a:rPr lang="en-US" altLang="en-US" sz="2800" dirty="0"/>
              <a:t> di Roma, Italia. </a:t>
            </a:r>
          </a:p>
          <a:p>
            <a:pPr>
              <a:lnSpc>
                <a:spcPct val="80000"/>
              </a:lnSpc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None/>
            </a:pPr>
            <a:r>
              <a:rPr lang="en-US" altLang="en-US" sz="2800" dirty="0"/>
              <a:t>5) IFC ( International Finance Corporation)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en-US" sz="2800" dirty="0"/>
              <a:t>	IFC </a:t>
            </a:r>
            <a:r>
              <a:rPr lang="en-US" altLang="en-US" sz="2800" dirty="0" err="1"/>
              <a:t>bertugas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memberikan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bantuan</a:t>
            </a:r>
            <a:r>
              <a:rPr lang="en-US" altLang="en-US" sz="2800" dirty="0"/>
              <a:t> modal </a:t>
            </a:r>
            <a:r>
              <a:rPr lang="en-US" altLang="en-US" sz="2800" dirty="0" err="1"/>
              <a:t>kepada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pengusaha-pengusaha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swasta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dijamin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pemerintahannya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serta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membantu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menyalurkan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investasi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luar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negeri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negara-negara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berkembang</a:t>
            </a:r>
            <a:r>
              <a:rPr lang="en-US" altLang="en-US" sz="2800" dirty="0"/>
              <a:t>. IFC </a:t>
            </a:r>
            <a:r>
              <a:rPr lang="en-US" altLang="en-US" sz="2800" dirty="0" err="1"/>
              <a:t>berdiri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tanggal</a:t>
            </a:r>
            <a:r>
              <a:rPr lang="en-US" altLang="en-US" sz="2800" dirty="0"/>
              <a:t> 24 </a:t>
            </a:r>
            <a:r>
              <a:rPr lang="en-US" altLang="en-US" sz="2800" dirty="0" err="1"/>
              <a:t>Juli</a:t>
            </a:r>
            <a:r>
              <a:rPr lang="en-US" altLang="en-US" sz="2800" dirty="0"/>
              <a:t> 1956 </a:t>
            </a:r>
            <a:r>
              <a:rPr lang="en-US" altLang="en-US" sz="2800" dirty="0" err="1"/>
              <a:t>dan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pusatnya</a:t>
            </a:r>
            <a:r>
              <a:rPr lang="en-US" altLang="en-US" sz="2800" dirty="0"/>
              <a:t> di Washington, Amerika </a:t>
            </a:r>
            <a:r>
              <a:rPr lang="en-US" altLang="en-US" sz="2800" dirty="0" err="1"/>
              <a:t>Serikat</a:t>
            </a:r>
            <a:r>
              <a:rPr lang="en-US" altLang="en-US" sz="2800" dirty="0"/>
              <a:t>. </a:t>
            </a:r>
          </a:p>
          <a:p>
            <a:pPr algn="just">
              <a:lnSpc>
                <a:spcPct val="80000"/>
              </a:lnSpc>
              <a:buNone/>
            </a:pPr>
            <a:endParaRPr lang="en-US" altLang="en-US" sz="2800" dirty="0"/>
          </a:p>
          <a:p>
            <a:pPr>
              <a:lnSpc>
                <a:spcPct val="80000"/>
              </a:lnSpc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32759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28650" indent="-628650"/>
            <a:r>
              <a:rPr lang="en-US" altLang="en-US" sz="2400" dirty="0">
                <a:solidFill>
                  <a:schemeClr val="tx1"/>
                </a:solidFill>
              </a:rPr>
              <a:t>6) ILO ( International </a:t>
            </a:r>
            <a:r>
              <a:rPr lang="en-US" altLang="en-US" sz="2400" dirty="0" err="1">
                <a:solidFill>
                  <a:schemeClr val="tx1"/>
                </a:solidFill>
              </a:rPr>
              <a:t>Labour</a:t>
            </a:r>
            <a:r>
              <a:rPr lang="en-US" altLang="en-US" sz="2400" dirty="0">
                <a:solidFill>
                  <a:schemeClr val="tx1"/>
                </a:solidFill>
              </a:rPr>
              <a:t> Organization 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295400"/>
            <a:ext cx="8185523" cy="4495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	ILO </a:t>
            </a:r>
            <a:r>
              <a:rPr lang="en-US" altLang="en-US" sz="2800" dirty="0" err="1"/>
              <a:t>atau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Organisasi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Perburuhan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Internasional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bertugas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mempromosikan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keadilan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sosial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serta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buruh</a:t>
            </a:r>
            <a:r>
              <a:rPr lang="en-US" altLang="en-US" sz="2800" dirty="0"/>
              <a:t>. ILO </a:t>
            </a:r>
            <a:r>
              <a:rPr lang="en-US" altLang="en-US" sz="2800" dirty="0" err="1"/>
              <a:t>dibentuk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oleh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Liga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Bangsa-Bangsa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Melalui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Traktat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Versailes</a:t>
            </a:r>
            <a:r>
              <a:rPr lang="en-US" altLang="en-US" sz="2800" dirty="0"/>
              <a:t> (Treaty of Versailles)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tahun</a:t>
            </a:r>
            <a:r>
              <a:rPr lang="en-US" altLang="en-US" sz="2800" dirty="0"/>
              <a:t> 1919.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Prinsip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digunakan</a:t>
            </a:r>
            <a:r>
              <a:rPr lang="en-US" altLang="en-US" sz="2800" dirty="0"/>
              <a:t> ILO </a:t>
            </a:r>
            <a:r>
              <a:rPr lang="en-US" altLang="en-US" sz="2800" dirty="0" err="1"/>
              <a:t>sebagai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dasar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kegiatannya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perdamaian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abadi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dicapai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jika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didasarkan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keadilan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sosial</a:t>
            </a:r>
            <a:r>
              <a:rPr lang="en-US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3336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7334" y="533400"/>
            <a:ext cx="7654739" cy="5486400"/>
          </a:xfrm>
        </p:spPr>
        <p:txBody>
          <a:bodyPr>
            <a:noAutofit/>
          </a:bodyPr>
          <a:lstStyle/>
          <a:p>
            <a:pPr marL="0" indent="0" algn="just"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ILO </a:t>
            </a:r>
            <a:r>
              <a:rPr lang="en-US" altLang="en-US" sz="2800" dirty="0" err="1"/>
              <a:t>sebagai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organisasi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perburuhan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dunia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memperjuangkan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hal-hal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berikut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ini</a:t>
            </a:r>
            <a:r>
              <a:rPr lang="en-US" altLang="en-US" sz="2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a) </a:t>
            </a:r>
            <a:r>
              <a:rPr lang="en-US" altLang="en-US" sz="2800" dirty="0" err="1"/>
              <a:t>Penghormatan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terhadap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asasi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manusia</a:t>
            </a:r>
            <a:r>
              <a:rPr lang="en-US" altLang="en-US" sz="2800" dirty="0"/>
              <a:t> (HAM).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b) </a:t>
            </a:r>
            <a:r>
              <a:rPr lang="en-US" altLang="en-US" sz="2800" dirty="0" err="1"/>
              <a:t>Standar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hidup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lebih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baik</a:t>
            </a:r>
            <a:r>
              <a:rPr lang="en-US" altLang="en-US" sz="2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c) </a:t>
            </a:r>
            <a:r>
              <a:rPr lang="en-US" altLang="en-US" sz="2800" dirty="0" err="1"/>
              <a:t>Kondisi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kerja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manusiawi</a:t>
            </a:r>
            <a:r>
              <a:rPr lang="en-US" altLang="en-US" sz="2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d) </a:t>
            </a:r>
            <a:r>
              <a:rPr lang="en-US" altLang="en-US" sz="2800" dirty="0" err="1"/>
              <a:t>Kesempatan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kerja</a:t>
            </a:r>
            <a:r>
              <a:rPr lang="en-US" altLang="en-US" sz="28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e) </a:t>
            </a:r>
            <a:r>
              <a:rPr lang="en-US" altLang="en-US" sz="2800" dirty="0" err="1"/>
              <a:t>Keamanan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ekonomi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07915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PENGERTIAN</a:t>
            </a:r>
            <a:b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562600"/>
          </a:xfrm>
        </p:spPr>
        <p:txBody>
          <a:bodyPr>
            <a:normAutofit/>
          </a:bodyPr>
          <a:lstStyle/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Menurut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Lisa L. Martin</a:t>
            </a:r>
          </a:p>
          <a:p>
            <a:pPr algn="just"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Internasional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antar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tujuan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berlandaskan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kepentingan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nasional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Internasional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seperangkat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aturan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prinsi-prinsip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norma-norma,dan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prosedur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pembuat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keputusan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mengatur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jalannya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rejim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internasional</a:t>
            </a:r>
            <a:endPara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Lisa L. Martin, International Relation Theories: Discipline and Diversity</a:t>
            </a:r>
          </a:p>
        </p:txBody>
      </p:sp>
    </p:spTree>
    <p:extLst>
      <p:ext uri="{BB962C8B-B14F-4D97-AF65-F5344CB8AC3E}">
        <p14:creationId xmlns:p14="http://schemas.microsoft.com/office/powerpoint/2010/main" val="42524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28650" indent="-628650">
              <a:buFontTx/>
              <a:buAutoNum type="arabicParenR" startAt="7"/>
            </a:pPr>
            <a:r>
              <a:rPr lang="en-US" altLang="en-US" sz="2400" dirty="0">
                <a:solidFill>
                  <a:schemeClr val="tx1"/>
                </a:solidFill>
              </a:rPr>
              <a:t>UNDP ( United Nations Development</a:t>
            </a:r>
            <a:r>
              <a:rPr lang="en-US" altLang="en-US" sz="2100" dirty="0">
                <a:solidFill>
                  <a:schemeClr val="tx1"/>
                </a:solidFill>
              </a:rPr>
              <a:t> </a:t>
            </a:r>
            <a:r>
              <a:rPr lang="en-US" altLang="en-US" sz="2400" dirty="0">
                <a:solidFill>
                  <a:schemeClr val="tx1"/>
                </a:solidFill>
              </a:rPr>
              <a:t>Program )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985" y="1447800"/>
            <a:ext cx="8148918" cy="3987404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	UNDP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organisasi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bawah</a:t>
            </a:r>
            <a:r>
              <a:rPr lang="en-US" altLang="en-US" sz="2800" dirty="0"/>
              <a:t> PBB yang </a:t>
            </a:r>
            <a:r>
              <a:rPr lang="en-US" altLang="en-US" sz="2800" dirty="0" err="1"/>
              <a:t>bertugas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memberikan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sumbangan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untuk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membiayai</a:t>
            </a:r>
            <a:r>
              <a:rPr lang="en-US" altLang="en-US" sz="2800" dirty="0"/>
              <a:t> program-program </a:t>
            </a:r>
            <a:r>
              <a:rPr lang="en-US" altLang="en-US" sz="2800" dirty="0" err="1"/>
              <a:t>pembangunan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terutama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negara-negara</a:t>
            </a:r>
            <a:r>
              <a:rPr lang="en-US" altLang="en-US" sz="2800" dirty="0"/>
              <a:t> yang </a:t>
            </a:r>
            <a:r>
              <a:rPr lang="en-US" altLang="en-US" sz="2800" dirty="0" err="1"/>
              <a:t>sedang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berkembang</a:t>
            </a:r>
            <a:r>
              <a:rPr lang="en-US" altLang="en-US" sz="2800" dirty="0"/>
              <a:t>. UNDP </a:t>
            </a:r>
            <a:r>
              <a:rPr lang="en-US" altLang="en-US" sz="2800" dirty="0" err="1"/>
              <a:t>dibentuk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pada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bulan</a:t>
            </a:r>
            <a:r>
              <a:rPr lang="en-US" altLang="en-US" sz="2800" dirty="0"/>
              <a:t> November 1965.</a:t>
            </a:r>
          </a:p>
        </p:txBody>
      </p:sp>
    </p:spTree>
    <p:extLst>
      <p:ext uri="{BB962C8B-B14F-4D97-AF65-F5344CB8AC3E}">
        <p14:creationId xmlns:p14="http://schemas.microsoft.com/office/powerpoint/2010/main" val="24129525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5318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Menurut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Douherty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Pfaltzgraff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diartikan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seperangkat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didasarkan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unsur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paksaan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kekerasan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muncul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komitmen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individu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negara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mendapatkan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kesejahteraan</a:t>
            </a: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kolektif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70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7056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Menurut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Joseph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Greico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internasional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hanya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berlangsung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jika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kepentingan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objektif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berakhir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jika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kepentingan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objektif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berubah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n-US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sz="3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berlangsung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berbagai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konteks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berbeda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kebanyakan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hubungan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interaksi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berbentuk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terjadi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langsung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diatara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pemerintah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memiliki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kepentingan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menghadapi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masalah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sama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bersamaan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bentuk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kerjasama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lainnya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oleh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negara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bernaung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organisasi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kelembagaan</a:t>
            </a:r>
            <a:r>
              <a:rPr lang="en-US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internasional</a:t>
            </a:r>
            <a:endParaRPr lang="en-US" sz="3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algn="just">
              <a:spcBef>
                <a:spcPts val="0"/>
              </a:spcBef>
            </a:pPr>
            <a:r>
              <a:rPr lang="id-ID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Joseph </a:t>
            </a:r>
            <a:r>
              <a:rPr lang="id-ID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Greico, 1990, </a:t>
            </a:r>
            <a:r>
              <a:rPr lang="id-ID" sz="1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Cooperation Among  Nation , Europe, America &amp; Nontariff Barriers to Trade</a:t>
            </a:r>
            <a:r>
              <a:rPr lang="id-ID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Ithaca, New York: Cornell University Press</a:t>
            </a:r>
            <a:r>
              <a:rPr lang="id-ID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82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BDF42E-3EC5-4D79-8531-7420F7D4B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8705088" cy="1143000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Mengapa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Negara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Bekerjasama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="" xmlns:a16="http://schemas.microsoft.com/office/drawing/2014/main" id="{16009EC1-B892-4A0F-AA3C-D78AA70B24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480932"/>
              </p:ext>
            </p:extLst>
          </p:nvPr>
        </p:nvGraphicFramePr>
        <p:xfrm>
          <a:off x="457200" y="1447800"/>
          <a:ext cx="84772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26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943088" cy="1554162"/>
          </a:xfrm>
        </p:spPr>
        <p:txBody>
          <a:bodyPr>
            <a:normAutofit fontScale="90000"/>
          </a:bodyPr>
          <a:lstStyle/>
          <a:p>
            <a:pPr marL="514350" indent="-514350" algn="ct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err="1" smtClean="0"/>
              <a:t>Tantangan</a:t>
            </a:r>
            <a:r>
              <a:rPr lang="en-US" sz="3600" dirty="0" smtClean="0"/>
              <a:t> </a:t>
            </a:r>
            <a:r>
              <a:rPr lang="en-US" sz="3600" dirty="0" err="1"/>
              <a:t>Kerjasama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:</a:t>
            </a:r>
            <a:br>
              <a:rPr lang="en-US" sz="3600" dirty="0"/>
            </a:br>
            <a:r>
              <a:rPr lang="en-US" sz="3100" i="1" dirty="0"/>
              <a:t>common interest vs. power relations</a:t>
            </a:r>
            <a:br>
              <a:rPr lang="en-US" sz="3100" i="1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752600"/>
            <a:ext cx="7638288" cy="4495800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Font typeface="+mj-lt"/>
              <a:buAutoNum type="alphaLcPeriod"/>
            </a:pPr>
            <a:r>
              <a:rPr lang="en-US" dirty="0"/>
              <a:t>Membership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: compliance</a:t>
            </a:r>
          </a:p>
          <a:p>
            <a:pPr marL="1035558" lvl="2" indent="-514350">
              <a:buFont typeface="+mj-lt"/>
              <a:buAutoNum type="alphaLcPeriod"/>
            </a:pPr>
            <a:r>
              <a:rPr lang="en-US" dirty="0"/>
              <a:t>big state: domination &amp; cost</a:t>
            </a:r>
          </a:p>
          <a:p>
            <a:pPr marL="1035558" lvl="2" indent="-514350">
              <a:buFont typeface="+mj-lt"/>
              <a:buAutoNum type="alphaLcPeriod"/>
            </a:pPr>
            <a:r>
              <a:rPr lang="en-US" dirty="0"/>
              <a:t>Small state: reward &amp; cost</a:t>
            </a:r>
          </a:p>
          <a:p>
            <a:pPr marL="514350" indent="-514350" eaLnBrk="1" hangingPunct="1">
              <a:buFont typeface="+mj-lt"/>
              <a:buAutoNum type="alphaLcPeriod"/>
            </a:pP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  <a:p>
            <a:pPr marL="514350" indent="-514350" eaLnBrk="1" hangingPunct="1">
              <a:buFont typeface="+mj-lt"/>
              <a:buAutoNum type="alphaLcPeriod"/>
            </a:pP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  <a:p>
            <a:pPr marL="514350" indent="-514350" eaLnBrk="1" hangingPunct="1">
              <a:buFont typeface="+mj-lt"/>
              <a:buAutoNum type="alphaLcPeriod"/>
            </a:pPr>
            <a:r>
              <a:rPr lang="en-US" dirty="0" err="1"/>
              <a:t>Sanksi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pelanggar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  <a:p>
            <a:pPr marL="609600" indent="-609600" eaLnBrk="1" hangingPunct="1">
              <a:buNone/>
            </a:pPr>
            <a:endParaRPr lang="en-US" dirty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01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0CC5B8-F66F-4079-A927-0C287A075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   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A7FE2EFB-A9DE-46FE-987B-689829CFDC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068438"/>
              </p:ext>
            </p:extLst>
          </p:nvPr>
        </p:nvGraphicFramePr>
        <p:xfrm>
          <a:off x="533400" y="1524000"/>
          <a:ext cx="8305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2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8324088" cy="304800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en-US" dirty="0"/>
              <a:t>5.  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i="1" dirty="0"/>
              <a:t/>
            </a:r>
            <a:br>
              <a:rPr lang="en-US" i="1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943088" cy="4495800"/>
          </a:xfrm>
        </p:spPr>
        <p:txBody>
          <a:bodyPr>
            <a:normAutofit/>
          </a:bodyPr>
          <a:lstStyle/>
          <a:p>
            <a:pPr marL="1035558" lvl="2" indent="-514350">
              <a:buFont typeface="+mj-lt"/>
              <a:buAutoNum type="alphaLcPeriod"/>
            </a:pPr>
            <a:endParaRPr lang="en-US" dirty="0"/>
          </a:p>
          <a:p>
            <a:pPr marL="0" indent="0" eaLnBrk="1" hangingPunct="1">
              <a:buNone/>
            </a:pPr>
            <a:endParaRPr lang="en-US" dirty="0"/>
          </a:p>
          <a:p>
            <a:pPr marL="609600" indent="-609600" eaLnBrk="1" hangingPunct="1">
              <a:buNone/>
            </a:pPr>
            <a:endParaRPr lang="en-US" dirty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/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="" xmlns:a16="http://schemas.microsoft.com/office/drawing/2014/main" id="{5647CF35-E088-4614-B52C-66264BF9F2AF}"/>
              </a:ext>
            </a:extLst>
          </p:cNvPr>
          <p:cNvGraphicFramePr/>
          <p:nvPr>
            <p:extLst/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="" xmlns:a16="http://schemas.microsoft.com/office/drawing/2014/main" id="{DA912AC2-2FB5-42A6-84F0-E1903DFE7A01}"/>
              </a:ext>
            </a:extLst>
          </p:cNvPr>
          <p:cNvCxnSpPr/>
          <p:nvPr/>
        </p:nvCxnSpPr>
        <p:spPr>
          <a:xfrm flipH="1">
            <a:off x="2743200" y="1752600"/>
            <a:ext cx="914400" cy="60960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="" xmlns:a16="http://schemas.microsoft.com/office/drawing/2014/main" id="{122B807F-7D6B-44FC-88B6-847792D44980}"/>
              </a:ext>
            </a:extLst>
          </p:cNvPr>
          <p:cNvCxnSpPr/>
          <p:nvPr/>
        </p:nvCxnSpPr>
        <p:spPr>
          <a:xfrm>
            <a:off x="5486400" y="1752600"/>
            <a:ext cx="914400" cy="60960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row: Left-Right 6">
            <a:extLst>
              <a:ext uri="{FF2B5EF4-FFF2-40B4-BE49-F238E27FC236}">
                <a16:creationId xmlns="" xmlns:a16="http://schemas.microsoft.com/office/drawing/2014/main" id="{5C1B0D26-2509-4B69-900C-B602DDF5A3CB}"/>
              </a:ext>
            </a:extLst>
          </p:cNvPr>
          <p:cNvSpPr/>
          <p:nvPr/>
        </p:nvSpPr>
        <p:spPr>
          <a:xfrm>
            <a:off x="3505200" y="3048000"/>
            <a:ext cx="2088000" cy="360000"/>
          </a:xfrm>
          <a:prstGeom prst="left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76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D5F590-A9BC-4988-87AB-7F2FBC079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Prinsip-Prinsip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Kerjasama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="" xmlns:a16="http://schemas.microsoft.com/office/drawing/2014/main" id="{9956474E-F35F-478C-B0E3-2C8354E1112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4965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483</TotalTime>
  <Words>786</Words>
  <Application>Microsoft Office PowerPoint</Application>
  <PresentationFormat>On-screen Show (4:3)</PresentationFormat>
  <Paragraphs>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Franklin Gothic Book</vt:lpstr>
      <vt:lpstr>Franklin Gothic Medium</vt:lpstr>
      <vt:lpstr>Wingdings</vt:lpstr>
      <vt:lpstr>Wingdings 2</vt:lpstr>
      <vt:lpstr>Wingdings 3</vt:lpstr>
      <vt:lpstr>Trek</vt:lpstr>
      <vt:lpstr>SAP 4: INDONESIA DAN Kerjasama Internasional</vt:lpstr>
      <vt:lpstr>PENGERTIAN </vt:lpstr>
      <vt:lpstr>PowerPoint Presentation</vt:lpstr>
      <vt:lpstr>PowerPoint Presentation</vt:lpstr>
      <vt:lpstr>Mengapa Negara Bekerjasama ? </vt:lpstr>
      <vt:lpstr>  Tantangan Kerjasama Internasional: common interest vs. power relations   </vt:lpstr>
      <vt:lpstr>Berbagai Dimensi Kerjasama dalam         Hubungan Internasional</vt:lpstr>
      <vt:lpstr>5.  Institusi Internasional Sebagai Wadah Kerjasama Internasional  </vt:lpstr>
      <vt:lpstr>Prinsip-Prinsip Kerjasama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6) ILO ( International Labour Organization )</vt:lpstr>
      <vt:lpstr>PowerPoint Presentation</vt:lpstr>
      <vt:lpstr>UNDP ( United Nations Development Program )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4: Kerjasama Internasional</dc:title>
  <dc:creator>USER</dc:creator>
  <cp:lastModifiedBy>user</cp:lastModifiedBy>
  <cp:revision>26</cp:revision>
  <dcterms:created xsi:type="dcterms:W3CDTF">2018-04-01T15:17:49Z</dcterms:created>
  <dcterms:modified xsi:type="dcterms:W3CDTF">2021-03-17T00:35:34Z</dcterms:modified>
</cp:coreProperties>
</file>