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310" r:id="rId3"/>
    <p:sldId id="311" r:id="rId4"/>
    <p:sldId id="313" r:id="rId5"/>
    <p:sldId id="314" r:id="rId6"/>
    <p:sldId id="315" r:id="rId7"/>
    <p:sldId id="316" r:id="rId8"/>
    <p:sldId id="320" r:id="rId9"/>
    <p:sldId id="317" r:id="rId10"/>
    <p:sldId id="318" r:id="rId11"/>
    <p:sldId id="321" r:id="rId12"/>
    <p:sldId id="3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4A82E-A534-427A-9315-FFF275EEECB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65B31-E9AC-462C-85B6-BA97739E9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4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55850-793A-49F2-ABB5-B9E233281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3C4B2-7053-48AA-AE54-CD7F421AD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50B70-D337-4423-A9C3-566C724D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B841C-10A8-4E6D-89D3-C3843EFB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B815E-198D-4978-A7D2-FE7CFE8A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9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8FC1-CE05-4C60-A20F-65CEE9AD5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99416-45E7-4EF0-94D3-191D83E36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DD97B-BF42-42C9-B2F2-A6D39C804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F2CFE-81AE-4914-894F-0794AA62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18191-EF7E-4463-B472-18AE2826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1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A05D17-3724-4BCC-B49E-D46A45631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E8E64-DA14-4320-8C4E-94FA250FA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23D27-4888-451D-B021-1BBF6FB6B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A52C9-893E-499D-8F6A-53D31B68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E5B36-69F2-4733-B7F0-20B794756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BEFE7-3D65-45EC-95DF-F72DD5CA5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6744D4-AA86-4255-98C5-99C37CD4A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260F6-12BB-4B88-AA73-0DBCC37DE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2B6AB-BF66-44D5-81FB-0AD59B1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A3A41-D4F3-4D60-A156-77AA2B22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58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D945E-41A3-4990-AEAD-72B0DDBA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8B138-7725-4A56-9C02-1E9040E26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F27D5-4155-461B-957B-4CA350FA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C4420-B23F-4059-B666-8A17125E5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A77C-A960-434B-A205-8C2CB4A92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22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E166-0243-4CA1-A098-C02A89F86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DF07-E178-47F4-B620-3C4D2C3C5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C6CC1-F6EA-4812-A15F-C93F3086E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DCDD3-E329-48E4-9184-C9D450A0A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B0EE-0744-4DFE-A587-0D8FA6D5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97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2CB43-3443-405E-9702-61A76CF44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85DF-2E03-4A63-A1A7-032CA5975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1EE4E2-1E16-4FF3-A073-ED1B16D93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0F264-6111-4BEB-89AC-D9FA3A274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44F14-2FBB-424D-9E0D-273A5633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048D1-A632-49FB-80BD-E60A2DC32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17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3B9C-3D1C-448E-BF29-76ADCC5D7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008F0-A7E9-46D4-B794-48A18479E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1BA25-69AC-4D36-B701-82395FA77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D8358-5001-4D8C-B1FF-4444F7E23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7CEDEE-2183-4BBD-A8A6-58CE0889C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D9051-61E3-4B5F-9C67-10F6F08F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339446-7E67-463C-A623-AB2D4B509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3E6895-FC3A-460F-B0D0-38E6CE94D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6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66F8C-5593-4085-8D8E-A37B0E6D8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F4E604-F326-4884-878D-C5A5691D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1866B-3AC1-4229-88AD-4C8576C1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FF0D06-144D-4EE1-9146-905D316C4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02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09E0F5-CC50-4B9D-BEB5-4E470F920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C513-79FA-4E72-B562-C217F565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5207B-28F1-4F6B-9697-FFBA8C9D8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16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1A178-D7EB-4673-9876-C430A6065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41E26-B080-4572-8B3F-968D3AC4C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B9E54-C80B-4DBD-9E8F-3B700DEA4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A8A61-B926-4373-8F08-D5003E6A0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CB23A-9E66-4CDA-A506-6058B6C9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D0562-48B4-4A76-BDB4-DE73CD16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7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D966-1BA2-41D0-BBB9-25DF0A2B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4AC8-72D2-40E3-B29F-7AB3B1EA7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3726C-6EDF-4C9B-838C-72FE462E1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D0B88-6825-45FE-8BD2-3D30F866A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F6F16-B328-41F6-AF78-7FDA77FE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43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F990-90C4-42FD-B07F-5B7B39FA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AFBF0-99A6-44B4-A988-EC4CB29AF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633F6-DDEF-4776-9E62-74E10222D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30A83-A407-4C67-A5C8-1F03E5AC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20C43-FB2D-4442-9F6D-7DE870A9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C3A57-FDBB-4D19-9ED6-441034BE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7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1F7E-974D-4935-9377-664BB8C8A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DF498-A964-4384-AB9D-067E1CA77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21AA7-73EC-4D53-A881-9A51261A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67A87-234F-480A-B638-433A7E1DA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30884-3FC5-4E21-A380-BEF5107E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97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C59B9-1925-467A-95AB-24CEC948E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3F57E5-ADE5-4BED-9CD9-C5B9017BF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45D5E-06D1-4185-9C5E-C8A43096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BD017-944B-41DD-BC2E-C2C490918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15883-A354-4EA1-B14E-2D066BCF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1364-E09B-4A03-B302-874CFA92F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A67E5-CC25-4A51-88A5-808851940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0D16E-B74D-43AF-9DF4-58C96836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48426-6B47-48F6-AFDD-A70FFC43C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1400E-09EB-458E-8B24-91540B38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4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A74CD-1B95-4866-B3DE-9B8D92F4D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FB367-53C7-481C-B287-9DEED2232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BB0D6-12F9-4928-9F63-5AB76B8F0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A2CFA-9BB7-4E9F-A0B3-C7C45E78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AB550-0AAC-43E6-B241-D7604358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55330-1CBC-4AB3-8FF2-163F738D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1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94D32-6194-4E28-B04E-36CED94BC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BA312-3D4F-46DD-8345-639FA246B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2C178-0DD2-443B-9D05-4110366E9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E170E6-5383-4FA4-98DB-58103B6CB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1D10CD-8157-44A4-8FDE-E41701ECCD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4AEED-F66E-47B2-92CF-6E90224BB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73111-FC26-4151-9659-4BBDF0351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4B43A9-84BB-43FD-9303-8399B776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4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9DFE6-569D-4C7A-8933-EAE56CA13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29F37D-F775-4EEF-A22A-87D4F02DA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C0B7A4-0351-452A-A690-095EEBD49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46397C-4C5E-4716-9F77-51185029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1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84F6E5-B50C-41D7-8B59-C954B05E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9B6178-A0D3-45B7-A3E6-879D0ADF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1118E-2265-4622-A7C3-BBC23603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2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DC12-4525-4F54-91F2-7EABB734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E4914-1216-4E04-A94F-2BC6696DF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FF0A4-E858-4CEB-8383-2F54997BF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0BDA4-7A77-4557-ABAD-689B37AD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03FED-8002-47F1-B4F9-68529FED1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EA2E3-6263-42D4-9C2F-1D7FAAFC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8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B13C3-90CC-4102-AD82-9804927A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232B7D-4E1B-4978-9BB3-767920277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3E686-8FBA-45B4-84A3-8545FF3F9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85085-41BD-4D9A-A105-E70D5C67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4E450-EAEE-4F5C-AD24-D0A09327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712A4-14DE-4841-A70F-2A0897A4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2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6D2EB-1FF9-4614-A005-8258F738C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DEC91-ED5A-4825-8D18-9B90DC2A2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415D3-C3BC-4F3F-830A-8E03BBF45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8235-C2E8-44B7-8245-16C0363FCB51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E5032-7417-4D0C-A07D-78190301E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DC92E-4BAD-429C-86B2-DDCBCA813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F6A940-C9F5-41B4-A263-6F5B294B47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2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69215F-FB73-4972-B2BF-F55412F9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832A6-63B8-46A4-B6AB-63EF5592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F024A-6F30-42FD-AFA3-E26CAB20B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FA70-6052-4DBA-891A-BCDA7594845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9CEB-C963-4DA5-879E-C56CBA9E3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FCA98-08FF-48F6-BC19-CDBA05668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0495C5-FEEC-4049-A8AA-2417EA9F104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1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1"/>
          <a:stretch/>
        </p:blipFill>
        <p:spPr>
          <a:xfrm>
            <a:off x="872837" y="966388"/>
            <a:ext cx="10616996" cy="498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0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Keunggulan</a:t>
            </a:r>
            <a:r>
              <a:rPr lang="en-US" dirty="0"/>
              <a:t> Binary Search:</a:t>
            </a:r>
            <a:br>
              <a:rPr lang="en-US" dirty="0"/>
            </a:br>
            <a:r>
              <a:rPr lang="en-US" dirty="0" err="1"/>
              <a:t>Struktur</a:t>
            </a:r>
            <a:r>
              <a:rPr lang="en-US" dirty="0"/>
              <a:t>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53545" cy="4351338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Kendati</a:t>
            </a:r>
            <a:r>
              <a:rPr lang="en-US" dirty="0" smtClean="0"/>
              <a:t>  </a:t>
            </a:r>
            <a:r>
              <a:rPr lang="en-US" dirty="0" err="1"/>
              <a:t>demikian</a:t>
            </a:r>
            <a:r>
              <a:rPr lang="en-US" dirty="0"/>
              <a:t>,  </a:t>
            </a:r>
            <a:r>
              <a:rPr lang="en-US" dirty="0" err="1"/>
              <a:t>struktur</a:t>
            </a:r>
            <a:r>
              <a:rPr lang="en-US" dirty="0"/>
              <a:t>  data  </a:t>
            </a:r>
            <a:r>
              <a:rPr lang="en-US" dirty="0" err="1"/>
              <a:t>pada</a:t>
            </a:r>
            <a:r>
              <a:rPr lang="en-US" dirty="0"/>
              <a:t>  binary  search tree  </a:t>
            </a:r>
            <a:r>
              <a:rPr lang="en-US" dirty="0" err="1"/>
              <a:t>menyebabkan</a:t>
            </a:r>
            <a:r>
              <a:rPr lang="en-US" dirty="0"/>
              <a:t>  proses </a:t>
            </a:r>
            <a:r>
              <a:rPr lang="en-US" dirty="0" err="1"/>
              <a:t>penghapusan</a:t>
            </a:r>
            <a:r>
              <a:rPr lang="en-US" dirty="0"/>
              <a:t> data </a:t>
            </a:r>
            <a:r>
              <a:rPr lang="en-US" dirty="0" err="1"/>
              <a:t>pada</a:t>
            </a:r>
            <a:r>
              <a:rPr lang="en-US" dirty="0"/>
              <a:t> binary search </a:t>
            </a:r>
            <a:r>
              <a:rPr lang="en-US" dirty="0" smtClean="0"/>
              <a:t>tree </a:t>
            </a:r>
            <a:r>
              <a:rPr lang="en-US" dirty="0" err="1" smtClean="0"/>
              <a:t>tergolong</a:t>
            </a:r>
            <a:r>
              <a:rPr lang="en-US" dirty="0" smtClean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rumit</a:t>
            </a:r>
            <a:r>
              <a:rPr lang="en-US" dirty="0"/>
              <a:t>.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rumit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traversal 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node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node yang  </a:t>
            </a:r>
            <a:r>
              <a:rPr lang="en-US" dirty="0" err="1"/>
              <a:t>telah</a:t>
            </a:r>
            <a:r>
              <a:rPr lang="en-US" dirty="0"/>
              <a:t>  </a:t>
            </a:r>
            <a:r>
              <a:rPr lang="en-US" dirty="0" err="1"/>
              <a:t>dihapus</a:t>
            </a:r>
            <a:r>
              <a:rPr lang="en-US" dirty="0"/>
              <a:t>(</a:t>
            </a:r>
            <a:r>
              <a:rPr lang="en-US" dirty="0" err="1"/>
              <a:t>informasi</a:t>
            </a:r>
            <a:r>
              <a:rPr lang="en-US" dirty="0"/>
              <a:t>  </a:t>
            </a:r>
            <a:r>
              <a:rPr lang="en-US" dirty="0" err="1"/>
              <a:t>akan</a:t>
            </a:r>
            <a:r>
              <a:rPr lang="en-US" dirty="0"/>
              <a:t>  </a:t>
            </a:r>
            <a:r>
              <a:rPr lang="en-US" dirty="0" err="1"/>
              <a:t>diperjelas</a:t>
            </a:r>
            <a:r>
              <a:rPr lang="en-US" dirty="0"/>
              <a:t>  di 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Gambar</a:t>
            </a:r>
            <a:r>
              <a:rPr lang="en-US" dirty="0"/>
              <a:t>).  </a:t>
            </a:r>
            <a:endParaRPr lang="en-US" dirty="0" smtClean="0"/>
          </a:p>
          <a:p>
            <a:r>
              <a:rPr lang="en-US" dirty="0" err="1" smtClean="0"/>
              <a:t>Selain</a:t>
            </a:r>
            <a:r>
              <a:rPr lang="en-US" dirty="0" smtClean="0"/>
              <a:t>  </a:t>
            </a:r>
            <a:r>
              <a:rPr lang="en-US" dirty="0" err="1"/>
              <a:t>itu</a:t>
            </a:r>
            <a:r>
              <a:rPr lang="en-US" dirty="0"/>
              <a:t>,  </a:t>
            </a:r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pemasukan</a:t>
            </a:r>
            <a:r>
              <a:rPr lang="en-US" dirty="0"/>
              <a:t> data </a:t>
            </a:r>
            <a:r>
              <a:rPr lang="en-US" dirty="0" err="1"/>
              <a:t>pada</a:t>
            </a:r>
            <a:r>
              <a:rPr lang="en-US" dirty="0"/>
              <a:t> binary search tree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Eksplisit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table   </a:t>
            </a:r>
            <a:r>
              <a:rPr lang="en-US" dirty="0" err="1"/>
              <a:t>eksplisit</a:t>
            </a:r>
            <a:r>
              <a:rPr lang="en-US" dirty="0"/>
              <a:t>   </a:t>
            </a:r>
            <a:r>
              <a:rPr lang="en-US" dirty="0" err="1"/>
              <a:t>tidak</a:t>
            </a:r>
            <a:r>
              <a:rPr lang="en-US" dirty="0"/>
              <a:t>   </a:t>
            </a:r>
            <a:r>
              <a:rPr lang="en-US" dirty="0" err="1"/>
              <a:t>memerlukan</a:t>
            </a:r>
            <a:r>
              <a:rPr lang="en-US" dirty="0"/>
              <a:t>   </a:t>
            </a:r>
            <a:r>
              <a:rPr lang="en-US" dirty="0" err="1"/>
              <a:t>pengulangan</a:t>
            </a:r>
            <a:r>
              <a:rPr lang="en-US" dirty="0"/>
              <a:t> 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penambahan</a:t>
            </a:r>
            <a:r>
              <a:rPr lang="en-US" dirty="0"/>
              <a:t>   </a:t>
            </a:r>
            <a:r>
              <a:rPr lang="en-US" dirty="0" err="1"/>
              <a:t>elemen</a:t>
            </a:r>
            <a:r>
              <a:rPr lang="en-US" dirty="0"/>
              <a:t>  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 binary  search  tree  </a:t>
            </a:r>
            <a:r>
              <a:rPr lang="en-US" dirty="0" err="1"/>
              <a:t>membutuhkan</a:t>
            </a:r>
            <a:r>
              <a:rPr lang="en-US" dirty="0"/>
              <a:t>  proses  </a:t>
            </a:r>
            <a:r>
              <a:rPr lang="en-US" dirty="0" err="1"/>
              <a:t>sekuensial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menambahkan</a:t>
            </a:r>
            <a:r>
              <a:rPr lang="en-US" dirty="0"/>
              <a:t> 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ditutupi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sorted element </a:t>
            </a:r>
            <a:r>
              <a:rPr lang="en-US" dirty="0" err="1"/>
              <a:t>dari</a:t>
            </a:r>
            <a:r>
              <a:rPr lang="en-US" dirty="0"/>
              <a:t> binary search tree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/>
              <a:t>2.Menghapus Node di Binary Tree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564" y="2074284"/>
            <a:ext cx="430530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164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BST</a:t>
            </a:r>
          </a:p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rangkuman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BST </a:t>
            </a:r>
            <a:r>
              <a:rPr lang="en-US" dirty="0" err="1" smtClean="0"/>
              <a:t>dari</a:t>
            </a:r>
            <a:r>
              <a:rPr lang="en-US" dirty="0" smtClean="0"/>
              <a:t> video yang </a:t>
            </a:r>
            <a:r>
              <a:rPr lang="en-US" dirty="0" err="1" smtClean="0"/>
              <a:t>sudah</a:t>
            </a:r>
            <a:r>
              <a:rPr lang="en-US" dirty="0" smtClean="0"/>
              <a:t> di share di e-learning.</a:t>
            </a:r>
          </a:p>
          <a:p>
            <a:r>
              <a:rPr lang="en-US" dirty="0" smtClean="0"/>
              <a:t>Search  </a:t>
            </a:r>
            <a:r>
              <a:rPr lang="en-US" dirty="0" err="1"/>
              <a:t>macamnya</a:t>
            </a:r>
            <a:r>
              <a:rPr lang="en-US" dirty="0"/>
              <a:t>  </a:t>
            </a:r>
            <a:r>
              <a:rPr lang="en-US" dirty="0" err="1"/>
              <a:t>ada</a:t>
            </a:r>
            <a:r>
              <a:rPr lang="en-US" dirty="0"/>
              <a:t>  linear search,  binary  search,  binary  search </a:t>
            </a:r>
            <a:r>
              <a:rPr lang="en-US" dirty="0" smtClean="0"/>
              <a:t>tree? </a:t>
            </a: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search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algoritmanya</a:t>
            </a:r>
            <a:r>
              <a:rPr lang="en-US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6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Search Tree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6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1.Memahami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mengimplementasaikan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Binary Search Tree 2.Memahami </a:t>
            </a:r>
            <a:r>
              <a:rPr lang="en-US" dirty="0" err="1"/>
              <a:t>keunggulan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Binary Search Tree </a:t>
            </a:r>
            <a:br>
              <a:rPr lang="en-US" dirty="0"/>
            </a:br>
            <a:r>
              <a:rPr lang="en-US" dirty="0" smtClean="0"/>
              <a:t>3.Mampu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Binary Search Tree</a:t>
            </a:r>
          </a:p>
        </p:txBody>
      </p:sp>
    </p:spTree>
    <p:extLst>
      <p:ext uri="{BB962C8B-B14F-4D97-AF65-F5344CB8AC3E}">
        <p14:creationId xmlns:p14="http://schemas.microsoft.com/office/powerpoint/2010/main" val="243245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Binary  search  tree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salah</a:t>
            </a:r>
            <a:r>
              <a:rPr lang="en-US" dirty="0"/>
              <a:t>  </a:t>
            </a:r>
            <a:r>
              <a:rPr lang="en-US" dirty="0" err="1"/>
              <a:t>satu</a:t>
            </a:r>
            <a:r>
              <a:rPr lang="en-US" dirty="0"/>
              <a:t>  </a:t>
            </a:r>
            <a:r>
              <a:rPr lang="en-US" dirty="0" err="1"/>
              <a:t>bentuk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pohon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  </a:t>
            </a:r>
            <a:r>
              <a:rPr lang="en-US" dirty="0"/>
              <a:t>mana  </a:t>
            </a:r>
            <a:r>
              <a:rPr lang="en-US" dirty="0" err="1"/>
              <a:t>masing-masing</a:t>
            </a:r>
            <a:r>
              <a:rPr lang="en-US" dirty="0"/>
              <a:t> 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 smtClean="0"/>
              <a:t>pohon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/>
              <a:t>kanan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/>
              <a:t>khas</a:t>
            </a:r>
            <a:r>
              <a:rPr lang="en-US" dirty="0"/>
              <a:t> yang </a:t>
            </a:r>
            <a:r>
              <a:rPr lang="en-US" dirty="0" err="1"/>
              <a:t>melekat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binary search tree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dibilang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keunggulan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binary search  tree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peletakan</a:t>
            </a:r>
            <a:r>
              <a:rPr lang="en-US" dirty="0"/>
              <a:t>  </a:t>
            </a:r>
            <a:r>
              <a:rPr lang="en-US" dirty="0" err="1"/>
              <a:t>isi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nodenya</a:t>
            </a:r>
            <a:r>
              <a:rPr lang="en-US" dirty="0"/>
              <a:t>  yang </a:t>
            </a:r>
            <a:r>
              <a:rPr lang="en-US" dirty="0" err="1"/>
              <a:t>terurut</a:t>
            </a:r>
            <a:r>
              <a:rPr lang="en-US" dirty="0"/>
              <a:t>  </a:t>
            </a:r>
            <a:r>
              <a:rPr lang="en-US" dirty="0" err="1"/>
              <a:t>berdasarkan</a:t>
            </a:r>
            <a:r>
              <a:rPr lang="en-US" dirty="0"/>
              <a:t>  </a:t>
            </a:r>
            <a:r>
              <a:rPr lang="en-US" dirty="0" err="1"/>
              <a:t>besarnya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isinya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Isinya</a:t>
            </a:r>
            <a:r>
              <a:rPr lang="en-US" dirty="0" smtClean="0"/>
              <a:t>  </a:t>
            </a:r>
            <a:r>
              <a:rPr lang="en-US" dirty="0" err="1"/>
              <a:t>bisa</a:t>
            </a:r>
            <a:r>
              <a:rPr lang="en-US" dirty="0"/>
              <a:t>  </a:t>
            </a:r>
            <a:r>
              <a:rPr lang="en-US" dirty="0" err="1"/>
              <a:t>saja</a:t>
            </a:r>
            <a:r>
              <a:rPr lang="en-US" dirty="0"/>
              <a:t>  </a:t>
            </a:r>
            <a:r>
              <a:rPr lang="en-US" dirty="0" err="1"/>
              <a:t>berupa</a:t>
            </a:r>
            <a:r>
              <a:rPr lang="en-US" dirty="0"/>
              <a:t>  integer,  </a:t>
            </a:r>
            <a:r>
              <a:rPr lang="en-US" dirty="0" err="1"/>
              <a:t>karakter</a:t>
            </a:r>
            <a:r>
              <a:rPr lang="en-US" dirty="0"/>
              <a:t>,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apapun</a:t>
            </a:r>
            <a:r>
              <a:rPr lang="en-US" dirty="0"/>
              <a:t>  </a:t>
            </a:r>
            <a:r>
              <a:rPr lang="en-US" dirty="0" err="1"/>
              <a:t>sesuai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spesifikasi</a:t>
            </a:r>
            <a:r>
              <a:rPr lang="en-US" dirty="0"/>
              <a:t>  binary search tree yang </a:t>
            </a:r>
            <a:r>
              <a:rPr lang="en-US" dirty="0" err="1"/>
              <a:t>ada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binary search tree(BST)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sangatlah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 </a:t>
            </a:r>
            <a:r>
              <a:rPr lang="en-US" dirty="0" err="1"/>
              <a:t>hanya</a:t>
            </a:r>
            <a:r>
              <a:rPr lang="en-US" dirty="0"/>
              <a:t>  </a:t>
            </a:r>
            <a:r>
              <a:rPr lang="en-US" dirty="0" err="1"/>
              <a:t>fungsi</a:t>
            </a:r>
            <a:r>
              <a:rPr lang="en-US" dirty="0"/>
              <a:t>  </a:t>
            </a:r>
            <a:r>
              <a:rPr lang="en-US" dirty="0" err="1"/>
              <a:t>perbandingan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fungsi</a:t>
            </a:r>
            <a:r>
              <a:rPr lang="en-US" dirty="0"/>
              <a:t>  </a:t>
            </a:r>
            <a:r>
              <a:rPr lang="en-US" dirty="0" err="1"/>
              <a:t>rekursif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smtClean="0"/>
              <a:t>Di  </a:t>
            </a:r>
            <a:r>
              <a:rPr lang="en-US" dirty="0"/>
              <a:t>mana  </a:t>
            </a:r>
            <a:r>
              <a:rPr lang="en-US" dirty="0" err="1"/>
              <a:t>anak</a:t>
            </a:r>
            <a:r>
              <a:rPr lang="en-US" dirty="0"/>
              <a:t>  </a:t>
            </a:r>
            <a:r>
              <a:rPr lang="en-US" dirty="0" err="1"/>
              <a:t>pohon</a:t>
            </a:r>
            <a:r>
              <a:rPr lang="en-US" dirty="0"/>
              <a:t>  </a:t>
            </a:r>
            <a:r>
              <a:rPr lang="en-US" dirty="0" err="1"/>
              <a:t>sebelah</a:t>
            </a:r>
            <a:r>
              <a:rPr lang="en-US" dirty="0"/>
              <a:t>  </a:t>
            </a:r>
            <a:r>
              <a:rPr lang="en-US" dirty="0" err="1"/>
              <a:t>kiri</a:t>
            </a:r>
            <a:r>
              <a:rPr lang="en-US" dirty="0"/>
              <a:t>  node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anak</a:t>
            </a:r>
            <a:r>
              <a:rPr lang="en-US" dirty="0"/>
              <a:t>  </a:t>
            </a:r>
            <a:r>
              <a:rPr lang="en-US" dirty="0" err="1"/>
              <a:t>pohon</a:t>
            </a:r>
            <a:r>
              <a:rPr lang="en-US" dirty="0"/>
              <a:t>  yang  </a:t>
            </a:r>
            <a:r>
              <a:rPr lang="en-US" dirty="0" err="1"/>
              <a:t>lebih</a:t>
            </a:r>
            <a:r>
              <a:rPr lang="en-US" dirty="0"/>
              <a:t>  </a:t>
            </a:r>
            <a:r>
              <a:rPr lang="en-US" dirty="0" err="1"/>
              <a:t>kecil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node,  </a:t>
            </a:r>
            <a:r>
              <a:rPr lang="en-US" dirty="0" err="1"/>
              <a:t>sedangkan</a:t>
            </a:r>
            <a:r>
              <a:rPr lang="en-US" dirty="0"/>
              <a:t>  </a:t>
            </a:r>
            <a:r>
              <a:rPr lang="en-US" dirty="0" err="1"/>
              <a:t>anak</a:t>
            </a:r>
            <a:r>
              <a:rPr lang="en-US" dirty="0"/>
              <a:t>  </a:t>
            </a:r>
            <a:r>
              <a:rPr lang="en-US" dirty="0" err="1"/>
              <a:t>pohon</a:t>
            </a:r>
            <a:r>
              <a:rPr lang="en-US" dirty="0"/>
              <a:t>  </a:t>
            </a:r>
            <a:r>
              <a:rPr lang="en-US" dirty="0" err="1"/>
              <a:t>sebelah</a:t>
            </a:r>
            <a:r>
              <a:rPr lang="en-US" dirty="0"/>
              <a:t>  </a:t>
            </a:r>
            <a:r>
              <a:rPr lang="en-US" dirty="0" err="1"/>
              <a:t>kanan</a:t>
            </a:r>
            <a:r>
              <a:rPr lang="en-US" dirty="0"/>
              <a:t>  node </a:t>
            </a:r>
            <a:r>
              <a:rPr lang="en-US" dirty="0" err="1"/>
              <a:t>memiliki</a:t>
            </a:r>
            <a:r>
              <a:rPr lang="en-US" dirty="0"/>
              <a:t>  </a:t>
            </a:r>
            <a:r>
              <a:rPr lang="en-US" dirty="0" err="1"/>
              <a:t>isi</a:t>
            </a:r>
            <a:r>
              <a:rPr lang="en-US" dirty="0"/>
              <a:t>  yang  </a:t>
            </a:r>
            <a:r>
              <a:rPr lang="en-US" dirty="0" err="1"/>
              <a:t>lebih</a:t>
            </a:r>
            <a:r>
              <a:rPr lang="en-US" dirty="0"/>
              <a:t>  </a:t>
            </a:r>
            <a:r>
              <a:rPr lang="en-US" dirty="0" err="1"/>
              <a:t>besar</a:t>
            </a:r>
            <a:r>
              <a:rPr lang="en-US" dirty="0"/>
              <a:t>  </a:t>
            </a:r>
            <a:r>
              <a:rPr lang="en-US" dirty="0" err="1"/>
              <a:t>daripada</a:t>
            </a:r>
            <a:r>
              <a:rPr lang="en-US" dirty="0"/>
              <a:t>  </a:t>
            </a:r>
            <a:r>
              <a:rPr lang="en-US" dirty="0" err="1"/>
              <a:t>isi</a:t>
            </a:r>
            <a:r>
              <a:rPr lang="en-US" dirty="0"/>
              <a:t>  node.  </a:t>
            </a:r>
            <a:endParaRPr lang="en-US" dirty="0" smtClean="0"/>
          </a:p>
          <a:p>
            <a:r>
              <a:rPr lang="en-US" dirty="0" err="1" smtClean="0"/>
              <a:t>Biasanya</a:t>
            </a:r>
            <a:r>
              <a:rPr lang="en-US" dirty="0" smtClean="0"/>
              <a:t>  </a:t>
            </a:r>
            <a:r>
              <a:rPr lang="en-US" dirty="0" err="1"/>
              <a:t>penyimpanan</a:t>
            </a:r>
            <a:r>
              <a:rPr lang="en-US" dirty="0"/>
              <a:t>  data  di  </a:t>
            </a:r>
            <a:r>
              <a:rPr lang="en-US" dirty="0" err="1"/>
              <a:t>dalam</a:t>
            </a:r>
            <a:r>
              <a:rPr lang="en-US" dirty="0"/>
              <a:t>  binary search  tree 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bisa</a:t>
            </a:r>
            <a:r>
              <a:rPr lang="en-US" dirty="0"/>
              <a:t>  </a:t>
            </a:r>
            <a:r>
              <a:rPr lang="en-US" dirty="0" err="1"/>
              <a:t>juga</a:t>
            </a:r>
            <a:r>
              <a:rPr lang="en-US" dirty="0"/>
              <a:t>  </a:t>
            </a:r>
            <a:r>
              <a:rPr lang="en-US" dirty="0" err="1"/>
              <a:t>berupa</a:t>
            </a:r>
            <a:r>
              <a:rPr lang="en-US" dirty="0"/>
              <a:t>  record  di  mana  </a:t>
            </a:r>
            <a:r>
              <a:rPr lang="en-US" dirty="0" err="1"/>
              <a:t>pengurutannya</a:t>
            </a:r>
            <a:r>
              <a:rPr lang="en-US" dirty="0"/>
              <a:t>  </a:t>
            </a:r>
            <a:r>
              <a:rPr lang="en-US" dirty="0" err="1"/>
              <a:t>hanya</a:t>
            </a:r>
            <a:r>
              <a:rPr lang="en-US" dirty="0"/>
              <a:t>  </a:t>
            </a:r>
            <a:r>
              <a:rPr lang="en-US" dirty="0" err="1"/>
              <a:t>tinggal</a:t>
            </a:r>
            <a:r>
              <a:rPr lang="en-US" dirty="0"/>
              <a:t>  </a:t>
            </a:r>
            <a:r>
              <a:rPr lang="en-US" dirty="0" err="1"/>
              <a:t>melihat</a:t>
            </a:r>
            <a:r>
              <a:rPr lang="en-US" dirty="0"/>
              <a:t>  key  </a:t>
            </a:r>
            <a:r>
              <a:rPr lang="en-US" dirty="0" err="1"/>
              <a:t>dari</a:t>
            </a:r>
            <a:r>
              <a:rPr lang="en-US" dirty="0"/>
              <a:t> record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absen</a:t>
            </a:r>
            <a:r>
              <a:rPr lang="en-US" dirty="0"/>
              <a:t>, NIM, </a:t>
            </a:r>
            <a:r>
              <a:rPr lang="en-US" dirty="0" err="1"/>
              <a:t>tanggal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326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Keunggulan</a:t>
            </a:r>
            <a:r>
              <a:rPr lang="en-US" dirty="0"/>
              <a:t> Binary </a:t>
            </a:r>
            <a:r>
              <a:rPr lang="en-US" dirty="0" smtClean="0"/>
              <a:t>Search:</a:t>
            </a:r>
            <a:br>
              <a:rPr lang="en-US" dirty="0" smtClean="0"/>
            </a:br>
            <a:r>
              <a:rPr lang="en-US" dirty="0"/>
              <a:t>Search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Metode</a:t>
            </a:r>
            <a:r>
              <a:rPr lang="en-US" dirty="0"/>
              <a:t>  search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penentu</a:t>
            </a:r>
            <a:r>
              <a:rPr lang="en-US" dirty="0"/>
              <a:t>  paling  </a:t>
            </a:r>
            <a:r>
              <a:rPr lang="en-US" dirty="0" err="1"/>
              <a:t>dalam</a:t>
            </a:r>
            <a:r>
              <a:rPr lang="en-US" dirty="0"/>
              <a:t>  program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bisa</a:t>
            </a:r>
            <a:r>
              <a:rPr lang="en-US" dirty="0"/>
              <a:t>  </a:t>
            </a:r>
            <a:r>
              <a:rPr lang="en-US" dirty="0" err="1"/>
              <a:t>dibilang</a:t>
            </a:r>
            <a:r>
              <a:rPr lang="en-US" dirty="0"/>
              <a:t>  </a:t>
            </a:r>
            <a:r>
              <a:rPr lang="en-US" dirty="0" err="1"/>
              <a:t>nyawa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program data base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err="1" smtClean="0"/>
              <a:t>Kenapa</a:t>
            </a:r>
            <a:r>
              <a:rPr lang="en-US" dirty="0" smtClean="0"/>
              <a:t>  </a:t>
            </a:r>
            <a:r>
              <a:rPr lang="en-US" dirty="0"/>
              <a:t>search  </a:t>
            </a:r>
            <a:r>
              <a:rPr lang="en-US" dirty="0" err="1"/>
              <a:t>sangat</a:t>
            </a:r>
            <a:r>
              <a:rPr lang="en-US" dirty="0"/>
              <a:t>  </a:t>
            </a:r>
            <a:r>
              <a:rPr lang="en-US" dirty="0" err="1"/>
              <a:t>penting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efisien</a:t>
            </a:r>
            <a:r>
              <a:rPr lang="en-US" dirty="0" smtClean="0"/>
              <a:t>.?</a:t>
            </a:r>
          </a:p>
          <a:p>
            <a:r>
              <a:rPr lang="en-US" dirty="0" err="1" smtClean="0"/>
              <a:t>Bayangkan</a:t>
            </a:r>
            <a:r>
              <a:rPr lang="en-US" dirty="0" smtClean="0"/>
              <a:t>  </a:t>
            </a:r>
            <a:r>
              <a:rPr lang="en-US" dirty="0" err="1"/>
              <a:t>saja</a:t>
            </a:r>
            <a:r>
              <a:rPr lang="en-US" dirty="0"/>
              <a:t>  </a:t>
            </a:r>
            <a:r>
              <a:rPr lang="en-US" dirty="0" err="1"/>
              <a:t>apabila</a:t>
            </a:r>
            <a:r>
              <a:rPr lang="en-US" dirty="0"/>
              <a:t> 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miliaran</a:t>
            </a:r>
            <a:r>
              <a:rPr lang="en-US" dirty="0"/>
              <a:t> data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database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server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diolah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 </a:t>
            </a:r>
            <a:r>
              <a:rPr lang="en-US" dirty="0" err="1"/>
              <a:t>harus</a:t>
            </a:r>
            <a:r>
              <a:rPr lang="en-US" dirty="0"/>
              <a:t>  </a:t>
            </a:r>
            <a:r>
              <a:rPr lang="en-US" dirty="0" err="1"/>
              <a:t>diupdate</a:t>
            </a:r>
            <a:r>
              <a:rPr lang="en-US" dirty="0"/>
              <a:t>  </a:t>
            </a:r>
            <a:r>
              <a:rPr lang="en-US" dirty="0" err="1"/>
              <a:t>setiap</a:t>
            </a:r>
            <a:r>
              <a:rPr lang="en-US" dirty="0"/>
              <a:t>  </a:t>
            </a:r>
            <a:r>
              <a:rPr lang="en-US" dirty="0" err="1"/>
              <a:t>hari</a:t>
            </a:r>
            <a:r>
              <a:rPr lang="en-US" dirty="0"/>
              <a:t>  </a:t>
            </a:r>
            <a:r>
              <a:rPr lang="en-US" dirty="0" err="1"/>
              <a:t>ataupun</a:t>
            </a:r>
            <a:r>
              <a:rPr lang="en-US" dirty="0"/>
              <a:t>  </a:t>
            </a:r>
            <a:r>
              <a:rPr lang="en-US" dirty="0" err="1"/>
              <a:t>diakses</a:t>
            </a:r>
            <a:r>
              <a:rPr lang="en-US" dirty="0"/>
              <a:t>  </a:t>
            </a:r>
            <a:r>
              <a:rPr lang="en-US" dirty="0" err="1"/>
              <a:t>pengguna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dicari</a:t>
            </a:r>
            <a:r>
              <a:rPr lang="en-US" dirty="0"/>
              <a:t>  </a:t>
            </a:r>
            <a:r>
              <a:rPr lang="en-US" dirty="0" err="1"/>
              <a:t>isi</a:t>
            </a:r>
            <a:r>
              <a:rPr lang="en-US" dirty="0"/>
              <a:t>  data  yang </a:t>
            </a:r>
            <a:r>
              <a:rPr lang="en-US" dirty="0" err="1"/>
              <a:t>diinginkanya</a:t>
            </a:r>
            <a:r>
              <a:rPr lang="en-US" dirty="0"/>
              <a:t>. </a:t>
            </a:r>
            <a:r>
              <a:rPr lang="en-US" dirty="0" err="1"/>
              <a:t>Lalu</a:t>
            </a:r>
            <a:r>
              <a:rPr lang="en-US" dirty="0"/>
              <a:t>,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data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, di mana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 computer  server  </a:t>
            </a:r>
            <a:r>
              <a:rPr lang="en-US" dirty="0" err="1"/>
              <a:t>akan</a:t>
            </a:r>
            <a:r>
              <a:rPr lang="en-US" dirty="0"/>
              <a:t>  </a:t>
            </a:r>
            <a:r>
              <a:rPr lang="en-US" dirty="0" err="1"/>
              <a:t>mengalami</a:t>
            </a:r>
            <a:r>
              <a:rPr lang="en-US" dirty="0"/>
              <a:t>  minimal  hang  </a:t>
            </a:r>
            <a:r>
              <a:rPr lang="en-US" dirty="0" err="1"/>
              <a:t>atau</a:t>
            </a:r>
            <a:r>
              <a:rPr lang="en-US" dirty="0"/>
              <a:t>  yang  paling  </a:t>
            </a:r>
            <a:r>
              <a:rPr lang="en-US" dirty="0" err="1"/>
              <a:t>parah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server down  </a:t>
            </a:r>
            <a:r>
              <a:rPr lang="en-US" dirty="0" err="1"/>
              <a:t>sehingga</a:t>
            </a:r>
            <a:r>
              <a:rPr lang="en-US" dirty="0"/>
              <a:t>  </a:t>
            </a:r>
            <a:r>
              <a:rPr lang="en-US" dirty="0" err="1"/>
              <a:t>tidak</a:t>
            </a:r>
            <a:r>
              <a:rPr lang="en-US" dirty="0"/>
              <a:t>  </a:t>
            </a:r>
            <a:r>
              <a:rPr lang="en-US" dirty="0" err="1"/>
              <a:t>bisa</a:t>
            </a:r>
            <a:r>
              <a:rPr lang="en-US" dirty="0"/>
              <a:t>  </a:t>
            </a:r>
            <a:r>
              <a:rPr lang="en-US" dirty="0" err="1"/>
              <a:t>diakses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akhirnya</a:t>
            </a:r>
            <a:r>
              <a:rPr lang="en-US" dirty="0"/>
              <a:t>  </a:t>
            </a:r>
            <a:r>
              <a:rPr lang="en-US" dirty="0" err="1"/>
              <a:t>justru</a:t>
            </a:r>
            <a:r>
              <a:rPr lang="en-US" dirty="0"/>
              <a:t>  </a:t>
            </a:r>
            <a:r>
              <a:rPr lang="en-US" dirty="0" err="1"/>
              <a:t>membuang</a:t>
            </a:r>
            <a:r>
              <a:rPr lang="en-US" dirty="0"/>
              <a:t>  </a:t>
            </a:r>
            <a:r>
              <a:rPr lang="en-US" dirty="0" err="1"/>
              <a:t>waktu</a:t>
            </a:r>
            <a:r>
              <a:rPr lang="en-US" dirty="0"/>
              <a:t>  </a:t>
            </a:r>
            <a:r>
              <a:rPr lang="en-US" dirty="0" err="1"/>
              <a:t>bahkan</a:t>
            </a:r>
            <a:r>
              <a:rPr lang="en-US" dirty="0"/>
              <a:t> 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parahnya</a:t>
            </a:r>
            <a:r>
              <a:rPr lang="en-US" dirty="0"/>
              <a:t>  </a:t>
            </a:r>
            <a:r>
              <a:rPr lang="en-US" dirty="0" err="1"/>
              <a:t>bisa</a:t>
            </a:r>
            <a:r>
              <a:rPr lang="en-US" dirty="0"/>
              <a:t>  </a:t>
            </a:r>
            <a:r>
              <a:rPr lang="en-US" dirty="0" err="1"/>
              <a:t>menyebabkan</a:t>
            </a:r>
            <a:r>
              <a:rPr lang="en-US" dirty="0"/>
              <a:t>  data 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harddisk</a:t>
            </a:r>
            <a:r>
              <a:rPr lang="en-US" dirty="0"/>
              <a:t>  server  </a:t>
            </a:r>
            <a:r>
              <a:rPr lang="en-US" dirty="0" err="1"/>
              <a:t>menghilang</a:t>
            </a:r>
            <a:r>
              <a:rPr lang="en-US" dirty="0"/>
              <a:t>.  </a:t>
            </a:r>
            <a:r>
              <a:rPr lang="en-US" dirty="0" err="1"/>
              <a:t>Tentunya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bukan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9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Keunggulan</a:t>
            </a:r>
            <a:r>
              <a:rPr lang="en-US" dirty="0"/>
              <a:t> Binary Search:</a:t>
            </a:r>
            <a:br>
              <a:rPr lang="en-US" dirty="0"/>
            </a:br>
            <a:r>
              <a:rPr lang="en-US" dirty="0"/>
              <a:t>Search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Metode</a:t>
            </a:r>
            <a:r>
              <a:rPr lang="en-US" dirty="0"/>
              <a:t>  Search  </a:t>
            </a:r>
            <a:r>
              <a:rPr lang="en-US" dirty="0" err="1"/>
              <a:t>sendiri</a:t>
            </a:r>
            <a:r>
              <a:rPr lang="en-US" dirty="0"/>
              <a:t>  </a:t>
            </a:r>
            <a:r>
              <a:rPr lang="en-US" dirty="0" err="1"/>
              <a:t>ada</a:t>
            </a:r>
            <a:r>
              <a:rPr lang="en-US" dirty="0"/>
              <a:t>  </a:t>
            </a:r>
            <a:r>
              <a:rPr lang="en-US" dirty="0" err="1"/>
              <a:t>banyak</a:t>
            </a:r>
            <a:r>
              <a:rPr lang="en-US" dirty="0"/>
              <a:t>,  </a:t>
            </a:r>
            <a:r>
              <a:rPr lang="en-US" dirty="0" err="1"/>
              <a:t>seperti</a:t>
            </a:r>
            <a:r>
              <a:rPr lang="en-US" dirty="0"/>
              <a:t>  yang  </a:t>
            </a:r>
            <a:r>
              <a:rPr lang="en-US" dirty="0" err="1"/>
              <a:t>sudah</a:t>
            </a:r>
            <a:r>
              <a:rPr lang="en-US" dirty="0"/>
              <a:t>  </a:t>
            </a:r>
            <a:r>
              <a:rPr lang="en-US" dirty="0" err="1"/>
              <a:t>sempat</a:t>
            </a:r>
            <a:r>
              <a:rPr lang="en-US" dirty="0"/>
              <a:t>  </a:t>
            </a:r>
            <a:r>
              <a:rPr lang="en-US" dirty="0" err="1"/>
              <a:t>disinggung</a:t>
            </a:r>
            <a:r>
              <a:rPr lang="en-US" dirty="0"/>
              <a:t> 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 </a:t>
            </a:r>
            <a:r>
              <a:rPr lang="en-US" dirty="0" err="1"/>
              <a:t>pendahuluan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/>
              <a:t>search  </a:t>
            </a:r>
            <a:r>
              <a:rPr lang="en-US" dirty="0" err="1"/>
              <a:t>macamnya</a:t>
            </a:r>
            <a:r>
              <a:rPr lang="en-US" dirty="0"/>
              <a:t>  </a:t>
            </a:r>
            <a:r>
              <a:rPr lang="en-US" dirty="0" err="1"/>
              <a:t>ada</a:t>
            </a:r>
            <a:r>
              <a:rPr lang="en-US" dirty="0"/>
              <a:t>  linear search,  binary  search,  binary  search tree, </a:t>
            </a:r>
            <a:r>
              <a:rPr lang="en-US" dirty="0" err="1"/>
              <a:t>dll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3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Linear </a:t>
            </a:r>
            <a:r>
              <a:rPr lang="en-US" dirty="0"/>
              <a:t>search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search yang   paling   </a:t>
            </a:r>
            <a:r>
              <a:rPr lang="en-US" dirty="0" err="1"/>
              <a:t>mendasar</a:t>
            </a:r>
            <a:r>
              <a:rPr lang="en-US" dirty="0"/>
              <a:t>   </a:t>
            </a:r>
            <a:r>
              <a:rPr lang="en-US" dirty="0" err="1"/>
              <a:t>dalam</a:t>
            </a:r>
            <a:r>
              <a:rPr lang="en-US" dirty="0"/>
              <a:t>   </a:t>
            </a:r>
            <a:r>
              <a:rPr lang="en-US" dirty="0" err="1"/>
              <a:t>dunia</a:t>
            </a:r>
            <a:r>
              <a:rPr lang="en-US" dirty="0"/>
              <a:t>   search.   </a:t>
            </a:r>
            <a:r>
              <a:rPr lang="en-US" dirty="0" err="1"/>
              <a:t>Pada</a:t>
            </a:r>
            <a:r>
              <a:rPr lang="en-US" dirty="0"/>
              <a:t>   </a:t>
            </a:r>
            <a:r>
              <a:rPr lang="en-US" dirty="0" err="1" smtClean="0"/>
              <a:t>dasarnya</a:t>
            </a:r>
            <a:r>
              <a:rPr lang="en-US" dirty="0" smtClean="0"/>
              <a:t>   </a:t>
            </a:r>
            <a:r>
              <a:rPr lang="en-US" dirty="0"/>
              <a:t>linear   search   </a:t>
            </a:r>
            <a:r>
              <a:rPr lang="en-US" dirty="0" err="1"/>
              <a:t>ini</a:t>
            </a:r>
            <a:r>
              <a:rPr lang="en-US" dirty="0"/>
              <a:t>  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bergeser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dicari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 linear  search  </a:t>
            </a:r>
            <a:r>
              <a:rPr lang="en-US" dirty="0" err="1"/>
              <a:t>akan</a:t>
            </a:r>
            <a:r>
              <a:rPr lang="en-US" dirty="0"/>
              <a:t>  </a:t>
            </a:r>
            <a:r>
              <a:rPr lang="en-US" dirty="0" err="1"/>
              <a:t>terus</a:t>
            </a:r>
            <a:r>
              <a:rPr lang="en-US" dirty="0"/>
              <a:t>  </a:t>
            </a:r>
            <a:r>
              <a:rPr lang="en-US" dirty="0" err="1"/>
              <a:t>melakukan</a:t>
            </a:r>
            <a:r>
              <a:rPr lang="en-US" dirty="0"/>
              <a:t>  traversal  </a:t>
            </a:r>
            <a:r>
              <a:rPr lang="en-US" dirty="0" err="1"/>
              <a:t>hingga</a:t>
            </a:r>
            <a:r>
              <a:rPr lang="en-US" dirty="0"/>
              <a:t>  </a:t>
            </a:r>
            <a:r>
              <a:rPr lang="en-US" dirty="0" err="1"/>
              <a:t>elemen</a:t>
            </a:r>
            <a:r>
              <a:rPr lang="en-US" dirty="0"/>
              <a:t>  </a:t>
            </a:r>
            <a:r>
              <a:rPr lang="en-US" dirty="0" err="1"/>
              <a:t>terakhir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smtClean="0"/>
              <a:t>Mari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bayangkan</a:t>
            </a:r>
            <a:r>
              <a:rPr lang="en-US" dirty="0"/>
              <a:t>  </a:t>
            </a:r>
            <a:r>
              <a:rPr lang="en-US" dirty="0" err="1"/>
              <a:t>apabila</a:t>
            </a:r>
            <a:r>
              <a:rPr lang="en-US" dirty="0"/>
              <a:t>  </a:t>
            </a:r>
            <a:r>
              <a:rPr lang="en-US" dirty="0" err="1"/>
              <a:t>terdapat</a:t>
            </a:r>
            <a:r>
              <a:rPr lang="en-US" dirty="0"/>
              <a:t>  </a:t>
            </a:r>
            <a:r>
              <a:rPr lang="en-US" dirty="0" err="1"/>
              <a:t>banyak</a:t>
            </a:r>
            <a:r>
              <a:rPr lang="en-US" dirty="0"/>
              <a:t>  </a:t>
            </a:r>
            <a:r>
              <a:rPr lang="en-US" dirty="0" err="1"/>
              <a:t>sekali</a:t>
            </a:r>
            <a:r>
              <a:rPr lang="en-US" dirty="0"/>
              <a:t>  data  yang </a:t>
            </a:r>
            <a:r>
              <a:rPr lang="en-US" dirty="0" err="1"/>
              <a:t>harus</a:t>
            </a:r>
            <a:r>
              <a:rPr lang="en-US" dirty="0"/>
              <a:t>  </a:t>
            </a:r>
            <a:r>
              <a:rPr lang="en-US" dirty="0" err="1"/>
              <a:t>ditraversal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 data  yang  </a:t>
            </a:r>
            <a:r>
              <a:rPr lang="en-US" dirty="0" err="1" smtClean="0"/>
              <a:t>dicar</a:t>
            </a:r>
            <a:r>
              <a:rPr lang="en-US" dirty="0" err="1"/>
              <a:t>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database(worst case possibility). </a:t>
            </a:r>
            <a:endParaRPr lang="en-US" dirty="0" smtClean="0"/>
          </a:p>
          <a:p>
            <a:r>
              <a:rPr lang="en-US" dirty="0" err="1" smtClean="0"/>
              <a:t>Efektivitas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linear search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O(n) worst case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database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518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Keunggulan</a:t>
            </a:r>
            <a:r>
              <a:rPr lang="en-US" dirty="0"/>
              <a:t> Binary Search:</a:t>
            </a:r>
            <a:br>
              <a:rPr lang="en-US" dirty="0"/>
            </a:br>
            <a:r>
              <a:rPr lang="en-US" dirty="0"/>
              <a:t>Search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/>
              <a:t>search yang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binary search, </a:t>
            </a:r>
            <a:r>
              <a:rPr lang="en-US" dirty="0" err="1"/>
              <a:t>bedanya</a:t>
            </a:r>
            <a:r>
              <a:rPr lang="en-US" dirty="0"/>
              <a:t> binary search </a:t>
            </a:r>
            <a:r>
              <a:rPr lang="en-US" dirty="0" err="1"/>
              <a:t>dari</a:t>
            </a:r>
            <a:r>
              <a:rPr lang="en-US" dirty="0"/>
              <a:t> linear search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Worst </a:t>
            </a:r>
            <a:r>
              <a:rPr lang="en-US" dirty="0"/>
              <a:t>case </a:t>
            </a:r>
            <a:r>
              <a:rPr lang="en-US" dirty="0" err="1"/>
              <a:t>dari</a:t>
            </a:r>
            <a:r>
              <a:rPr lang="en-US" dirty="0"/>
              <a:t> binary search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O(log n)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dibilang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/>
              <a:t>search yang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binary search tree (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search). </a:t>
            </a:r>
            <a:endParaRPr lang="en-US" dirty="0" smtClean="0"/>
          </a:p>
          <a:p>
            <a:r>
              <a:rPr lang="en-US" dirty="0" smtClean="0"/>
              <a:t>binary </a:t>
            </a:r>
            <a:r>
              <a:rPr lang="en-US" dirty="0"/>
              <a:t>search tree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O(log n)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bedanya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 binary search. </a:t>
            </a:r>
            <a:endParaRPr lang="en-US" dirty="0" smtClean="0"/>
          </a:p>
          <a:p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search </a:t>
            </a:r>
            <a:r>
              <a:rPr lang="en-US" dirty="0" err="1"/>
              <a:t>pada</a:t>
            </a:r>
            <a:r>
              <a:rPr lang="en-US" dirty="0"/>
              <a:t> binary search tree  </a:t>
            </a:r>
            <a:r>
              <a:rPr lang="en-US" dirty="0" err="1"/>
              <a:t>bisa</a:t>
            </a:r>
            <a:r>
              <a:rPr lang="en-US" dirty="0"/>
              <a:t>  </a:t>
            </a:r>
            <a:r>
              <a:rPr lang="en-US" dirty="0" err="1"/>
              <a:t>lebih</a:t>
            </a:r>
            <a:r>
              <a:rPr lang="en-US" dirty="0"/>
              <a:t>  </a:t>
            </a:r>
            <a:r>
              <a:rPr lang="en-US" dirty="0" err="1"/>
              <a:t>singkat</a:t>
            </a:r>
            <a:r>
              <a:rPr lang="en-US" dirty="0"/>
              <a:t>,  </a:t>
            </a:r>
            <a:r>
              <a:rPr lang="en-US" dirty="0" err="1"/>
              <a:t>karena</a:t>
            </a:r>
            <a:r>
              <a:rPr lang="en-US" dirty="0"/>
              <a:t>  </a:t>
            </a:r>
            <a:r>
              <a:rPr lang="en-US" dirty="0" err="1"/>
              <a:t>jalur</a:t>
            </a:r>
            <a:r>
              <a:rPr lang="en-US" dirty="0"/>
              <a:t>  yang 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 </a:t>
            </a:r>
            <a:r>
              <a:rPr lang="en-US" dirty="0" err="1"/>
              <a:t>tergolong</a:t>
            </a:r>
            <a:r>
              <a:rPr lang="en-US" dirty="0"/>
              <a:t>  </a:t>
            </a:r>
            <a:r>
              <a:rPr lang="en-US" dirty="0" err="1"/>
              <a:t>spesifik</a:t>
            </a:r>
            <a:r>
              <a:rPr lang="en-US" dirty="0"/>
              <a:t>,  </a:t>
            </a:r>
            <a:r>
              <a:rPr lang="en-US" dirty="0" err="1"/>
              <a:t>sehingga</a:t>
            </a:r>
            <a:r>
              <a:rPr lang="en-US" dirty="0"/>
              <a:t>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274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Keunggulan</a:t>
            </a:r>
            <a:r>
              <a:rPr lang="en-US" dirty="0"/>
              <a:t> Binary Search: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Struktur</a:t>
            </a:r>
            <a:r>
              <a:rPr lang="en-US" dirty="0"/>
              <a:t>  data  </a:t>
            </a:r>
            <a:r>
              <a:rPr lang="en-US" dirty="0" err="1"/>
              <a:t>merupakan</a:t>
            </a:r>
            <a:r>
              <a:rPr lang="en-US" dirty="0"/>
              <a:t>  </a:t>
            </a:r>
            <a:r>
              <a:rPr lang="en-US" dirty="0" err="1"/>
              <a:t>keunggulan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binary  search  tree  </a:t>
            </a:r>
            <a:r>
              <a:rPr lang="en-US" dirty="0" err="1"/>
              <a:t>jika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 </a:t>
            </a: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array  </a:t>
            </a:r>
            <a:r>
              <a:rPr lang="en-US" dirty="0" err="1"/>
              <a:t>pada</a:t>
            </a:r>
            <a:r>
              <a:rPr lang="en-US" dirty="0"/>
              <a:t>  </a:t>
            </a:r>
            <a:r>
              <a:rPr lang="en-US" dirty="0" err="1"/>
              <a:t>umunya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Mengapa</a:t>
            </a:r>
            <a:r>
              <a:rPr lang="en-US" dirty="0" smtClean="0"/>
              <a:t>  </a:t>
            </a:r>
            <a:r>
              <a:rPr lang="en-US" dirty="0" err="1"/>
              <a:t>hal</a:t>
            </a:r>
            <a:r>
              <a:rPr lang="en-US" dirty="0"/>
              <a:t>  </a:t>
            </a:r>
            <a:r>
              <a:rPr lang="en-US" dirty="0" err="1"/>
              <a:t>tersebut</a:t>
            </a:r>
            <a:r>
              <a:rPr lang="en-US" dirty="0"/>
              <a:t> 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dibilang</a:t>
            </a:r>
            <a:r>
              <a:rPr lang="en-US" dirty="0"/>
              <a:t>  </a:t>
            </a:r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keunggulan</a:t>
            </a:r>
            <a:r>
              <a:rPr lang="en-US" dirty="0"/>
              <a:t>? 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/>
              <a:t>struktur</a:t>
            </a:r>
            <a:r>
              <a:rPr lang="en-US" dirty="0"/>
              <a:t>  data  </a:t>
            </a:r>
            <a:r>
              <a:rPr lang="en-US" dirty="0" err="1"/>
              <a:t>dari</a:t>
            </a:r>
            <a:r>
              <a:rPr lang="en-US" dirty="0"/>
              <a:t>  binary  search  tree  </a:t>
            </a:r>
            <a:r>
              <a:rPr lang="en-US" dirty="0" err="1"/>
              <a:t>adalah</a:t>
            </a:r>
            <a:r>
              <a:rPr lang="en-US" dirty="0"/>
              <a:t>  linked  list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elemennya</a:t>
            </a:r>
            <a:r>
              <a:rPr lang="en-US" dirty="0"/>
              <a:t>  </a:t>
            </a:r>
            <a:r>
              <a:rPr lang="en-US" dirty="0" err="1"/>
              <a:t>terurut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demikian</a:t>
            </a:r>
            <a:r>
              <a:rPr lang="en-US" dirty="0"/>
              <a:t>  </a:t>
            </a:r>
            <a:r>
              <a:rPr lang="en-US" dirty="0" err="1"/>
              <a:t>apabila</a:t>
            </a:r>
            <a:r>
              <a:rPr lang="en-US" dirty="0"/>
              <a:t>  </a:t>
            </a:r>
            <a:r>
              <a:rPr lang="en-US" dirty="0" err="1"/>
              <a:t>struktur</a:t>
            </a:r>
            <a:r>
              <a:rPr lang="en-US" dirty="0"/>
              <a:t>  </a:t>
            </a:r>
            <a:r>
              <a:rPr lang="en-US" dirty="0" err="1"/>
              <a:t>datanya</a:t>
            </a:r>
            <a:r>
              <a:rPr lang="en-US" dirty="0"/>
              <a:t>  </a:t>
            </a:r>
            <a:r>
              <a:rPr lang="en-US" dirty="0" err="1"/>
              <a:t>sudah</a:t>
            </a:r>
            <a:r>
              <a:rPr lang="en-US" dirty="0"/>
              <a:t>  </a:t>
            </a:r>
            <a:r>
              <a:rPr lang="en-US" dirty="0" err="1"/>
              <a:t>terurut</a:t>
            </a:r>
            <a:r>
              <a:rPr lang="en-US" dirty="0"/>
              <a:t>  </a:t>
            </a:r>
            <a:r>
              <a:rPr lang="en-US" dirty="0" err="1"/>
              <a:t>maka</a:t>
            </a:r>
            <a:r>
              <a:rPr lang="en-US" dirty="0"/>
              <a:t>  </a:t>
            </a:r>
            <a:r>
              <a:rPr lang="en-US" dirty="0" err="1"/>
              <a:t>pengaksesannya</a:t>
            </a:r>
            <a:r>
              <a:rPr lang="en-US" dirty="0"/>
              <a:t>  pun  </a:t>
            </a:r>
            <a:r>
              <a:rPr lang="en-US" dirty="0" err="1"/>
              <a:t>jauh</a:t>
            </a:r>
            <a:r>
              <a:rPr lang="en-US" dirty="0"/>
              <a:t> 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 smtClean="0"/>
              <a:t>.</a:t>
            </a:r>
          </a:p>
          <a:p>
            <a:r>
              <a:rPr lang="en-US" dirty="0" smtClean="0"/>
              <a:t>Hal  </a:t>
            </a:r>
            <a:r>
              <a:rPr lang="en-US" dirty="0"/>
              <a:t>yang  </a:t>
            </a:r>
            <a:r>
              <a:rPr lang="en-US" dirty="0" err="1"/>
              <a:t>diakibatkan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struktur</a:t>
            </a:r>
            <a:r>
              <a:rPr lang="en-US" dirty="0"/>
              <a:t>  data  </a:t>
            </a:r>
            <a:r>
              <a:rPr lang="en-US" dirty="0" err="1"/>
              <a:t>tersebut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 </a:t>
            </a:r>
            <a:r>
              <a:rPr lang="en-US" dirty="0" err="1"/>
              <a:t>tidak</a:t>
            </a:r>
            <a:r>
              <a:rPr lang="en-US" dirty="0"/>
              <a:t>  </a:t>
            </a:r>
            <a:r>
              <a:rPr lang="en-US" dirty="0" err="1"/>
              <a:t>perlu</a:t>
            </a:r>
            <a:r>
              <a:rPr lang="en-US" dirty="0"/>
              <a:t>  </a:t>
            </a:r>
            <a:r>
              <a:rPr lang="en-US" dirty="0" err="1"/>
              <a:t>melakukan</a:t>
            </a:r>
            <a:r>
              <a:rPr lang="en-US" dirty="0"/>
              <a:t> sorting </a:t>
            </a:r>
            <a:r>
              <a:rPr lang="en-US" dirty="0" err="1"/>
              <a:t>terhadap</a:t>
            </a:r>
            <a:r>
              <a:rPr lang="en-US" dirty="0"/>
              <a:t> data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data yang lain,  </a:t>
            </a:r>
            <a:r>
              <a:rPr lang="en-US" dirty="0" err="1"/>
              <a:t>seperti</a:t>
            </a:r>
            <a:r>
              <a:rPr lang="en-US" dirty="0"/>
              <a:t>  </a:t>
            </a:r>
            <a:r>
              <a:rPr lang="en-US" dirty="0" err="1"/>
              <a:t>struktur</a:t>
            </a:r>
            <a:r>
              <a:rPr lang="en-US" dirty="0"/>
              <a:t>  data  array,  linked  list  </a:t>
            </a:r>
            <a:r>
              <a:rPr lang="en-US" dirty="0" err="1"/>
              <a:t>biasa</a:t>
            </a:r>
            <a:r>
              <a:rPr lang="en-US" dirty="0"/>
              <a:t>  </a:t>
            </a:r>
            <a:r>
              <a:rPr lang="en-US" dirty="0" err="1"/>
              <a:t>membutuhkan</a:t>
            </a:r>
            <a:r>
              <a:rPr lang="en-US" dirty="0"/>
              <a:t>  </a:t>
            </a:r>
            <a:r>
              <a:rPr lang="en-US" dirty="0" err="1"/>
              <a:t>sebuah</a:t>
            </a:r>
            <a:r>
              <a:rPr lang="en-US" dirty="0"/>
              <a:t>  </a:t>
            </a:r>
            <a:r>
              <a:rPr lang="en-US" dirty="0" err="1"/>
              <a:t>fungsi</a:t>
            </a:r>
            <a:r>
              <a:rPr lang="en-US" dirty="0"/>
              <a:t>  sort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mengurutkan</a:t>
            </a:r>
            <a:r>
              <a:rPr lang="en-US" dirty="0"/>
              <a:t> </a:t>
            </a:r>
            <a:r>
              <a:rPr lang="en-US" dirty="0" err="1"/>
              <a:t>datanya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/>
              <a:t>lain 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kemudahan</a:t>
            </a:r>
            <a:r>
              <a:rPr lang="en-US" dirty="0"/>
              <a:t> insertion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Keunggulan</a:t>
            </a:r>
            <a:r>
              <a:rPr lang="en-US" dirty="0"/>
              <a:t> Binary Search:</a:t>
            </a:r>
            <a:br>
              <a:rPr lang="en-US" dirty="0"/>
            </a:br>
            <a:r>
              <a:rPr lang="en-US" dirty="0" err="1"/>
              <a:t>Struktur</a:t>
            </a:r>
            <a:r>
              <a:rPr lang="en-US" dirty="0"/>
              <a:t>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35189" cy="435133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/>
              <a:t>proses </a:t>
            </a:r>
            <a:r>
              <a:rPr lang="en-US" dirty="0" err="1"/>
              <a:t>pemasukan</a:t>
            </a:r>
            <a:r>
              <a:rPr lang="en-US" dirty="0"/>
              <a:t> data </a:t>
            </a:r>
            <a:r>
              <a:rPr lang="en-US" dirty="0" err="1" smtClean="0"/>
              <a:t>pada</a:t>
            </a:r>
            <a:r>
              <a:rPr lang="en-US" dirty="0" smtClean="0"/>
              <a:t> binary </a:t>
            </a:r>
            <a:r>
              <a:rPr lang="en-US" dirty="0"/>
              <a:t>search tree, </a:t>
            </a:r>
            <a:r>
              <a:rPr lang="en-US" dirty="0" err="1"/>
              <a:t>sangatlah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,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data. </a:t>
            </a:r>
            <a:endParaRPr lang="en-US" dirty="0" smtClean="0"/>
          </a:p>
          <a:p>
            <a:r>
              <a:rPr lang="en-US" dirty="0" smtClean="0"/>
              <a:t>Proses </a:t>
            </a:r>
            <a:r>
              <a:rPr lang="en-US" dirty="0"/>
              <a:t>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hanyalah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yang  </a:t>
            </a:r>
            <a:r>
              <a:rPr lang="en-US" dirty="0" err="1"/>
              <a:t>tepat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data  yang  </a:t>
            </a:r>
            <a:r>
              <a:rPr lang="en-US" dirty="0" err="1"/>
              <a:t>dimasukkan</a:t>
            </a:r>
            <a:r>
              <a:rPr lang="en-US" dirty="0"/>
              <a:t>  </a:t>
            </a:r>
            <a:r>
              <a:rPr lang="en-US" dirty="0" err="1"/>
              <a:t>tersebut</a:t>
            </a:r>
            <a:r>
              <a:rPr lang="en-US" dirty="0"/>
              <a:t>,  </a:t>
            </a:r>
            <a:r>
              <a:rPr lang="en-US" dirty="0" err="1"/>
              <a:t>kemudian</a:t>
            </a:r>
            <a:r>
              <a:rPr lang="en-US" dirty="0"/>
              <a:t>  </a:t>
            </a:r>
            <a:r>
              <a:rPr lang="en-US" dirty="0" err="1"/>
              <a:t>dikaitkan</a:t>
            </a:r>
            <a:r>
              <a:rPr lang="en-US" dirty="0"/>
              <a:t>  </a:t>
            </a:r>
            <a:r>
              <a:rPr lang="en-US" dirty="0" err="1"/>
              <a:t>ke</a:t>
            </a:r>
            <a:r>
              <a:rPr lang="en-US" dirty="0"/>
              <a:t>  data  di  </a:t>
            </a:r>
            <a:r>
              <a:rPr lang="en-US" dirty="0" err="1"/>
              <a:t>atasnya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binary search tree yang </a:t>
            </a:r>
            <a:r>
              <a:rPr lang="en-US" dirty="0" err="1" smtClean="0"/>
              <a:t>baru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Gambar</a:t>
            </a:r>
            <a:r>
              <a:rPr lang="en-US" dirty="0" smtClean="0"/>
              <a:t> 1.Binary </a:t>
            </a:r>
            <a:r>
              <a:rPr lang="en-US" dirty="0"/>
              <a:t>Tree </a:t>
            </a:r>
            <a:endParaRPr lang="en-US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0656" y="2394686"/>
            <a:ext cx="23336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710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887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Custom Design</vt:lpstr>
      <vt:lpstr>1_Custom Design</vt:lpstr>
      <vt:lpstr>PowerPoint Presentation</vt:lpstr>
      <vt:lpstr>Binary Search Tree</vt:lpstr>
      <vt:lpstr>Binary Search Tree</vt:lpstr>
      <vt:lpstr>BST</vt:lpstr>
      <vt:lpstr>Keunggulan Binary Search: Search Method</vt:lpstr>
      <vt:lpstr>Keunggulan Binary Search: Search Method</vt:lpstr>
      <vt:lpstr>Keunggulan Binary Search: Search Method</vt:lpstr>
      <vt:lpstr>Keunggulan Binary Search: Struktur Data</vt:lpstr>
      <vt:lpstr>Keunggulan Binary Search: Struktur Data</vt:lpstr>
      <vt:lpstr>Keunggulan Binary Search: Struktur Data</vt:lpstr>
      <vt:lpstr>Tugas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Sarika Afrizal</dc:creator>
  <cp:lastModifiedBy>Lenovo</cp:lastModifiedBy>
  <cp:revision>153</cp:revision>
  <dcterms:created xsi:type="dcterms:W3CDTF">2020-08-19T03:51:16Z</dcterms:created>
  <dcterms:modified xsi:type="dcterms:W3CDTF">2021-04-26T15:55:03Z</dcterms:modified>
</cp:coreProperties>
</file>