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slideLayouts/slideLayout4.xml" ContentType="application/vnd.openxmlformats-officedocument.presentationml.slideLayout+xml"/>
  <Override PartName="/ppt/theme/theme5.xml" ContentType="application/vnd.openxmlformats-officedocument.theme+xml"/>
  <Override PartName="/ppt/slideLayouts/slideLayout5.xml" ContentType="application/vnd.openxmlformats-officedocument.presentationml.slideLayout+xml"/>
  <Override PartName="/ppt/theme/theme6.xml" ContentType="application/vnd.openxmlformats-officedocument.theme+xml"/>
  <Override PartName="/ppt/slideLayouts/slideLayout6.xml" ContentType="application/vnd.openxmlformats-officedocument.presentationml.slideLayout+xml"/>
  <Override PartName="/ppt/theme/theme7.xml" ContentType="application/vnd.openxmlformats-officedocument.theme+xml"/>
  <Override PartName="/ppt/slideLayouts/slideLayout7.xml" ContentType="application/vnd.openxmlformats-officedocument.presentationml.slideLayout+xml"/>
  <Override PartName="/ppt/theme/theme8.xml" ContentType="application/vnd.openxmlformats-officedocument.theme+xml"/>
  <Override PartName="/ppt/slideLayouts/slideLayout8.xml" ContentType="application/vnd.openxmlformats-officedocument.presentationml.slideLayout+xml"/>
  <Override PartName="/ppt/theme/theme9.xml" ContentType="application/vnd.openxmlformats-officedocument.theme+xml"/>
  <Override PartName="/ppt/slideLayouts/slideLayout9.xml" ContentType="application/vnd.openxmlformats-officedocument.presentationml.slideLayout+xml"/>
  <Override PartName="/ppt/theme/theme10.xml" ContentType="application/vnd.openxmlformats-officedocument.theme+xml"/>
  <Override PartName="/ppt/slideLayouts/slideLayout10.xml" ContentType="application/vnd.openxmlformats-officedocument.presentationml.slideLayout+xml"/>
  <Override PartName="/ppt/theme/theme11.xml" ContentType="application/vnd.openxmlformats-officedocument.theme+xml"/>
  <Override PartName="/ppt/slideLayouts/slideLayout1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 id="2147483661" r:id="rId3"/>
    <p:sldMasterId id="2147483662" r:id="rId4"/>
    <p:sldMasterId id="2147483663" r:id="rId5"/>
    <p:sldMasterId id="2147483664" r:id="rId6"/>
    <p:sldMasterId id="2147483665" r:id="rId7"/>
    <p:sldMasterId id="2147483666" r:id="rId8"/>
    <p:sldMasterId id="2147483667" r:id="rId9"/>
    <p:sldMasterId id="2147483668" r:id="rId10"/>
    <p:sldMasterId id="2147483669" r:id="rId11"/>
    <p:sldMasterId id="2147483670" r:id="rId12"/>
  </p:sldMasterIdLst>
  <p:notesMasterIdLst>
    <p:notesMasterId r:id="rId30"/>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Lst>
  <p:sldSz cx="12188825" cy="6858000"/>
  <p:notesSz cx="6858000" cy="9144000"/>
  <p:embeddedFontLst>
    <p:embeddedFont>
      <p:font typeface="Century Gothic" panose="020B0502020202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396" y="84"/>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font" Target="fonts/font4.fntdata"/><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font" Target="fonts/font1.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notesMaster" Target="notesMasters/notesMaster1.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har char="●"/>
              <a:defRPr sz="1800" b="0" i="0" u="none" strike="noStrike" cap="none"/>
            </a:lvl1pPr>
            <a:lvl2pPr marL="0" marR="0" lvl="1" indent="0" algn="l" rtl="0">
              <a:spcBef>
                <a:spcPts val="0"/>
              </a:spcBef>
              <a:buChar char="○"/>
              <a:defRPr sz="1800" b="0" i="0" u="none" strike="noStrike" cap="none"/>
            </a:lvl2pPr>
            <a:lvl3pPr marL="0" marR="0" lvl="2" indent="0" algn="l" rtl="0">
              <a:spcBef>
                <a:spcPts val="0"/>
              </a:spcBef>
              <a:buChar char="■"/>
              <a:defRPr sz="1800" b="0" i="0" u="none" strike="noStrike" cap="none"/>
            </a:lvl3pPr>
            <a:lvl4pPr marL="0" marR="0" lvl="3" indent="0" algn="l" rtl="0">
              <a:spcBef>
                <a:spcPts val="0"/>
              </a:spcBef>
              <a:buChar char="●"/>
              <a:defRPr sz="1800" b="0" i="0" u="none" strike="noStrike" cap="none"/>
            </a:lvl4pPr>
            <a:lvl5pPr marL="0" marR="0" lvl="4" indent="0" algn="l" rtl="0">
              <a:spcBef>
                <a:spcPts val="0"/>
              </a:spcBef>
              <a:buChar char="○"/>
              <a:defRPr sz="1800" b="0" i="0" u="none" strike="noStrike" cap="none"/>
            </a:lvl5pPr>
            <a:lvl6pPr marL="0" marR="0" lvl="5" indent="0" algn="l" rtl="0">
              <a:spcBef>
                <a:spcPts val="0"/>
              </a:spcBef>
              <a:buChar char="■"/>
              <a:defRPr sz="1800" b="0" i="0" u="none" strike="noStrike" cap="none"/>
            </a:lvl6pPr>
            <a:lvl7pPr marL="0" marR="0" lvl="6" indent="0" algn="l" rtl="0">
              <a:spcBef>
                <a:spcPts val="0"/>
              </a:spcBef>
              <a:buChar char="●"/>
              <a:defRPr sz="1800" b="0" i="0" u="none" strike="noStrike" cap="none"/>
            </a:lvl7pPr>
            <a:lvl8pPr marL="0" marR="0" lvl="7" indent="0" algn="l" rtl="0">
              <a:spcBef>
                <a:spcPts val="0"/>
              </a:spcBef>
              <a:buChar char="○"/>
              <a:defRPr sz="1800" b="0" i="0" u="none" strike="noStrike" cap="none"/>
            </a:lvl8pPr>
            <a:lvl9pPr marL="0" marR="0" lvl="8" indent="0" algn="l" rtl="0">
              <a:spcBef>
                <a:spcPts val="0"/>
              </a:spcBef>
              <a:buChar char="■"/>
              <a:defRPr sz="1800" b="0" i="0" u="none" strike="noStrike" cap="none"/>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entury Gothic"/>
              <a:buNone/>
            </a:pPr>
            <a:fld id="{00000000-1234-1234-1234-123412341234}" type="slidenum">
              <a:rPr lang="en-US" sz="1200" b="0" i="0" u="none" strike="noStrike" cap="none">
                <a:solidFill>
                  <a:srgbClr val="000000"/>
                </a:solidFill>
                <a:latin typeface="Century Gothic"/>
                <a:ea typeface="Century Gothic"/>
                <a:cs typeface="Century Gothic"/>
                <a:sym typeface="Century Gothic"/>
              </a:rPr>
              <a:t>‹#›</a:t>
            </a:fld>
            <a:endParaRPr lang="en-US" sz="1200" b="0" i="0" u="none" strike="noStrike" cap="none">
              <a:solidFill>
                <a:srgbClr val="00000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91979932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
        <p:nvSpPr>
          <p:cNvPr id="228" name="Shape 22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Century Gothic"/>
              <a:buNone/>
            </a:pPr>
            <a:fld id="{00000000-1234-1234-1234-123412341234}" type="slidenum">
              <a:rPr lang="en-US" sz="1200" b="0" i="0" u="none" strike="noStrike" cap="none">
                <a:solidFill>
                  <a:schemeClr val="dk2"/>
                </a:solidFill>
                <a:latin typeface="Century Gothic"/>
                <a:ea typeface="Century Gothic"/>
                <a:cs typeface="Century Gothic"/>
                <a:sym typeface="Century Gothic"/>
              </a:rPr>
              <a:t>12</a:t>
            </a:fld>
            <a:endParaRPr lang="en-US" sz="1200" b="0" i="0" u="none" strike="noStrike" cap="none">
              <a:solidFill>
                <a:schemeClr val="dk2"/>
              </a:solidFill>
              <a:latin typeface="Century Gothic"/>
              <a:ea typeface="Century Gothic"/>
              <a:cs typeface="Century Gothic"/>
              <a:sym typeface="Century Gothic"/>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4672382" y="1498600"/>
            <a:ext cx="7008574" cy="3298824"/>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5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14" name="Shape 14"/>
          <p:cNvSpPr txBox="1">
            <a:spLocks noGrp="1"/>
          </p:cNvSpPr>
          <p:nvPr>
            <p:ph type="subTitle" idx="1"/>
          </p:nvPr>
        </p:nvSpPr>
        <p:spPr>
          <a:xfrm>
            <a:off x="4672382" y="4927600"/>
            <a:ext cx="7008574" cy="1244599"/>
          </a:xfrm>
          <a:prstGeom prst="rect">
            <a:avLst/>
          </a:prstGeom>
          <a:noFill/>
          <a:ln>
            <a:noFill/>
          </a:ln>
        </p:spPr>
        <p:txBody>
          <a:bodyPr lIns="91425" tIns="91425" rIns="91425" bIns="91425" anchor="t" anchorCtr="0"/>
          <a:lstStyle>
            <a:lvl1pPr marL="0" marR="0" lvl="0" indent="0" algn="l" rtl="0">
              <a:lnSpc>
                <a:spcPct val="95000"/>
              </a:lnSpc>
              <a:spcBef>
                <a:spcPts val="0"/>
              </a:spcBef>
              <a:spcAft>
                <a:spcPts val="0"/>
              </a:spcAft>
              <a:buClr>
                <a:schemeClr val="dk1"/>
              </a:buClr>
              <a:buFont typeface="Arial"/>
              <a:buNone/>
              <a:defRPr sz="2800" b="0" i="0" u="none" strike="noStrike" cap="none">
                <a:solidFill>
                  <a:schemeClr val="dk1"/>
                </a:solidFill>
                <a:latin typeface="Century Gothic"/>
                <a:ea typeface="Century Gothic"/>
                <a:cs typeface="Century Gothic"/>
                <a:sym typeface="Century Gothic"/>
              </a:defRPr>
            </a:lvl1pPr>
            <a:lvl2pPr marL="609493" marR="0" lvl="1" indent="-12592" algn="ctr" rtl="0">
              <a:lnSpc>
                <a:spcPct val="95000"/>
              </a:lnSpc>
              <a:spcBef>
                <a:spcPts val="1063"/>
              </a:spcBef>
              <a:spcAft>
                <a:spcPts val="0"/>
              </a:spcAft>
              <a:buClr>
                <a:srgbClr val="8E94AB"/>
              </a:buClr>
              <a:buFont typeface="Century Gothic"/>
              <a:buNone/>
              <a:defRPr sz="2000" b="0" i="0" u="none" strike="noStrike" cap="none">
                <a:solidFill>
                  <a:srgbClr val="8E94AB"/>
                </a:solidFill>
                <a:latin typeface="Century Gothic"/>
                <a:ea typeface="Century Gothic"/>
                <a:cs typeface="Century Gothic"/>
                <a:sym typeface="Century Gothic"/>
              </a:defRPr>
            </a:lvl2pPr>
            <a:lvl3pPr marL="1218987" marR="0" lvl="2" indent="-12487" algn="ctr" rtl="0">
              <a:lnSpc>
                <a:spcPct val="95000"/>
              </a:lnSpc>
              <a:spcBef>
                <a:spcPts val="1063"/>
              </a:spcBef>
              <a:spcAft>
                <a:spcPts val="0"/>
              </a:spcAft>
              <a:buClr>
                <a:srgbClr val="8E94AB"/>
              </a:buClr>
              <a:buFont typeface="Century Gothic"/>
              <a:buNone/>
              <a:defRPr sz="1800" b="0" i="0" u="none" strike="noStrike" cap="none">
                <a:solidFill>
                  <a:srgbClr val="8E94AB"/>
                </a:solidFill>
                <a:latin typeface="Century Gothic"/>
                <a:ea typeface="Century Gothic"/>
                <a:cs typeface="Century Gothic"/>
                <a:sym typeface="Century Gothic"/>
              </a:defRPr>
            </a:lvl3pPr>
            <a:lvl4pPr marL="1828480" marR="0" lvl="3" indent="-12380" algn="ctr" rtl="0">
              <a:lnSpc>
                <a:spcPct val="95000"/>
              </a:lnSpc>
              <a:spcBef>
                <a:spcPts val="1063"/>
              </a:spcBef>
              <a:spcAft>
                <a:spcPts val="0"/>
              </a:spcAft>
              <a:buClr>
                <a:srgbClr val="8E94AB"/>
              </a:buClr>
              <a:buFont typeface="Century Gothic"/>
              <a:buNone/>
              <a:defRPr sz="1800" b="0" i="0" u="none" strike="noStrike" cap="none">
                <a:solidFill>
                  <a:srgbClr val="8E94AB"/>
                </a:solidFill>
                <a:latin typeface="Century Gothic"/>
                <a:ea typeface="Century Gothic"/>
                <a:cs typeface="Century Gothic"/>
                <a:sym typeface="Century Gothic"/>
              </a:defRPr>
            </a:lvl4pPr>
            <a:lvl5pPr marL="2437973" marR="0" lvl="4" indent="-12273" algn="ctr" rtl="0">
              <a:lnSpc>
                <a:spcPct val="95000"/>
              </a:lnSpc>
              <a:spcBef>
                <a:spcPts val="1063"/>
              </a:spcBef>
              <a:spcAft>
                <a:spcPts val="0"/>
              </a:spcAft>
              <a:buClr>
                <a:srgbClr val="8E94AB"/>
              </a:buClr>
              <a:buFont typeface="Century Gothic"/>
              <a:buNone/>
              <a:defRPr sz="1800" b="0" i="0" u="none" strike="noStrike" cap="none">
                <a:solidFill>
                  <a:srgbClr val="8E94AB"/>
                </a:solidFill>
                <a:latin typeface="Century Gothic"/>
                <a:ea typeface="Century Gothic"/>
                <a:cs typeface="Century Gothic"/>
                <a:sym typeface="Century Gothic"/>
              </a:defRPr>
            </a:lvl5pPr>
            <a:lvl6pPr marL="3047467" marR="0" lvl="5" indent="-12167" algn="ctr" rtl="0">
              <a:lnSpc>
                <a:spcPct val="95000"/>
              </a:lnSpc>
              <a:spcBef>
                <a:spcPts val="1066"/>
              </a:spcBef>
              <a:buClr>
                <a:srgbClr val="8E94AB"/>
              </a:buClr>
              <a:buFont typeface="Century Gothic"/>
              <a:buNone/>
              <a:defRPr sz="1800" b="0" i="0" u="none" strike="noStrike" cap="none">
                <a:solidFill>
                  <a:srgbClr val="8E94AB"/>
                </a:solidFill>
                <a:latin typeface="Century Gothic"/>
                <a:ea typeface="Century Gothic"/>
                <a:cs typeface="Century Gothic"/>
                <a:sym typeface="Century Gothic"/>
              </a:defRPr>
            </a:lvl6pPr>
            <a:lvl7pPr marL="3656960" marR="0" lvl="6" indent="-12060" algn="ctr" rtl="0">
              <a:lnSpc>
                <a:spcPct val="95000"/>
              </a:lnSpc>
              <a:spcBef>
                <a:spcPts val="1066"/>
              </a:spcBef>
              <a:buClr>
                <a:srgbClr val="8E94AB"/>
              </a:buClr>
              <a:buFont typeface="Century Gothic"/>
              <a:buNone/>
              <a:defRPr sz="1800" b="0" i="0" u="none" strike="noStrike" cap="none">
                <a:solidFill>
                  <a:srgbClr val="8E94AB"/>
                </a:solidFill>
                <a:latin typeface="Century Gothic"/>
                <a:ea typeface="Century Gothic"/>
                <a:cs typeface="Century Gothic"/>
                <a:sym typeface="Century Gothic"/>
              </a:defRPr>
            </a:lvl7pPr>
            <a:lvl8pPr marL="4266453" marR="0" lvl="7" indent="-11953" algn="ctr" rtl="0">
              <a:lnSpc>
                <a:spcPct val="95000"/>
              </a:lnSpc>
              <a:spcBef>
                <a:spcPts val="1066"/>
              </a:spcBef>
              <a:buClr>
                <a:srgbClr val="8E94AB"/>
              </a:buClr>
              <a:buFont typeface="Century Gothic"/>
              <a:buNone/>
              <a:defRPr sz="1800" b="0" i="0" u="none" strike="noStrike" cap="none">
                <a:solidFill>
                  <a:srgbClr val="8E94AB"/>
                </a:solidFill>
                <a:latin typeface="Century Gothic"/>
                <a:ea typeface="Century Gothic"/>
                <a:cs typeface="Century Gothic"/>
                <a:sym typeface="Century Gothic"/>
              </a:defRPr>
            </a:lvl8pPr>
            <a:lvl9pPr marL="4875947" marR="0" lvl="8" indent="-11846" algn="ctr" rtl="0">
              <a:lnSpc>
                <a:spcPct val="95000"/>
              </a:lnSpc>
              <a:spcBef>
                <a:spcPts val="1066"/>
              </a:spcBef>
              <a:buClr>
                <a:srgbClr val="8E94AB"/>
              </a:buClr>
              <a:buFont typeface="Century Gothic"/>
              <a:buNone/>
              <a:defRPr sz="1800" b="0" i="0" u="none" strike="noStrike" cap="none">
                <a:solidFill>
                  <a:srgbClr val="8E94AB"/>
                </a:solidFill>
                <a:latin typeface="Century Gothic"/>
                <a:ea typeface="Century Gothic"/>
                <a:cs typeface="Century Gothic"/>
                <a:sym typeface="Century Gothic"/>
              </a:defRPr>
            </a:lvl9pPr>
          </a:lstStyle>
          <a:p>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130" name="Shape 130"/>
          <p:cNvSpPr txBox="1">
            <a:spLocks noGrp="1"/>
          </p:cNvSpPr>
          <p:nvPr>
            <p:ph type="body" idx="1"/>
          </p:nvPr>
        </p:nvSpPr>
        <p:spPr>
          <a:xfrm rot="5400000">
            <a:off x="3960812" y="-1141412"/>
            <a:ext cx="4470399" cy="10156825"/>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1" name="Shape 131"/>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32" name="Shape 132"/>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33" name="Shape 133"/>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rot="5400000">
            <a:off x="7614867" y="2512403"/>
            <a:ext cx="5897561" cy="1422029"/>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143" name="Shape 143"/>
          <p:cNvSpPr txBox="1">
            <a:spLocks noGrp="1"/>
          </p:cNvSpPr>
          <p:nvPr>
            <p:ph type="body" idx="1"/>
          </p:nvPr>
        </p:nvSpPr>
        <p:spPr>
          <a:xfrm rot="5400000">
            <a:off x="2434617" y="-1042670"/>
            <a:ext cx="5897561" cy="8532177"/>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4" name="Shape 144"/>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45" name="Shape 145"/>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46" name="Shape 146"/>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812589" y="4445000"/>
            <a:ext cx="7008574" cy="1930399"/>
          </a:xfrm>
          <a:prstGeom prst="rect">
            <a:avLst/>
          </a:prstGeom>
          <a:noFill/>
          <a:ln>
            <a:noFill/>
          </a:ln>
        </p:spPr>
        <p:txBody>
          <a:bodyPr lIns="91425" tIns="91425" rIns="91425" bIns="91425" anchor="t" anchorCtr="0"/>
          <a:lstStyle>
            <a:lvl1pPr marL="0" marR="0" lvl="0" indent="0" algn="l" rtl="0">
              <a:lnSpc>
                <a:spcPct val="85000"/>
              </a:lnSpc>
              <a:spcBef>
                <a:spcPts val="0"/>
              </a:spcBef>
              <a:spcAft>
                <a:spcPts val="0"/>
              </a:spcAft>
              <a:buNone/>
              <a:defRPr sz="5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20" name="Shape 20"/>
          <p:cNvSpPr txBox="1">
            <a:spLocks noGrp="1"/>
          </p:cNvSpPr>
          <p:nvPr>
            <p:ph type="body" idx="1"/>
          </p:nvPr>
        </p:nvSpPr>
        <p:spPr>
          <a:xfrm>
            <a:off x="812589" y="3124200"/>
            <a:ext cx="7008574" cy="1296986"/>
          </a:xfrm>
          <a:prstGeom prst="rect">
            <a:avLst/>
          </a:prstGeom>
          <a:noFill/>
          <a:ln>
            <a:noFill/>
          </a:ln>
        </p:spPr>
        <p:txBody>
          <a:bodyPr lIns="91425" tIns="91425" rIns="91425" bIns="91425" anchor="b" anchorCtr="0"/>
          <a:lstStyle>
            <a:lvl1pPr marL="0" marR="0" lvl="0" indent="0" algn="l" rtl="0">
              <a:lnSpc>
                <a:spcPct val="95000"/>
              </a:lnSpc>
              <a:spcBef>
                <a:spcPts val="0"/>
              </a:spcBef>
              <a:spcAft>
                <a:spcPts val="0"/>
              </a:spcAft>
              <a:buClr>
                <a:schemeClr val="dk1"/>
              </a:buClr>
              <a:buFont typeface="Arial"/>
              <a:buNone/>
              <a:defRPr sz="2800" b="0" i="0" u="none" strike="noStrike" cap="none">
                <a:solidFill>
                  <a:schemeClr val="dk1"/>
                </a:solidFill>
                <a:latin typeface="Century Gothic"/>
                <a:ea typeface="Century Gothic"/>
                <a:cs typeface="Century Gothic"/>
                <a:sym typeface="Century Gothic"/>
              </a:defRPr>
            </a:lvl1pPr>
            <a:lvl2pPr marL="609493" marR="0" lvl="1" indent="-12592" algn="l" rtl="0">
              <a:lnSpc>
                <a:spcPct val="95000"/>
              </a:lnSpc>
              <a:spcBef>
                <a:spcPts val="1063"/>
              </a:spcBef>
              <a:spcAft>
                <a:spcPts val="0"/>
              </a:spcAft>
              <a:buClr>
                <a:srgbClr val="8E94AB"/>
              </a:buClr>
              <a:buFont typeface="Century Gothic"/>
              <a:buNone/>
              <a:defRPr sz="2400" b="0" i="0" u="none" strike="noStrike" cap="none">
                <a:solidFill>
                  <a:srgbClr val="8E94AB"/>
                </a:solidFill>
                <a:latin typeface="Century Gothic"/>
                <a:ea typeface="Century Gothic"/>
                <a:cs typeface="Century Gothic"/>
                <a:sym typeface="Century Gothic"/>
              </a:defRPr>
            </a:lvl2pPr>
            <a:lvl3pPr marL="1218987" marR="0" lvl="2" indent="-12487" algn="l" rtl="0">
              <a:lnSpc>
                <a:spcPct val="95000"/>
              </a:lnSpc>
              <a:spcBef>
                <a:spcPts val="1063"/>
              </a:spcBef>
              <a:spcAft>
                <a:spcPts val="0"/>
              </a:spcAft>
              <a:buClr>
                <a:srgbClr val="8E94AB"/>
              </a:buClr>
              <a:buFont typeface="Century Gothic"/>
              <a:buNone/>
              <a:defRPr sz="2100" b="0" i="0" u="none" strike="noStrike" cap="none">
                <a:solidFill>
                  <a:srgbClr val="8E94AB"/>
                </a:solidFill>
                <a:latin typeface="Century Gothic"/>
                <a:ea typeface="Century Gothic"/>
                <a:cs typeface="Century Gothic"/>
                <a:sym typeface="Century Gothic"/>
              </a:defRPr>
            </a:lvl3pPr>
            <a:lvl4pPr marL="1828480" marR="0" lvl="3" indent="-12380" algn="l" rtl="0">
              <a:lnSpc>
                <a:spcPct val="95000"/>
              </a:lnSpc>
              <a:spcBef>
                <a:spcPts val="1063"/>
              </a:spcBef>
              <a:spcAft>
                <a:spcPts val="0"/>
              </a:spcAft>
              <a:buClr>
                <a:srgbClr val="8E94AB"/>
              </a:buClr>
              <a:buFont typeface="Century Gothic"/>
              <a:buNone/>
              <a:defRPr sz="1900" b="0" i="0" u="none" strike="noStrike" cap="none">
                <a:solidFill>
                  <a:srgbClr val="8E94AB"/>
                </a:solidFill>
                <a:latin typeface="Century Gothic"/>
                <a:ea typeface="Century Gothic"/>
                <a:cs typeface="Century Gothic"/>
                <a:sym typeface="Century Gothic"/>
              </a:defRPr>
            </a:lvl4pPr>
            <a:lvl5pPr marL="2437973" marR="0" lvl="4" indent="-12273" algn="l" rtl="0">
              <a:lnSpc>
                <a:spcPct val="95000"/>
              </a:lnSpc>
              <a:spcBef>
                <a:spcPts val="1063"/>
              </a:spcBef>
              <a:spcAft>
                <a:spcPts val="0"/>
              </a:spcAft>
              <a:buClr>
                <a:srgbClr val="8E94AB"/>
              </a:buClr>
              <a:buFont typeface="Century Gothic"/>
              <a:buNone/>
              <a:defRPr sz="1900" b="0" i="0" u="none" strike="noStrike" cap="none">
                <a:solidFill>
                  <a:srgbClr val="8E94AB"/>
                </a:solidFill>
                <a:latin typeface="Century Gothic"/>
                <a:ea typeface="Century Gothic"/>
                <a:cs typeface="Century Gothic"/>
                <a:sym typeface="Century Gothic"/>
              </a:defRPr>
            </a:lvl5pPr>
            <a:lvl6pPr marL="3047467" marR="0" lvl="5" indent="-12167" algn="l" rtl="0">
              <a:lnSpc>
                <a:spcPct val="95000"/>
              </a:lnSpc>
              <a:spcBef>
                <a:spcPts val="1066"/>
              </a:spcBef>
              <a:buClr>
                <a:srgbClr val="8E94AB"/>
              </a:buClr>
              <a:buFont typeface="Century Gothic"/>
              <a:buNone/>
              <a:defRPr sz="1900" b="0" i="0" u="none" strike="noStrike" cap="none">
                <a:solidFill>
                  <a:srgbClr val="8E94AB"/>
                </a:solidFill>
                <a:latin typeface="Century Gothic"/>
                <a:ea typeface="Century Gothic"/>
                <a:cs typeface="Century Gothic"/>
                <a:sym typeface="Century Gothic"/>
              </a:defRPr>
            </a:lvl6pPr>
            <a:lvl7pPr marL="3656960" marR="0" lvl="6" indent="-12060" algn="l" rtl="0">
              <a:lnSpc>
                <a:spcPct val="95000"/>
              </a:lnSpc>
              <a:spcBef>
                <a:spcPts val="1066"/>
              </a:spcBef>
              <a:buClr>
                <a:srgbClr val="8E94AB"/>
              </a:buClr>
              <a:buFont typeface="Century Gothic"/>
              <a:buNone/>
              <a:defRPr sz="1900" b="0" i="0" u="none" strike="noStrike" cap="none">
                <a:solidFill>
                  <a:srgbClr val="8E94AB"/>
                </a:solidFill>
                <a:latin typeface="Century Gothic"/>
                <a:ea typeface="Century Gothic"/>
                <a:cs typeface="Century Gothic"/>
                <a:sym typeface="Century Gothic"/>
              </a:defRPr>
            </a:lvl7pPr>
            <a:lvl8pPr marL="4266453" marR="0" lvl="7" indent="-11953" algn="l" rtl="0">
              <a:lnSpc>
                <a:spcPct val="95000"/>
              </a:lnSpc>
              <a:spcBef>
                <a:spcPts val="1066"/>
              </a:spcBef>
              <a:buClr>
                <a:srgbClr val="8E94AB"/>
              </a:buClr>
              <a:buFont typeface="Century Gothic"/>
              <a:buNone/>
              <a:defRPr sz="1900" b="0" i="0" u="none" strike="noStrike" cap="none">
                <a:solidFill>
                  <a:srgbClr val="8E94AB"/>
                </a:solidFill>
                <a:latin typeface="Century Gothic"/>
                <a:ea typeface="Century Gothic"/>
                <a:cs typeface="Century Gothic"/>
                <a:sym typeface="Century Gothic"/>
              </a:defRPr>
            </a:lvl8pPr>
            <a:lvl9pPr marL="4875947" marR="0" lvl="8" indent="-11846" algn="l" rtl="0">
              <a:lnSpc>
                <a:spcPct val="95000"/>
              </a:lnSpc>
              <a:spcBef>
                <a:spcPts val="1066"/>
              </a:spcBef>
              <a:buClr>
                <a:srgbClr val="8E94AB"/>
              </a:buClr>
              <a:buFont typeface="Century Gothic"/>
              <a:buNone/>
              <a:defRPr sz="1900" b="0" i="0" u="none" strike="noStrike" cap="none">
                <a:solidFill>
                  <a:srgbClr val="8E94AB"/>
                </a:solidFill>
                <a:latin typeface="Century Gothic"/>
                <a:ea typeface="Century Gothic"/>
                <a:cs typeface="Century Gothic"/>
                <a:sym typeface="Century Gothic"/>
              </a:defRPr>
            </a:lvl9pPr>
          </a:lstStyle>
          <a:p>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37" name="Shape 37"/>
          <p:cNvSpPr txBox="1">
            <a:spLocks noGrp="1"/>
          </p:cNvSpPr>
          <p:nvPr>
            <p:ph type="body" idx="1"/>
          </p:nvPr>
        </p:nvSpPr>
        <p:spPr>
          <a:xfrm>
            <a:off x="1117600" y="1701800"/>
            <a:ext cx="10156825" cy="44703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8" name="Shape 38"/>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39" name="Shape 39"/>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40" name="Shape 40"/>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50" name="Shape 50"/>
          <p:cNvSpPr txBox="1">
            <a:spLocks noGrp="1"/>
          </p:cNvSpPr>
          <p:nvPr>
            <p:ph type="body" idx="1"/>
          </p:nvPr>
        </p:nvSpPr>
        <p:spPr>
          <a:xfrm>
            <a:off x="1117308" y="1701800"/>
            <a:ext cx="4977103" cy="44703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11328" marR="0" lvl="4" indent="-195228"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1706580" marR="0" lvl="5" indent="-4780" algn="l" rtl="0">
              <a:lnSpc>
                <a:spcPct val="95000"/>
              </a:lnSpc>
              <a:spcBef>
                <a:spcPts val="1066"/>
              </a:spcBef>
              <a:buClr>
                <a:schemeClr val="dk1"/>
              </a:buClr>
              <a:buFont typeface="Century Gothic"/>
              <a:buNone/>
              <a:defRPr sz="1800" b="0" i="0" u="none" strike="noStrike" cap="none">
                <a:solidFill>
                  <a:schemeClr val="dk1"/>
                </a:solidFill>
                <a:latin typeface="Century Gothic"/>
                <a:ea typeface="Century Gothic"/>
                <a:cs typeface="Century Gothic"/>
                <a:sym typeface="Century Gothic"/>
              </a:defRPr>
            </a:lvl6pPr>
            <a:lvl7pPr marL="2011328" marR="0" lvl="6" indent="-206657"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2011328" marR="0" lvl="7" indent="-206657"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2011328" marR="0" lvl="8" indent="-206657"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1" name="Shape 51"/>
          <p:cNvSpPr txBox="1">
            <a:spLocks noGrp="1"/>
          </p:cNvSpPr>
          <p:nvPr>
            <p:ph type="body" idx="2"/>
          </p:nvPr>
        </p:nvSpPr>
        <p:spPr>
          <a:xfrm>
            <a:off x="6297558" y="1701800"/>
            <a:ext cx="4977103" cy="44703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11328" marR="0" lvl="4" indent="-195228"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011328" marR="0" lvl="5" indent="-206657"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011328" marR="0" lvl="6" indent="-206657"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2011328" marR="0" lvl="7" indent="-206657"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2011328" marR="0" lvl="8" indent="-206657"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2" name="Shape 52"/>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53" name="Shape 53"/>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54" name="Shape 54"/>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64" name="Shape 64"/>
          <p:cNvSpPr txBox="1">
            <a:spLocks noGrp="1"/>
          </p:cNvSpPr>
          <p:nvPr>
            <p:ph type="body" idx="1"/>
          </p:nvPr>
        </p:nvSpPr>
        <p:spPr>
          <a:xfrm>
            <a:off x="1121371" y="1608836"/>
            <a:ext cx="4973041" cy="512064"/>
          </a:xfrm>
          <a:prstGeom prst="rect">
            <a:avLst/>
          </a:prstGeom>
          <a:noFill/>
          <a:ln>
            <a:noFill/>
          </a:ln>
        </p:spPr>
        <p:txBody>
          <a:bodyPr lIns="91425" tIns="91425" rIns="91425" bIns="91425" anchor="b" anchorCtr="0"/>
          <a:lstStyle>
            <a:lvl1pPr marL="0" marR="0" lvl="0" indent="0" algn="l" rtl="0">
              <a:lnSpc>
                <a:spcPct val="95000"/>
              </a:lnSpc>
              <a:spcBef>
                <a:spcPts val="0"/>
              </a:spcBef>
              <a:spcAft>
                <a:spcPts val="0"/>
              </a:spcAft>
              <a:buClr>
                <a:schemeClr val="dk1"/>
              </a:buClr>
              <a:buFont typeface="Arial"/>
              <a:buNone/>
              <a:defRPr sz="2400" b="1" i="0" u="none" strike="noStrike" cap="none">
                <a:solidFill>
                  <a:schemeClr val="dk1"/>
                </a:solidFill>
                <a:latin typeface="Century Gothic"/>
                <a:ea typeface="Century Gothic"/>
                <a:cs typeface="Century Gothic"/>
                <a:sym typeface="Century Gothic"/>
              </a:defRPr>
            </a:lvl1pPr>
            <a:lvl2pPr marL="609493" marR="0" lvl="1" indent="-12592" algn="l" rtl="0">
              <a:lnSpc>
                <a:spcPct val="95000"/>
              </a:lnSpc>
              <a:spcBef>
                <a:spcPts val="1063"/>
              </a:spcBef>
              <a:spcAft>
                <a:spcPts val="0"/>
              </a:spcAft>
              <a:buClr>
                <a:schemeClr val="dk1"/>
              </a:buClr>
              <a:buFont typeface="Century Gothic"/>
              <a:buNone/>
              <a:defRPr sz="2700" b="1" i="0" u="none" strike="noStrike" cap="none">
                <a:solidFill>
                  <a:schemeClr val="dk1"/>
                </a:solidFill>
                <a:latin typeface="Century Gothic"/>
                <a:ea typeface="Century Gothic"/>
                <a:cs typeface="Century Gothic"/>
                <a:sym typeface="Century Gothic"/>
              </a:defRPr>
            </a:lvl2pPr>
            <a:lvl3pPr marL="1218987" marR="0" lvl="2" indent="-12487" algn="l" rtl="0">
              <a:lnSpc>
                <a:spcPct val="95000"/>
              </a:lnSpc>
              <a:spcBef>
                <a:spcPts val="1063"/>
              </a:spcBef>
              <a:spcAft>
                <a:spcPts val="0"/>
              </a:spcAft>
              <a:buClr>
                <a:schemeClr val="dk1"/>
              </a:buClr>
              <a:buFont typeface="Century Gothic"/>
              <a:buNone/>
              <a:defRPr sz="2400" b="1" i="0" u="none" strike="noStrike" cap="none">
                <a:solidFill>
                  <a:schemeClr val="dk1"/>
                </a:solidFill>
                <a:latin typeface="Century Gothic"/>
                <a:ea typeface="Century Gothic"/>
                <a:cs typeface="Century Gothic"/>
                <a:sym typeface="Century Gothic"/>
              </a:defRPr>
            </a:lvl3pPr>
            <a:lvl4pPr marL="1828480" marR="0" lvl="3" indent="-12380" algn="l" rtl="0">
              <a:lnSpc>
                <a:spcPct val="95000"/>
              </a:lnSpc>
              <a:spcBef>
                <a:spcPts val="1063"/>
              </a:spcBef>
              <a:spcAft>
                <a:spcPts val="0"/>
              </a:spcAft>
              <a:buClr>
                <a:schemeClr val="dk1"/>
              </a:buClr>
              <a:buFont typeface="Century Gothic"/>
              <a:buNone/>
              <a:defRPr sz="2100" b="1" i="0" u="none" strike="noStrike" cap="none">
                <a:solidFill>
                  <a:schemeClr val="dk1"/>
                </a:solidFill>
                <a:latin typeface="Century Gothic"/>
                <a:ea typeface="Century Gothic"/>
                <a:cs typeface="Century Gothic"/>
                <a:sym typeface="Century Gothic"/>
              </a:defRPr>
            </a:lvl4pPr>
            <a:lvl5pPr marL="2437973" marR="0" lvl="4" indent="-12273" algn="l" rtl="0">
              <a:lnSpc>
                <a:spcPct val="95000"/>
              </a:lnSpc>
              <a:spcBef>
                <a:spcPts val="1063"/>
              </a:spcBef>
              <a:spcAft>
                <a:spcPts val="0"/>
              </a:spcAft>
              <a:buClr>
                <a:schemeClr val="dk1"/>
              </a:buClr>
              <a:buFont typeface="Century Gothic"/>
              <a:buNone/>
              <a:defRPr sz="2100" b="1" i="0" u="none" strike="noStrike" cap="none">
                <a:solidFill>
                  <a:schemeClr val="dk1"/>
                </a:solidFill>
                <a:latin typeface="Century Gothic"/>
                <a:ea typeface="Century Gothic"/>
                <a:cs typeface="Century Gothic"/>
                <a:sym typeface="Century Gothic"/>
              </a:defRPr>
            </a:lvl5pPr>
            <a:lvl6pPr marL="3047467" marR="0" lvl="5" indent="-12167" algn="l" rtl="0">
              <a:lnSpc>
                <a:spcPct val="95000"/>
              </a:lnSpc>
              <a:spcBef>
                <a:spcPts val="1066"/>
              </a:spcBef>
              <a:buClr>
                <a:schemeClr val="dk1"/>
              </a:buClr>
              <a:buFont typeface="Century Gothic"/>
              <a:buNone/>
              <a:defRPr sz="2100" b="1" i="0" u="none" strike="noStrike" cap="none">
                <a:solidFill>
                  <a:schemeClr val="dk1"/>
                </a:solidFill>
                <a:latin typeface="Century Gothic"/>
                <a:ea typeface="Century Gothic"/>
                <a:cs typeface="Century Gothic"/>
                <a:sym typeface="Century Gothic"/>
              </a:defRPr>
            </a:lvl6pPr>
            <a:lvl7pPr marL="3656960" marR="0" lvl="6" indent="-12060" algn="l" rtl="0">
              <a:lnSpc>
                <a:spcPct val="95000"/>
              </a:lnSpc>
              <a:spcBef>
                <a:spcPts val="1066"/>
              </a:spcBef>
              <a:buClr>
                <a:schemeClr val="dk1"/>
              </a:buClr>
              <a:buFont typeface="Century Gothic"/>
              <a:buNone/>
              <a:defRPr sz="2100" b="1" i="0" u="none" strike="noStrike" cap="none">
                <a:solidFill>
                  <a:schemeClr val="dk1"/>
                </a:solidFill>
                <a:latin typeface="Century Gothic"/>
                <a:ea typeface="Century Gothic"/>
                <a:cs typeface="Century Gothic"/>
                <a:sym typeface="Century Gothic"/>
              </a:defRPr>
            </a:lvl7pPr>
            <a:lvl8pPr marL="4266453" marR="0" lvl="7" indent="-11953" algn="l" rtl="0">
              <a:lnSpc>
                <a:spcPct val="95000"/>
              </a:lnSpc>
              <a:spcBef>
                <a:spcPts val="1066"/>
              </a:spcBef>
              <a:buClr>
                <a:schemeClr val="dk1"/>
              </a:buClr>
              <a:buFont typeface="Century Gothic"/>
              <a:buNone/>
              <a:defRPr sz="2100" b="1" i="0" u="none" strike="noStrike" cap="none">
                <a:solidFill>
                  <a:schemeClr val="dk1"/>
                </a:solidFill>
                <a:latin typeface="Century Gothic"/>
                <a:ea typeface="Century Gothic"/>
                <a:cs typeface="Century Gothic"/>
                <a:sym typeface="Century Gothic"/>
              </a:defRPr>
            </a:lvl8pPr>
            <a:lvl9pPr marL="4875947" marR="0" lvl="8" indent="-11846" algn="l" rtl="0">
              <a:lnSpc>
                <a:spcPct val="95000"/>
              </a:lnSpc>
              <a:spcBef>
                <a:spcPts val="1066"/>
              </a:spcBef>
              <a:buClr>
                <a:schemeClr val="dk1"/>
              </a:buClr>
              <a:buFont typeface="Century Gothic"/>
              <a:buNone/>
              <a:defRPr sz="2100" b="1" i="0" u="none" strike="noStrike" cap="none">
                <a:solidFill>
                  <a:schemeClr val="dk1"/>
                </a:solidFill>
                <a:latin typeface="Century Gothic"/>
                <a:ea typeface="Century Gothic"/>
                <a:cs typeface="Century Gothic"/>
                <a:sym typeface="Century Gothic"/>
              </a:defRPr>
            </a:lvl9pPr>
          </a:lstStyle>
          <a:p>
            <a:endParaRPr/>
          </a:p>
        </p:txBody>
      </p:sp>
      <p:sp>
        <p:nvSpPr>
          <p:cNvPr id="65" name="Shape 65"/>
          <p:cNvSpPr txBox="1">
            <a:spLocks noGrp="1"/>
          </p:cNvSpPr>
          <p:nvPr>
            <p:ph type="body" idx="2"/>
          </p:nvPr>
        </p:nvSpPr>
        <p:spPr>
          <a:xfrm>
            <a:off x="1117308" y="2209800"/>
            <a:ext cx="4977103" cy="3962399"/>
          </a:xfrm>
          <a:prstGeom prst="rect">
            <a:avLst/>
          </a:prstGeom>
          <a:noFill/>
          <a:ln>
            <a:noFill/>
          </a:ln>
        </p:spPr>
        <p:txBody>
          <a:bodyPr lIns="91425" tIns="91425" rIns="91425" bIns="91425" anchor="t" anchorCtr="0"/>
          <a:lstStyle>
            <a:lvl1pPr marL="303213" marR="0" lvl="0" indent="-176213" algn="l" rtl="0">
              <a:lnSpc>
                <a:spcPct val="95000"/>
              </a:lnSpc>
              <a:spcBef>
                <a:spcPts val="1863"/>
              </a:spcBef>
              <a:spcAft>
                <a:spcPts val="0"/>
              </a:spcAft>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1pPr>
            <a:lvl2pPr marL="730250" marR="0" lvl="1" indent="-196850"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11328" marR="0" lvl="4" indent="-195228"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011328" marR="0" lvl="5" indent="-206657"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011328" marR="0" lvl="6" indent="-206657"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2011328" marR="0" lvl="7" indent="-206657"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2011328" marR="0" lvl="8" indent="-206657"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6" name="Shape 66"/>
          <p:cNvSpPr txBox="1">
            <a:spLocks noGrp="1"/>
          </p:cNvSpPr>
          <p:nvPr>
            <p:ph type="body" idx="3"/>
          </p:nvPr>
        </p:nvSpPr>
        <p:spPr>
          <a:xfrm>
            <a:off x="6301621" y="1608836"/>
            <a:ext cx="4973041" cy="512064"/>
          </a:xfrm>
          <a:prstGeom prst="rect">
            <a:avLst/>
          </a:prstGeom>
          <a:noFill/>
          <a:ln>
            <a:noFill/>
          </a:ln>
        </p:spPr>
        <p:txBody>
          <a:bodyPr lIns="91425" tIns="91425" rIns="91425" bIns="91425" anchor="b" anchorCtr="0"/>
          <a:lstStyle>
            <a:lvl1pPr marL="0" marR="0" lvl="0" indent="0" algn="l" rtl="0">
              <a:lnSpc>
                <a:spcPct val="95000"/>
              </a:lnSpc>
              <a:spcBef>
                <a:spcPts val="0"/>
              </a:spcBef>
              <a:spcAft>
                <a:spcPts val="0"/>
              </a:spcAft>
              <a:buClr>
                <a:schemeClr val="dk1"/>
              </a:buClr>
              <a:buFont typeface="Arial"/>
              <a:buNone/>
              <a:defRPr sz="2400" b="1" i="0" u="none" strike="noStrike" cap="none">
                <a:solidFill>
                  <a:schemeClr val="dk1"/>
                </a:solidFill>
                <a:latin typeface="Century Gothic"/>
                <a:ea typeface="Century Gothic"/>
                <a:cs typeface="Century Gothic"/>
                <a:sym typeface="Century Gothic"/>
              </a:defRPr>
            </a:lvl1pPr>
            <a:lvl2pPr marL="609493" marR="0" lvl="1" indent="-12592" algn="l" rtl="0">
              <a:lnSpc>
                <a:spcPct val="95000"/>
              </a:lnSpc>
              <a:spcBef>
                <a:spcPts val="1063"/>
              </a:spcBef>
              <a:spcAft>
                <a:spcPts val="0"/>
              </a:spcAft>
              <a:buClr>
                <a:schemeClr val="dk1"/>
              </a:buClr>
              <a:buFont typeface="Century Gothic"/>
              <a:buNone/>
              <a:defRPr sz="2700" b="1" i="0" u="none" strike="noStrike" cap="none">
                <a:solidFill>
                  <a:schemeClr val="dk1"/>
                </a:solidFill>
                <a:latin typeface="Century Gothic"/>
                <a:ea typeface="Century Gothic"/>
                <a:cs typeface="Century Gothic"/>
                <a:sym typeface="Century Gothic"/>
              </a:defRPr>
            </a:lvl2pPr>
            <a:lvl3pPr marL="1218987" marR="0" lvl="2" indent="-12487" algn="l" rtl="0">
              <a:lnSpc>
                <a:spcPct val="95000"/>
              </a:lnSpc>
              <a:spcBef>
                <a:spcPts val="1063"/>
              </a:spcBef>
              <a:spcAft>
                <a:spcPts val="0"/>
              </a:spcAft>
              <a:buClr>
                <a:schemeClr val="dk1"/>
              </a:buClr>
              <a:buFont typeface="Century Gothic"/>
              <a:buNone/>
              <a:defRPr sz="2400" b="1" i="0" u="none" strike="noStrike" cap="none">
                <a:solidFill>
                  <a:schemeClr val="dk1"/>
                </a:solidFill>
                <a:latin typeface="Century Gothic"/>
                <a:ea typeface="Century Gothic"/>
                <a:cs typeface="Century Gothic"/>
                <a:sym typeface="Century Gothic"/>
              </a:defRPr>
            </a:lvl3pPr>
            <a:lvl4pPr marL="1828480" marR="0" lvl="3" indent="-12380" algn="l" rtl="0">
              <a:lnSpc>
                <a:spcPct val="95000"/>
              </a:lnSpc>
              <a:spcBef>
                <a:spcPts val="1063"/>
              </a:spcBef>
              <a:spcAft>
                <a:spcPts val="0"/>
              </a:spcAft>
              <a:buClr>
                <a:schemeClr val="dk1"/>
              </a:buClr>
              <a:buFont typeface="Century Gothic"/>
              <a:buNone/>
              <a:defRPr sz="2100" b="1" i="0" u="none" strike="noStrike" cap="none">
                <a:solidFill>
                  <a:schemeClr val="dk1"/>
                </a:solidFill>
                <a:latin typeface="Century Gothic"/>
                <a:ea typeface="Century Gothic"/>
                <a:cs typeface="Century Gothic"/>
                <a:sym typeface="Century Gothic"/>
              </a:defRPr>
            </a:lvl4pPr>
            <a:lvl5pPr marL="2437973" marR="0" lvl="4" indent="-12273" algn="l" rtl="0">
              <a:lnSpc>
                <a:spcPct val="95000"/>
              </a:lnSpc>
              <a:spcBef>
                <a:spcPts val="1063"/>
              </a:spcBef>
              <a:spcAft>
                <a:spcPts val="0"/>
              </a:spcAft>
              <a:buClr>
                <a:schemeClr val="dk1"/>
              </a:buClr>
              <a:buFont typeface="Century Gothic"/>
              <a:buNone/>
              <a:defRPr sz="2100" b="1" i="0" u="none" strike="noStrike" cap="none">
                <a:solidFill>
                  <a:schemeClr val="dk1"/>
                </a:solidFill>
                <a:latin typeface="Century Gothic"/>
                <a:ea typeface="Century Gothic"/>
                <a:cs typeface="Century Gothic"/>
                <a:sym typeface="Century Gothic"/>
              </a:defRPr>
            </a:lvl5pPr>
            <a:lvl6pPr marL="3047467" marR="0" lvl="5" indent="-12167" algn="l" rtl="0">
              <a:lnSpc>
                <a:spcPct val="95000"/>
              </a:lnSpc>
              <a:spcBef>
                <a:spcPts val="1066"/>
              </a:spcBef>
              <a:buClr>
                <a:schemeClr val="dk1"/>
              </a:buClr>
              <a:buFont typeface="Century Gothic"/>
              <a:buNone/>
              <a:defRPr sz="2100" b="1" i="0" u="none" strike="noStrike" cap="none">
                <a:solidFill>
                  <a:schemeClr val="dk1"/>
                </a:solidFill>
                <a:latin typeface="Century Gothic"/>
                <a:ea typeface="Century Gothic"/>
                <a:cs typeface="Century Gothic"/>
                <a:sym typeface="Century Gothic"/>
              </a:defRPr>
            </a:lvl6pPr>
            <a:lvl7pPr marL="3656960" marR="0" lvl="6" indent="-12060" algn="l" rtl="0">
              <a:lnSpc>
                <a:spcPct val="95000"/>
              </a:lnSpc>
              <a:spcBef>
                <a:spcPts val="1066"/>
              </a:spcBef>
              <a:buClr>
                <a:schemeClr val="dk1"/>
              </a:buClr>
              <a:buFont typeface="Century Gothic"/>
              <a:buNone/>
              <a:defRPr sz="2100" b="1" i="0" u="none" strike="noStrike" cap="none">
                <a:solidFill>
                  <a:schemeClr val="dk1"/>
                </a:solidFill>
                <a:latin typeface="Century Gothic"/>
                <a:ea typeface="Century Gothic"/>
                <a:cs typeface="Century Gothic"/>
                <a:sym typeface="Century Gothic"/>
              </a:defRPr>
            </a:lvl7pPr>
            <a:lvl8pPr marL="4266453" marR="0" lvl="7" indent="-11953" algn="l" rtl="0">
              <a:lnSpc>
                <a:spcPct val="95000"/>
              </a:lnSpc>
              <a:spcBef>
                <a:spcPts val="1066"/>
              </a:spcBef>
              <a:buClr>
                <a:schemeClr val="dk1"/>
              </a:buClr>
              <a:buFont typeface="Century Gothic"/>
              <a:buNone/>
              <a:defRPr sz="2100" b="1" i="0" u="none" strike="noStrike" cap="none">
                <a:solidFill>
                  <a:schemeClr val="dk1"/>
                </a:solidFill>
                <a:latin typeface="Century Gothic"/>
                <a:ea typeface="Century Gothic"/>
                <a:cs typeface="Century Gothic"/>
                <a:sym typeface="Century Gothic"/>
              </a:defRPr>
            </a:lvl8pPr>
            <a:lvl9pPr marL="4875947" marR="0" lvl="8" indent="-11846" algn="l" rtl="0">
              <a:lnSpc>
                <a:spcPct val="95000"/>
              </a:lnSpc>
              <a:spcBef>
                <a:spcPts val="1066"/>
              </a:spcBef>
              <a:buClr>
                <a:schemeClr val="dk1"/>
              </a:buClr>
              <a:buFont typeface="Century Gothic"/>
              <a:buNone/>
              <a:defRPr sz="2100" b="1" i="0" u="none" strike="noStrike" cap="none">
                <a:solidFill>
                  <a:schemeClr val="dk1"/>
                </a:solidFill>
                <a:latin typeface="Century Gothic"/>
                <a:ea typeface="Century Gothic"/>
                <a:cs typeface="Century Gothic"/>
                <a:sym typeface="Century Gothic"/>
              </a:defRPr>
            </a:lvl9pPr>
          </a:lstStyle>
          <a:p>
            <a:endParaRPr/>
          </a:p>
        </p:txBody>
      </p:sp>
      <p:sp>
        <p:nvSpPr>
          <p:cNvPr id="67" name="Shape 67"/>
          <p:cNvSpPr txBox="1">
            <a:spLocks noGrp="1"/>
          </p:cNvSpPr>
          <p:nvPr>
            <p:ph type="body" idx="4"/>
          </p:nvPr>
        </p:nvSpPr>
        <p:spPr>
          <a:xfrm>
            <a:off x="6297558" y="2209800"/>
            <a:ext cx="4977103" cy="3962399"/>
          </a:xfrm>
          <a:prstGeom prst="rect">
            <a:avLst/>
          </a:prstGeom>
          <a:noFill/>
          <a:ln>
            <a:noFill/>
          </a:ln>
        </p:spPr>
        <p:txBody>
          <a:bodyPr lIns="91425" tIns="91425" rIns="91425" bIns="91425" anchor="t" anchorCtr="0"/>
          <a:lstStyle>
            <a:lvl1pPr marL="303213" marR="0" lvl="0" indent="-176213" algn="l" rtl="0">
              <a:lnSpc>
                <a:spcPct val="95000"/>
              </a:lnSpc>
              <a:spcBef>
                <a:spcPts val="1863"/>
              </a:spcBef>
              <a:spcAft>
                <a:spcPts val="0"/>
              </a:spcAft>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1pPr>
            <a:lvl2pPr marL="730250" marR="0" lvl="1" indent="-196850"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11328" marR="0" lvl="4" indent="-195228"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011328" marR="0" lvl="5" indent="-206657"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011328" marR="0" lvl="6" indent="-206657"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2011328" marR="0" lvl="7" indent="-206657"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2011328" marR="0" lvl="8" indent="-206657"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8" name="Shape 68"/>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69" name="Shape 69"/>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70" name="Shape 70"/>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80" name="Shape 80"/>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81" name="Shape 81"/>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82" name="Shape 82"/>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89"/>
        <p:cNvGrpSpPr/>
        <p:nvPr/>
      </p:nvGrpSpPr>
      <p:grpSpPr>
        <a:xfrm>
          <a:off x="0" y="0"/>
          <a:ext cx="0" cy="0"/>
          <a:chOff x="0" y="0"/>
          <a:chExt cx="0" cy="0"/>
        </a:xfrm>
      </p:grpSpPr>
      <p:sp>
        <p:nvSpPr>
          <p:cNvPr id="90" name="Shape 90"/>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91" name="Shape 91"/>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92" name="Shape 92"/>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4720" y="1701800"/>
            <a:ext cx="3351926" cy="28448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2000" b="1"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102" name="Shape 102"/>
          <p:cNvSpPr txBox="1">
            <a:spLocks noGrp="1"/>
          </p:cNvSpPr>
          <p:nvPr>
            <p:ph type="body" idx="1"/>
          </p:nvPr>
        </p:nvSpPr>
        <p:spPr>
          <a:xfrm>
            <a:off x="304720" y="4648200"/>
            <a:ext cx="3351926" cy="1727199"/>
          </a:xfrm>
          <a:prstGeom prst="rect">
            <a:avLst/>
          </a:prstGeom>
          <a:noFill/>
          <a:ln>
            <a:noFill/>
          </a:ln>
        </p:spPr>
        <p:txBody>
          <a:bodyPr lIns="91425" tIns="91425" rIns="91425" bIns="91425" anchor="t" anchorCtr="0"/>
          <a:lstStyle>
            <a:lvl1pPr marL="0" marR="0" lvl="0" indent="0" algn="l" rtl="0">
              <a:lnSpc>
                <a:spcPct val="95000"/>
              </a:lnSpc>
              <a:spcBef>
                <a:spcPts val="1200"/>
              </a:spcBef>
              <a:spcAft>
                <a:spcPts val="0"/>
              </a:spcAft>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609493" marR="0" lvl="1" indent="-12592" algn="l" rtl="0">
              <a:lnSpc>
                <a:spcPct val="95000"/>
              </a:lnSpc>
              <a:spcBef>
                <a:spcPts val="1063"/>
              </a:spcBef>
              <a:spcAft>
                <a:spcPts val="0"/>
              </a:spcAft>
              <a:buClr>
                <a:schemeClr val="dk1"/>
              </a:buClr>
              <a:buFont typeface="Century Gothic"/>
              <a:buNone/>
              <a:defRPr sz="1600" b="0" i="0" u="none" strike="noStrike" cap="none">
                <a:solidFill>
                  <a:schemeClr val="dk1"/>
                </a:solidFill>
                <a:latin typeface="Century Gothic"/>
                <a:ea typeface="Century Gothic"/>
                <a:cs typeface="Century Gothic"/>
                <a:sym typeface="Century Gothic"/>
              </a:defRPr>
            </a:lvl2pPr>
            <a:lvl3pPr marL="1218987" marR="0" lvl="2" indent="-12487" algn="l" rtl="0">
              <a:lnSpc>
                <a:spcPct val="95000"/>
              </a:lnSpc>
              <a:spcBef>
                <a:spcPts val="1063"/>
              </a:spcBef>
              <a:spcAft>
                <a:spcPts val="0"/>
              </a:spcAft>
              <a:buClr>
                <a:schemeClr val="dk1"/>
              </a:buClr>
              <a:buFont typeface="Century Gothic"/>
              <a:buNone/>
              <a:defRPr sz="1300" b="0" i="0" u="none" strike="noStrike" cap="none">
                <a:solidFill>
                  <a:schemeClr val="dk1"/>
                </a:solidFill>
                <a:latin typeface="Century Gothic"/>
                <a:ea typeface="Century Gothic"/>
                <a:cs typeface="Century Gothic"/>
                <a:sym typeface="Century Gothic"/>
              </a:defRPr>
            </a:lvl3pPr>
            <a:lvl4pPr marL="1828480" marR="0" lvl="3" indent="-12380" algn="l" rtl="0">
              <a:lnSpc>
                <a:spcPct val="95000"/>
              </a:lnSpc>
              <a:spcBef>
                <a:spcPts val="1063"/>
              </a:spcBef>
              <a:spcAft>
                <a:spcPts val="0"/>
              </a:spcAft>
              <a:buClr>
                <a:schemeClr val="dk1"/>
              </a:buClr>
              <a:buFont typeface="Century Gothic"/>
              <a:buNone/>
              <a:defRPr sz="1200" b="0" i="0" u="none" strike="noStrike" cap="none">
                <a:solidFill>
                  <a:schemeClr val="dk1"/>
                </a:solidFill>
                <a:latin typeface="Century Gothic"/>
                <a:ea typeface="Century Gothic"/>
                <a:cs typeface="Century Gothic"/>
                <a:sym typeface="Century Gothic"/>
              </a:defRPr>
            </a:lvl4pPr>
            <a:lvl5pPr marL="2437973" marR="0" lvl="4" indent="-12273" algn="l" rtl="0">
              <a:lnSpc>
                <a:spcPct val="95000"/>
              </a:lnSpc>
              <a:spcBef>
                <a:spcPts val="1063"/>
              </a:spcBef>
              <a:spcAft>
                <a:spcPts val="0"/>
              </a:spcAft>
              <a:buClr>
                <a:schemeClr val="dk1"/>
              </a:buClr>
              <a:buFont typeface="Century Gothic"/>
              <a:buNone/>
              <a:defRPr sz="1200" b="0" i="0" u="none" strike="noStrike" cap="none">
                <a:solidFill>
                  <a:schemeClr val="dk1"/>
                </a:solidFill>
                <a:latin typeface="Century Gothic"/>
                <a:ea typeface="Century Gothic"/>
                <a:cs typeface="Century Gothic"/>
                <a:sym typeface="Century Gothic"/>
              </a:defRPr>
            </a:lvl5pPr>
            <a:lvl6pPr marL="3047467" marR="0" lvl="5" indent="-12167" algn="l" rtl="0">
              <a:lnSpc>
                <a:spcPct val="95000"/>
              </a:lnSpc>
              <a:spcBef>
                <a:spcPts val="1066"/>
              </a:spcBef>
              <a:buClr>
                <a:schemeClr val="dk1"/>
              </a:buClr>
              <a:buFont typeface="Century Gothic"/>
              <a:buNone/>
              <a:defRPr sz="1200" b="0" i="0" u="none" strike="noStrike" cap="none">
                <a:solidFill>
                  <a:schemeClr val="dk1"/>
                </a:solidFill>
                <a:latin typeface="Century Gothic"/>
                <a:ea typeface="Century Gothic"/>
                <a:cs typeface="Century Gothic"/>
                <a:sym typeface="Century Gothic"/>
              </a:defRPr>
            </a:lvl6pPr>
            <a:lvl7pPr marL="3656960" marR="0" lvl="6" indent="-12060" algn="l" rtl="0">
              <a:lnSpc>
                <a:spcPct val="95000"/>
              </a:lnSpc>
              <a:spcBef>
                <a:spcPts val="1066"/>
              </a:spcBef>
              <a:buClr>
                <a:schemeClr val="dk1"/>
              </a:buClr>
              <a:buFont typeface="Century Gothic"/>
              <a:buNone/>
              <a:defRPr sz="1200" b="0" i="0" u="none" strike="noStrike" cap="none">
                <a:solidFill>
                  <a:schemeClr val="dk1"/>
                </a:solidFill>
                <a:latin typeface="Century Gothic"/>
                <a:ea typeface="Century Gothic"/>
                <a:cs typeface="Century Gothic"/>
                <a:sym typeface="Century Gothic"/>
              </a:defRPr>
            </a:lvl7pPr>
            <a:lvl8pPr marL="4266453" marR="0" lvl="7" indent="-11953" algn="l" rtl="0">
              <a:lnSpc>
                <a:spcPct val="95000"/>
              </a:lnSpc>
              <a:spcBef>
                <a:spcPts val="1066"/>
              </a:spcBef>
              <a:buClr>
                <a:schemeClr val="dk1"/>
              </a:buClr>
              <a:buFont typeface="Century Gothic"/>
              <a:buNone/>
              <a:defRPr sz="1200" b="0" i="0" u="none" strike="noStrike" cap="none">
                <a:solidFill>
                  <a:schemeClr val="dk1"/>
                </a:solidFill>
                <a:latin typeface="Century Gothic"/>
                <a:ea typeface="Century Gothic"/>
                <a:cs typeface="Century Gothic"/>
                <a:sym typeface="Century Gothic"/>
              </a:defRPr>
            </a:lvl8pPr>
            <a:lvl9pPr marL="4875947" marR="0" lvl="8" indent="-11846" algn="l" rtl="0">
              <a:lnSpc>
                <a:spcPct val="95000"/>
              </a:lnSpc>
              <a:spcBef>
                <a:spcPts val="1066"/>
              </a:spcBef>
              <a:buClr>
                <a:schemeClr val="dk1"/>
              </a:buClr>
              <a:buFont typeface="Century Gothic"/>
              <a:buNone/>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103" name="Shape 103"/>
          <p:cNvSpPr txBox="1">
            <a:spLocks noGrp="1"/>
          </p:cNvSpPr>
          <p:nvPr>
            <p:ph type="body" idx="2"/>
          </p:nvPr>
        </p:nvSpPr>
        <p:spPr>
          <a:xfrm>
            <a:off x="4469235" y="482600"/>
            <a:ext cx="6805427" cy="58927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4" name="Shape 104"/>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05" name="Shape 105"/>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06" name="Shape 106"/>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2437765" y="4800600"/>
            <a:ext cx="7313294" cy="762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2000" b="1"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116" name="Shape 116" descr="An empty placeholder to add an image. Click on the placeholder and select the image that you wish to add."/>
          <p:cNvSpPr>
            <a:spLocks noGrp="1"/>
          </p:cNvSpPr>
          <p:nvPr>
            <p:ph type="pic" idx="2"/>
          </p:nvPr>
        </p:nvSpPr>
        <p:spPr>
          <a:xfrm>
            <a:off x="2437765" y="279401"/>
            <a:ext cx="7313294" cy="4448175"/>
          </a:xfrm>
          <a:prstGeom prst="rect">
            <a:avLst/>
          </a:prstGeom>
          <a:noFill/>
          <a:ln>
            <a:noFill/>
          </a:ln>
        </p:spPr>
        <p:txBody>
          <a:bodyPr lIns="91425" tIns="91425" rIns="91425" bIns="91425" anchor="t" anchorCtr="0"/>
          <a:lstStyle>
            <a:lvl1pPr marL="0" marR="0" lvl="0" indent="0" algn="l" rtl="0">
              <a:lnSpc>
                <a:spcPct val="95000"/>
              </a:lnSpc>
              <a:spcBef>
                <a:spcPts val="1863"/>
              </a:spcBef>
              <a:spcAft>
                <a:spcPts val="0"/>
              </a:spcAft>
              <a:buClr>
                <a:schemeClr val="dk1"/>
              </a:buClr>
              <a:buFont typeface="Arial"/>
              <a:buNone/>
              <a:defRPr sz="2800" b="0" i="0" u="none" strike="noStrike" cap="none">
                <a:solidFill>
                  <a:schemeClr val="dk1"/>
                </a:solidFill>
                <a:latin typeface="Century Gothic"/>
                <a:ea typeface="Century Gothic"/>
                <a:cs typeface="Century Gothic"/>
                <a:sym typeface="Century Gothic"/>
              </a:defRPr>
            </a:lvl1pPr>
            <a:lvl2pPr marL="609493" marR="0" lvl="1" indent="-12592" algn="l" rtl="0">
              <a:lnSpc>
                <a:spcPct val="95000"/>
              </a:lnSpc>
              <a:spcBef>
                <a:spcPts val="1063"/>
              </a:spcBef>
              <a:spcAft>
                <a:spcPts val="0"/>
              </a:spcAft>
              <a:buClr>
                <a:schemeClr val="dk1"/>
              </a:buClr>
              <a:buFont typeface="Century Gothic"/>
              <a:buNone/>
              <a:defRPr sz="3700" b="0" i="0" u="none" strike="noStrike" cap="none">
                <a:solidFill>
                  <a:schemeClr val="dk1"/>
                </a:solidFill>
                <a:latin typeface="Century Gothic"/>
                <a:ea typeface="Century Gothic"/>
                <a:cs typeface="Century Gothic"/>
                <a:sym typeface="Century Gothic"/>
              </a:defRPr>
            </a:lvl2pPr>
            <a:lvl3pPr marL="1218987" marR="0" lvl="2" indent="-12487" algn="l" rtl="0">
              <a:lnSpc>
                <a:spcPct val="95000"/>
              </a:lnSpc>
              <a:spcBef>
                <a:spcPts val="1063"/>
              </a:spcBef>
              <a:spcAft>
                <a:spcPts val="0"/>
              </a:spcAft>
              <a:buClr>
                <a:schemeClr val="dk1"/>
              </a:buClr>
              <a:buFont typeface="Century Gothic"/>
              <a:buNone/>
              <a:defRPr sz="3200" b="0" i="0" u="none" strike="noStrike" cap="none">
                <a:solidFill>
                  <a:schemeClr val="dk1"/>
                </a:solidFill>
                <a:latin typeface="Century Gothic"/>
                <a:ea typeface="Century Gothic"/>
                <a:cs typeface="Century Gothic"/>
                <a:sym typeface="Century Gothic"/>
              </a:defRPr>
            </a:lvl3pPr>
            <a:lvl4pPr marL="1828480" marR="0" lvl="3" indent="-12380" algn="l" rtl="0">
              <a:lnSpc>
                <a:spcPct val="95000"/>
              </a:lnSpc>
              <a:spcBef>
                <a:spcPts val="1063"/>
              </a:spcBef>
              <a:spcAft>
                <a:spcPts val="0"/>
              </a:spcAft>
              <a:buClr>
                <a:schemeClr val="dk1"/>
              </a:buClr>
              <a:buFont typeface="Century Gothic"/>
              <a:buNone/>
              <a:defRPr sz="2700" b="0" i="0" u="none" strike="noStrike" cap="none">
                <a:solidFill>
                  <a:schemeClr val="dk1"/>
                </a:solidFill>
                <a:latin typeface="Century Gothic"/>
                <a:ea typeface="Century Gothic"/>
                <a:cs typeface="Century Gothic"/>
                <a:sym typeface="Century Gothic"/>
              </a:defRPr>
            </a:lvl4pPr>
            <a:lvl5pPr marL="2437973" marR="0" lvl="4" indent="-12273" algn="l" rtl="0">
              <a:lnSpc>
                <a:spcPct val="95000"/>
              </a:lnSpc>
              <a:spcBef>
                <a:spcPts val="1063"/>
              </a:spcBef>
              <a:spcAft>
                <a:spcPts val="0"/>
              </a:spcAft>
              <a:buClr>
                <a:schemeClr val="dk1"/>
              </a:buClr>
              <a:buFont typeface="Century Gothic"/>
              <a:buNone/>
              <a:defRPr sz="2700" b="0" i="0" u="none" strike="noStrike" cap="none">
                <a:solidFill>
                  <a:schemeClr val="dk1"/>
                </a:solidFill>
                <a:latin typeface="Century Gothic"/>
                <a:ea typeface="Century Gothic"/>
                <a:cs typeface="Century Gothic"/>
                <a:sym typeface="Century Gothic"/>
              </a:defRPr>
            </a:lvl5pPr>
            <a:lvl6pPr marL="3047467" marR="0" lvl="5" indent="-12167" algn="l" rtl="0">
              <a:lnSpc>
                <a:spcPct val="95000"/>
              </a:lnSpc>
              <a:spcBef>
                <a:spcPts val="1066"/>
              </a:spcBef>
              <a:buClr>
                <a:schemeClr val="dk1"/>
              </a:buClr>
              <a:buFont typeface="Century Gothic"/>
              <a:buNone/>
              <a:defRPr sz="2700" b="0" i="0" u="none" strike="noStrike" cap="none">
                <a:solidFill>
                  <a:schemeClr val="dk1"/>
                </a:solidFill>
                <a:latin typeface="Century Gothic"/>
                <a:ea typeface="Century Gothic"/>
                <a:cs typeface="Century Gothic"/>
                <a:sym typeface="Century Gothic"/>
              </a:defRPr>
            </a:lvl6pPr>
            <a:lvl7pPr marL="3656960" marR="0" lvl="6" indent="-12060" algn="l" rtl="0">
              <a:lnSpc>
                <a:spcPct val="95000"/>
              </a:lnSpc>
              <a:spcBef>
                <a:spcPts val="1066"/>
              </a:spcBef>
              <a:buClr>
                <a:schemeClr val="dk1"/>
              </a:buClr>
              <a:buFont typeface="Century Gothic"/>
              <a:buNone/>
              <a:defRPr sz="2700" b="0" i="0" u="none" strike="noStrike" cap="none">
                <a:solidFill>
                  <a:schemeClr val="dk1"/>
                </a:solidFill>
                <a:latin typeface="Century Gothic"/>
                <a:ea typeface="Century Gothic"/>
                <a:cs typeface="Century Gothic"/>
                <a:sym typeface="Century Gothic"/>
              </a:defRPr>
            </a:lvl7pPr>
            <a:lvl8pPr marL="4266453" marR="0" lvl="7" indent="-11953" algn="l" rtl="0">
              <a:lnSpc>
                <a:spcPct val="95000"/>
              </a:lnSpc>
              <a:spcBef>
                <a:spcPts val="1066"/>
              </a:spcBef>
              <a:buClr>
                <a:schemeClr val="dk1"/>
              </a:buClr>
              <a:buFont typeface="Century Gothic"/>
              <a:buNone/>
              <a:defRPr sz="2700" b="0" i="0" u="none" strike="noStrike" cap="none">
                <a:solidFill>
                  <a:schemeClr val="dk1"/>
                </a:solidFill>
                <a:latin typeface="Century Gothic"/>
                <a:ea typeface="Century Gothic"/>
                <a:cs typeface="Century Gothic"/>
                <a:sym typeface="Century Gothic"/>
              </a:defRPr>
            </a:lvl8pPr>
            <a:lvl9pPr marL="4875947" marR="0" lvl="8" indent="-11846" algn="l" rtl="0">
              <a:lnSpc>
                <a:spcPct val="95000"/>
              </a:lnSpc>
              <a:spcBef>
                <a:spcPts val="1066"/>
              </a:spcBef>
              <a:buClr>
                <a:schemeClr val="dk1"/>
              </a:buClr>
              <a:buFont typeface="Century Gothic"/>
              <a:buNone/>
              <a:defRPr sz="2700" b="0" i="0" u="none" strike="noStrike" cap="none">
                <a:solidFill>
                  <a:schemeClr val="dk1"/>
                </a:solidFill>
                <a:latin typeface="Century Gothic"/>
                <a:ea typeface="Century Gothic"/>
                <a:cs typeface="Century Gothic"/>
                <a:sym typeface="Century Gothic"/>
              </a:defRPr>
            </a:lvl9pPr>
          </a:lstStyle>
          <a:p>
            <a:endParaRPr/>
          </a:p>
        </p:txBody>
      </p:sp>
      <p:sp>
        <p:nvSpPr>
          <p:cNvPr id="117" name="Shape 117"/>
          <p:cNvSpPr txBox="1">
            <a:spLocks noGrp="1"/>
          </p:cNvSpPr>
          <p:nvPr>
            <p:ph type="body" idx="1"/>
          </p:nvPr>
        </p:nvSpPr>
        <p:spPr>
          <a:xfrm>
            <a:off x="2437765" y="5562600"/>
            <a:ext cx="7313294" cy="812799"/>
          </a:xfrm>
          <a:prstGeom prst="rect">
            <a:avLst/>
          </a:prstGeom>
          <a:noFill/>
          <a:ln>
            <a:noFill/>
          </a:ln>
        </p:spPr>
        <p:txBody>
          <a:bodyPr lIns="91425" tIns="91425" rIns="91425" bIns="91425" anchor="t" anchorCtr="0"/>
          <a:lstStyle>
            <a:lvl1pPr marL="0" marR="0" lvl="0" indent="0" algn="l" rtl="0">
              <a:lnSpc>
                <a:spcPct val="95000"/>
              </a:lnSpc>
              <a:spcBef>
                <a:spcPts val="0"/>
              </a:spcBef>
              <a:spcAft>
                <a:spcPts val="0"/>
              </a:spcAft>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609493" marR="0" lvl="1" indent="-12592" algn="l" rtl="0">
              <a:lnSpc>
                <a:spcPct val="95000"/>
              </a:lnSpc>
              <a:spcBef>
                <a:spcPts val="1063"/>
              </a:spcBef>
              <a:spcAft>
                <a:spcPts val="0"/>
              </a:spcAft>
              <a:buClr>
                <a:schemeClr val="dk1"/>
              </a:buClr>
              <a:buFont typeface="Century Gothic"/>
              <a:buNone/>
              <a:defRPr sz="1600" b="0" i="0" u="none" strike="noStrike" cap="none">
                <a:solidFill>
                  <a:schemeClr val="dk1"/>
                </a:solidFill>
                <a:latin typeface="Century Gothic"/>
                <a:ea typeface="Century Gothic"/>
                <a:cs typeface="Century Gothic"/>
                <a:sym typeface="Century Gothic"/>
              </a:defRPr>
            </a:lvl2pPr>
            <a:lvl3pPr marL="1218987" marR="0" lvl="2" indent="-12487" algn="l" rtl="0">
              <a:lnSpc>
                <a:spcPct val="95000"/>
              </a:lnSpc>
              <a:spcBef>
                <a:spcPts val="1063"/>
              </a:spcBef>
              <a:spcAft>
                <a:spcPts val="0"/>
              </a:spcAft>
              <a:buClr>
                <a:schemeClr val="dk1"/>
              </a:buClr>
              <a:buFont typeface="Century Gothic"/>
              <a:buNone/>
              <a:defRPr sz="1300" b="0" i="0" u="none" strike="noStrike" cap="none">
                <a:solidFill>
                  <a:schemeClr val="dk1"/>
                </a:solidFill>
                <a:latin typeface="Century Gothic"/>
                <a:ea typeface="Century Gothic"/>
                <a:cs typeface="Century Gothic"/>
                <a:sym typeface="Century Gothic"/>
              </a:defRPr>
            </a:lvl3pPr>
            <a:lvl4pPr marL="1828480" marR="0" lvl="3" indent="-12380" algn="l" rtl="0">
              <a:lnSpc>
                <a:spcPct val="95000"/>
              </a:lnSpc>
              <a:spcBef>
                <a:spcPts val="1063"/>
              </a:spcBef>
              <a:spcAft>
                <a:spcPts val="0"/>
              </a:spcAft>
              <a:buClr>
                <a:schemeClr val="dk1"/>
              </a:buClr>
              <a:buFont typeface="Century Gothic"/>
              <a:buNone/>
              <a:defRPr sz="1200" b="0" i="0" u="none" strike="noStrike" cap="none">
                <a:solidFill>
                  <a:schemeClr val="dk1"/>
                </a:solidFill>
                <a:latin typeface="Century Gothic"/>
                <a:ea typeface="Century Gothic"/>
                <a:cs typeface="Century Gothic"/>
                <a:sym typeface="Century Gothic"/>
              </a:defRPr>
            </a:lvl4pPr>
            <a:lvl5pPr marL="2437973" marR="0" lvl="4" indent="-12273" algn="l" rtl="0">
              <a:lnSpc>
                <a:spcPct val="95000"/>
              </a:lnSpc>
              <a:spcBef>
                <a:spcPts val="1063"/>
              </a:spcBef>
              <a:spcAft>
                <a:spcPts val="0"/>
              </a:spcAft>
              <a:buClr>
                <a:schemeClr val="dk1"/>
              </a:buClr>
              <a:buFont typeface="Century Gothic"/>
              <a:buNone/>
              <a:defRPr sz="1200" b="0" i="0" u="none" strike="noStrike" cap="none">
                <a:solidFill>
                  <a:schemeClr val="dk1"/>
                </a:solidFill>
                <a:latin typeface="Century Gothic"/>
                <a:ea typeface="Century Gothic"/>
                <a:cs typeface="Century Gothic"/>
                <a:sym typeface="Century Gothic"/>
              </a:defRPr>
            </a:lvl5pPr>
            <a:lvl6pPr marL="3047467" marR="0" lvl="5" indent="-12167" algn="l" rtl="0">
              <a:lnSpc>
                <a:spcPct val="95000"/>
              </a:lnSpc>
              <a:spcBef>
                <a:spcPts val="1066"/>
              </a:spcBef>
              <a:buClr>
                <a:schemeClr val="dk1"/>
              </a:buClr>
              <a:buFont typeface="Century Gothic"/>
              <a:buNone/>
              <a:defRPr sz="1200" b="0" i="0" u="none" strike="noStrike" cap="none">
                <a:solidFill>
                  <a:schemeClr val="dk1"/>
                </a:solidFill>
                <a:latin typeface="Century Gothic"/>
                <a:ea typeface="Century Gothic"/>
                <a:cs typeface="Century Gothic"/>
                <a:sym typeface="Century Gothic"/>
              </a:defRPr>
            </a:lvl6pPr>
            <a:lvl7pPr marL="3656960" marR="0" lvl="6" indent="-12060" algn="l" rtl="0">
              <a:lnSpc>
                <a:spcPct val="95000"/>
              </a:lnSpc>
              <a:spcBef>
                <a:spcPts val="1066"/>
              </a:spcBef>
              <a:buClr>
                <a:schemeClr val="dk1"/>
              </a:buClr>
              <a:buFont typeface="Century Gothic"/>
              <a:buNone/>
              <a:defRPr sz="1200" b="0" i="0" u="none" strike="noStrike" cap="none">
                <a:solidFill>
                  <a:schemeClr val="dk1"/>
                </a:solidFill>
                <a:latin typeface="Century Gothic"/>
                <a:ea typeface="Century Gothic"/>
                <a:cs typeface="Century Gothic"/>
                <a:sym typeface="Century Gothic"/>
              </a:defRPr>
            </a:lvl7pPr>
            <a:lvl8pPr marL="4266453" marR="0" lvl="7" indent="-11953" algn="l" rtl="0">
              <a:lnSpc>
                <a:spcPct val="95000"/>
              </a:lnSpc>
              <a:spcBef>
                <a:spcPts val="1066"/>
              </a:spcBef>
              <a:buClr>
                <a:schemeClr val="dk1"/>
              </a:buClr>
              <a:buFont typeface="Century Gothic"/>
              <a:buNone/>
              <a:defRPr sz="1200" b="0" i="0" u="none" strike="noStrike" cap="none">
                <a:solidFill>
                  <a:schemeClr val="dk1"/>
                </a:solidFill>
                <a:latin typeface="Century Gothic"/>
                <a:ea typeface="Century Gothic"/>
                <a:cs typeface="Century Gothic"/>
                <a:sym typeface="Century Gothic"/>
              </a:defRPr>
            </a:lvl8pPr>
            <a:lvl9pPr marL="4875947" marR="0" lvl="8" indent="-11846" algn="l" rtl="0">
              <a:lnSpc>
                <a:spcPct val="95000"/>
              </a:lnSpc>
              <a:spcBef>
                <a:spcPts val="1066"/>
              </a:spcBef>
              <a:buClr>
                <a:schemeClr val="dk1"/>
              </a:buClr>
              <a:buFont typeface="Century Gothic"/>
              <a:buNone/>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118" name="Shape 118"/>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19" name="Shape 119"/>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20" name="Shape 120"/>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10.xml"/><Relationship Id="rId1" Type="http://schemas.openxmlformats.org/officeDocument/2006/relationships/slideLayout" Target="../slideLayouts/slideLayout9.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11.xml"/><Relationship Id="rId1" Type="http://schemas.openxmlformats.org/officeDocument/2006/relationships/slideLayout" Target="../slideLayouts/slideLayout10.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12.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4.xml"/><Relationship Id="rId1" Type="http://schemas.openxmlformats.org/officeDocument/2006/relationships/slideLayout" Target="../slideLayouts/slideLayout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5.xml"/><Relationship Id="rId1" Type="http://schemas.openxmlformats.org/officeDocument/2006/relationships/slideLayout" Target="../slideLayouts/slideLayout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6.xml"/><Relationship Id="rId1" Type="http://schemas.openxmlformats.org/officeDocument/2006/relationships/slideLayout" Target="../slideLayouts/slideLayout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7.xml"/><Relationship Id="rId1" Type="http://schemas.openxmlformats.org/officeDocument/2006/relationships/slideLayout" Target="../slideLayouts/slideLayout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8.xml"/><Relationship Id="rId1" Type="http://schemas.openxmlformats.org/officeDocument/2006/relationships/slideLayout" Target="../slideLayouts/slideLayout7.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11" name="Shape 11"/>
          <p:cNvSpPr txBox="1">
            <a:spLocks noGrp="1"/>
          </p:cNvSpPr>
          <p:nvPr>
            <p:ph type="body" idx="1"/>
          </p:nvPr>
        </p:nvSpPr>
        <p:spPr>
          <a:xfrm>
            <a:off x="1117600" y="1701800"/>
            <a:ext cx="10156825" cy="44703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Shape 108"/>
          <p:cNvSpPr txBox="1"/>
          <p:nvPr/>
        </p:nvSpPr>
        <p:spPr>
          <a:xfrm>
            <a:off x="2082800" y="0"/>
            <a:ext cx="8023225" cy="6858000"/>
          </a:xfrm>
          <a:prstGeom prst="rect">
            <a:avLst/>
          </a:prstGeom>
          <a:gradFill>
            <a:gsLst>
              <a:gs pos="0">
                <a:srgbClr val="FFFFFF">
                  <a:alpha val="0"/>
                </a:srgbClr>
              </a:gs>
              <a:gs pos="100000">
                <a:srgbClr val="FFFFFF">
                  <a:alpha val="54901"/>
                </a:srgbClr>
              </a:gs>
            </a:gsLst>
            <a:lin ang="7800000" scaled="0"/>
          </a:gra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entury Gothic"/>
              <a:ea typeface="Century Gothic"/>
              <a:cs typeface="Century Gothic"/>
              <a:sym typeface="Century Gothic"/>
            </a:endParaRPr>
          </a:p>
        </p:txBody>
      </p:sp>
      <p:sp>
        <p:nvSpPr>
          <p:cNvPr id="109" name="Shape 109"/>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110" name="Shape 110"/>
          <p:cNvSpPr txBox="1">
            <a:spLocks noGrp="1"/>
          </p:cNvSpPr>
          <p:nvPr>
            <p:ph type="body" idx="1"/>
          </p:nvPr>
        </p:nvSpPr>
        <p:spPr>
          <a:xfrm>
            <a:off x="1117600" y="1701800"/>
            <a:ext cx="10156825" cy="44703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1" name="Shape 111"/>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12" name="Shape 112"/>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13" name="Shape 113"/>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56"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Shape 122"/>
          <p:cNvSpPr txBox="1"/>
          <p:nvPr/>
        </p:nvSpPr>
        <p:spPr>
          <a:xfrm>
            <a:off x="304800" y="0"/>
            <a:ext cx="11579225" cy="6858000"/>
          </a:xfrm>
          <a:prstGeom prst="rect">
            <a:avLst/>
          </a:prstGeom>
          <a:gradFill>
            <a:gsLst>
              <a:gs pos="0">
                <a:srgbClr val="FFFFFF">
                  <a:alpha val="0"/>
                </a:srgbClr>
              </a:gs>
              <a:gs pos="100000">
                <a:srgbClr val="FFFFFF">
                  <a:alpha val="54901"/>
                </a:srgbClr>
              </a:gs>
            </a:gsLst>
            <a:lin ang="7800000" scaled="0"/>
          </a:gra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entury Gothic"/>
              <a:ea typeface="Century Gothic"/>
              <a:cs typeface="Century Gothic"/>
              <a:sym typeface="Century Gothic"/>
            </a:endParaRPr>
          </a:p>
        </p:txBody>
      </p:sp>
      <p:sp>
        <p:nvSpPr>
          <p:cNvPr id="123" name="Shape 123"/>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124" name="Shape 124"/>
          <p:cNvSpPr txBox="1">
            <a:spLocks noGrp="1"/>
          </p:cNvSpPr>
          <p:nvPr>
            <p:ph type="body" idx="1"/>
          </p:nvPr>
        </p:nvSpPr>
        <p:spPr>
          <a:xfrm>
            <a:off x="1117600" y="1701800"/>
            <a:ext cx="10156825" cy="44703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5" name="Shape 125"/>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26" name="Shape 126"/>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27" name="Shape 127"/>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57"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Shape 135"/>
          <p:cNvSpPr txBox="1"/>
          <p:nvPr/>
        </p:nvSpPr>
        <p:spPr>
          <a:xfrm>
            <a:off x="304800" y="0"/>
            <a:ext cx="11579225" cy="6858000"/>
          </a:xfrm>
          <a:prstGeom prst="rect">
            <a:avLst/>
          </a:prstGeom>
          <a:gradFill>
            <a:gsLst>
              <a:gs pos="0">
                <a:srgbClr val="FFFFFF">
                  <a:alpha val="0"/>
                </a:srgbClr>
              </a:gs>
              <a:gs pos="100000">
                <a:srgbClr val="FFFFFF">
                  <a:alpha val="54901"/>
                </a:srgbClr>
              </a:gs>
            </a:gsLst>
            <a:lin ang="7800000" scaled="0"/>
          </a:gra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entury Gothic"/>
              <a:ea typeface="Century Gothic"/>
              <a:cs typeface="Century Gothic"/>
              <a:sym typeface="Century Gothic"/>
            </a:endParaRPr>
          </a:p>
        </p:txBody>
      </p:sp>
      <p:sp>
        <p:nvSpPr>
          <p:cNvPr id="136" name="Shape 136"/>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137" name="Shape 137"/>
          <p:cNvSpPr txBox="1">
            <a:spLocks noGrp="1"/>
          </p:cNvSpPr>
          <p:nvPr>
            <p:ph type="body" idx="1"/>
          </p:nvPr>
        </p:nvSpPr>
        <p:spPr>
          <a:xfrm>
            <a:off x="1117600" y="1701800"/>
            <a:ext cx="10156825" cy="44703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8" name="Shape 138"/>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39" name="Shape 139"/>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40" name="Shape 140"/>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58"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17" name="Shape 17"/>
          <p:cNvSpPr txBox="1">
            <a:spLocks noGrp="1"/>
          </p:cNvSpPr>
          <p:nvPr>
            <p:ph type="body" idx="1"/>
          </p:nvPr>
        </p:nvSpPr>
        <p:spPr>
          <a:xfrm>
            <a:off x="1117600" y="1701800"/>
            <a:ext cx="10156825" cy="44703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2">
            <a:alphaModFix/>
          </a:blip>
          <a:stretch>
            <a:fillRect/>
          </a:stretch>
        </a:blipFill>
        <a:effectLst/>
      </p:bgPr>
    </p:bg>
    <p:spTree>
      <p:nvGrpSpPr>
        <p:cNvPr id="1" name="Shape 21"/>
        <p:cNvGrpSpPr/>
        <p:nvPr/>
      </p:nvGrpSpPr>
      <p:grpSpPr>
        <a:xfrm>
          <a:off x="0" y="0"/>
          <a:ext cx="0" cy="0"/>
          <a:chOff x="0" y="0"/>
          <a:chExt cx="0" cy="0"/>
        </a:xfrm>
      </p:grpSpPr>
      <p:sp>
        <p:nvSpPr>
          <p:cNvPr id="22" name="Shape 22"/>
          <p:cNvSpPr txBox="1"/>
          <p:nvPr/>
        </p:nvSpPr>
        <p:spPr>
          <a:xfrm>
            <a:off x="304800" y="0"/>
            <a:ext cx="11579225" cy="6858000"/>
          </a:xfrm>
          <a:prstGeom prst="rect">
            <a:avLst/>
          </a:prstGeom>
          <a:gradFill>
            <a:gsLst>
              <a:gs pos="0">
                <a:srgbClr val="FFFFFF">
                  <a:alpha val="0"/>
                </a:srgbClr>
              </a:gs>
              <a:gs pos="100000">
                <a:srgbClr val="FFFFFF">
                  <a:alpha val="54901"/>
                </a:srgbClr>
              </a:gs>
            </a:gsLst>
            <a:lin ang="7800000" scaled="0"/>
          </a:gra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entury Gothic"/>
              <a:ea typeface="Century Gothic"/>
              <a:cs typeface="Century Gothic"/>
              <a:sym typeface="Century Gothic"/>
            </a:endParaRPr>
          </a:p>
        </p:txBody>
      </p:sp>
      <p:sp>
        <p:nvSpPr>
          <p:cNvPr id="23" name="Shape 23"/>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24" name="Shape 24"/>
          <p:cNvSpPr txBox="1">
            <a:spLocks noGrp="1"/>
          </p:cNvSpPr>
          <p:nvPr>
            <p:ph type="body" idx="1"/>
          </p:nvPr>
        </p:nvSpPr>
        <p:spPr>
          <a:xfrm>
            <a:off x="1117600" y="1701800"/>
            <a:ext cx="10156825" cy="44703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5" name="Shape 25"/>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26" name="Shape 26"/>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27" name="Shape 27"/>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8"/>
        <p:cNvGrpSpPr/>
        <p:nvPr/>
      </p:nvGrpSpPr>
      <p:grpSpPr>
        <a:xfrm>
          <a:off x="0" y="0"/>
          <a:ext cx="0" cy="0"/>
          <a:chOff x="0" y="0"/>
          <a:chExt cx="0" cy="0"/>
        </a:xfrm>
      </p:grpSpPr>
      <p:sp>
        <p:nvSpPr>
          <p:cNvPr id="29" name="Shape 29"/>
          <p:cNvSpPr txBox="1"/>
          <p:nvPr/>
        </p:nvSpPr>
        <p:spPr>
          <a:xfrm>
            <a:off x="304800" y="0"/>
            <a:ext cx="11579225" cy="6858000"/>
          </a:xfrm>
          <a:prstGeom prst="rect">
            <a:avLst/>
          </a:prstGeom>
          <a:gradFill>
            <a:gsLst>
              <a:gs pos="0">
                <a:srgbClr val="FFFFFF">
                  <a:alpha val="0"/>
                </a:srgbClr>
              </a:gs>
              <a:gs pos="100000">
                <a:srgbClr val="FFFFFF">
                  <a:alpha val="54901"/>
                </a:srgbClr>
              </a:gs>
            </a:gsLst>
            <a:lin ang="7800000" scaled="0"/>
          </a:gra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entury Gothic"/>
              <a:ea typeface="Century Gothic"/>
              <a:cs typeface="Century Gothic"/>
              <a:sym typeface="Century Gothic"/>
            </a:endParaRPr>
          </a:p>
        </p:txBody>
      </p:sp>
      <p:sp>
        <p:nvSpPr>
          <p:cNvPr id="30" name="Shape 30"/>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31" name="Shape 31"/>
          <p:cNvSpPr txBox="1">
            <a:spLocks noGrp="1"/>
          </p:cNvSpPr>
          <p:nvPr>
            <p:ph type="body" idx="1"/>
          </p:nvPr>
        </p:nvSpPr>
        <p:spPr>
          <a:xfrm>
            <a:off x="1117600" y="1701800"/>
            <a:ext cx="10156825" cy="44703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2" name="Shape 32"/>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33" name="Shape 33"/>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34" name="Shape 34"/>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50"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1"/>
        <p:cNvGrpSpPr/>
        <p:nvPr/>
      </p:nvGrpSpPr>
      <p:grpSpPr>
        <a:xfrm>
          <a:off x="0" y="0"/>
          <a:ext cx="0" cy="0"/>
          <a:chOff x="0" y="0"/>
          <a:chExt cx="0" cy="0"/>
        </a:xfrm>
      </p:grpSpPr>
      <p:sp>
        <p:nvSpPr>
          <p:cNvPr id="42" name="Shape 42"/>
          <p:cNvSpPr txBox="1"/>
          <p:nvPr/>
        </p:nvSpPr>
        <p:spPr>
          <a:xfrm>
            <a:off x="304800" y="0"/>
            <a:ext cx="11579225" cy="6858000"/>
          </a:xfrm>
          <a:prstGeom prst="rect">
            <a:avLst/>
          </a:prstGeom>
          <a:gradFill>
            <a:gsLst>
              <a:gs pos="0">
                <a:srgbClr val="FFFFFF">
                  <a:alpha val="0"/>
                </a:srgbClr>
              </a:gs>
              <a:gs pos="100000">
                <a:srgbClr val="FFFFFF">
                  <a:alpha val="54901"/>
                </a:srgbClr>
              </a:gs>
            </a:gsLst>
            <a:lin ang="7800000" scaled="0"/>
          </a:gra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entury Gothic"/>
              <a:ea typeface="Century Gothic"/>
              <a:cs typeface="Century Gothic"/>
              <a:sym typeface="Century Gothic"/>
            </a:endParaRPr>
          </a:p>
        </p:txBody>
      </p:sp>
      <p:sp>
        <p:nvSpPr>
          <p:cNvPr id="43" name="Shape 43"/>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44" name="Shape 44"/>
          <p:cNvSpPr txBox="1">
            <a:spLocks noGrp="1"/>
          </p:cNvSpPr>
          <p:nvPr>
            <p:ph type="body" idx="1"/>
          </p:nvPr>
        </p:nvSpPr>
        <p:spPr>
          <a:xfrm>
            <a:off x="1117600" y="1701800"/>
            <a:ext cx="10156825" cy="44703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5" name="Shape 45"/>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46" name="Shape 46"/>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47" name="Shape 47"/>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51"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5"/>
        <p:cNvGrpSpPr/>
        <p:nvPr/>
      </p:nvGrpSpPr>
      <p:grpSpPr>
        <a:xfrm>
          <a:off x="0" y="0"/>
          <a:ext cx="0" cy="0"/>
          <a:chOff x="0" y="0"/>
          <a:chExt cx="0" cy="0"/>
        </a:xfrm>
      </p:grpSpPr>
      <p:sp>
        <p:nvSpPr>
          <p:cNvPr id="56" name="Shape 56"/>
          <p:cNvSpPr txBox="1"/>
          <p:nvPr/>
        </p:nvSpPr>
        <p:spPr>
          <a:xfrm>
            <a:off x="304800" y="0"/>
            <a:ext cx="11579225" cy="6858000"/>
          </a:xfrm>
          <a:prstGeom prst="rect">
            <a:avLst/>
          </a:prstGeom>
          <a:gradFill>
            <a:gsLst>
              <a:gs pos="0">
                <a:srgbClr val="FFFFFF">
                  <a:alpha val="0"/>
                </a:srgbClr>
              </a:gs>
              <a:gs pos="100000">
                <a:srgbClr val="FFFFFF">
                  <a:alpha val="54901"/>
                </a:srgbClr>
              </a:gs>
            </a:gsLst>
            <a:lin ang="7800000" scaled="0"/>
          </a:gra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entury Gothic"/>
              <a:ea typeface="Century Gothic"/>
              <a:cs typeface="Century Gothic"/>
              <a:sym typeface="Century Gothic"/>
            </a:endParaRPr>
          </a:p>
        </p:txBody>
      </p:sp>
      <p:sp>
        <p:nvSpPr>
          <p:cNvPr id="57" name="Shape 57"/>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58" name="Shape 58"/>
          <p:cNvSpPr txBox="1">
            <a:spLocks noGrp="1"/>
          </p:cNvSpPr>
          <p:nvPr>
            <p:ph type="body" idx="1"/>
          </p:nvPr>
        </p:nvSpPr>
        <p:spPr>
          <a:xfrm>
            <a:off x="1117600" y="1701800"/>
            <a:ext cx="10156825" cy="44703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9" name="Shape 59"/>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60" name="Shape 60"/>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61" name="Shape 61"/>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52"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71"/>
        <p:cNvGrpSpPr/>
        <p:nvPr/>
      </p:nvGrpSpPr>
      <p:grpSpPr>
        <a:xfrm>
          <a:off x="0" y="0"/>
          <a:ext cx="0" cy="0"/>
          <a:chOff x="0" y="0"/>
          <a:chExt cx="0" cy="0"/>
        </a:xfrm>
      </p:grpSpPr>
      <p:sp>
        <p:nvSpPr>
          <p:cNvPr id="72" name="Shape 72"/>
          <p:cNvSpPr txBox="1"/>
          <p:nvPr/>
        </p:nvSpPr>
        <p:spPr>
          <a:xfrm>
            <a:off x="304800" y="0"/>
            <a:ext cx="11579225" cy="6858000"/>
          </a:xfrm>
          <a:prstGeom prst="rect">
            <a:avLst/>
          </a:prstGeom>
          <a:gradFill>
            <a:gsLst>
              <a:gs pos="0">
                <a:srgbClr val="FFFFFF">
                  <a:alpha val="0"/>
                </a:srgbClr>
              </a:gs>
              <a:gs pos="100000">
                <a:srgbClr val="FFFFFF">
                  <a:alpha val="54901"/>
                </a:srgbClr>
              </a:gs>
            </a:gsLst>
            <a:lin ang="7800000" scaled="0"/>
          </a:gra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entury Gothic"/>
              <a:ea typeface="Century Gothic"/>
              <a:cs typeface="Century Gothic"/>
              <a:sym typeface="Century Gothic"/>
            </a:endParaRPr>
          </a:p>
        </p:txBody>
      </p:sp>
      <p:sp>
        <p:nvSpPr>
          <p:cNvPr id="73" name="Shape 73"/>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74" name="Shape 74"/>
          <p:cNvSpPr txBox="1">
            <a:spLocks noGrp="1"/>
          </p:cNvSpPr>
          <p:nvPr>
            <p:ph type="body" idx="1"/>
          </p:nvPr>
        </p:nvSpPr>
        <p:spPr>
          <a:xfrm>
            <a:off x="1117600" y="1701800"/>
            <a:ext cx="10156825" cy="44703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5" name="Shape 75"/>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76" name="Shape 76"/>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77" name="Shape 77"/>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53"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85" name="Shape 85"/>
          <p:cNvSpPr txBox="1">
            <a:spLocks noGrp="1"/>
          </p:cNvSpPr>
          <p:nvPr>
            <p:ph type="body" idx="1"/>
          </p:nvPr>
        </p:nvSpPr>
        <p:spPr>
          <a:xfrm>
            <a:off x="1117600" y="1701800"/>
            <a:ext cx="10156825" cy="44703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6" name="Shape 86"/>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87" name="Shape 87"/>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88" name="Shape 88"/>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54"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3"/>
        <p:cNvGrpSpPr/>
        <p:nvPr/>
      </p:nvGrpSpPr>
      <p:grpSpPr>
        <a:xfrm>
          <a:off x="0" y="0"/>
          <a:ext cx="0" cy="0"/>
          <a:chOff x="0" y="0"/>
          <a:chExt cx="0" cy="0"/>
        </a:xfrm>
      </p:grpSpPr>
      <p:sp>
        <p:nvSpPr>
          <p:cNvPr id="94" name="Shape 94"/>
          <p:cNvSpPr txBox="1"/>
          <p:nvPr/>
        </p:nvSpPr>
        <p:spPr>
          <a:xfrm>
            <a:off x="3960812" y="0"/>
            <a:ext cx="7923211" cy="6858000"/>
          </a:xfrm>
          <a:prstGeom prst="rect">
            <a:avLst/>
          </a:prstGeom>
          <a:gradFill>
            <a:gsLst>
              <a:gs pos="0">
                <a:srgbClr val="FFFFFF">
                  <a:alpha val="0"/>
                </a:srgbClr>
              </a:gs>
              <a:gs pos="100000">
                <a:srgbClr val="FFFFFF">
                  <a:alpha val="54901"/>
                </a:srgbClr>
              </a:gs>
            </a:gsLst>
            <a:lin ang="7800000" scaled="0"/>
          </a:gra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entury Gothic"/>
              <a:ea typeface="Century Gothic"/>
              <a:cs typeface="Century Gothic"/>
              <a:sym typeface="Century Gothic"/>
            </a:endParaRPr>
          </a:p>
        </p:txBody>
      </p:sp>
      <p:sp>
        <p:nvSpPr>
          <p:cNvPr id="95" name="Shape 95"/>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96" name="Shape 96"/>
          <p:cNvSpPr txBox="1">
            <a:spLocks noGrp="1"/>
          </p:cNvSpPr>
          <p:nvPr>
            <p:ph type="body" idx="1"/>
          </p:nvPr>
        </p:nvSpPr>
        <p:spPr>
          <a:xfrm>
            <a:off x="1117600" y="1701800"/>
            <a:ext cx="10156825" cy="44703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7" name="Shape 97"/>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98" name="Shape 98"/>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99" name="Shape 99"/>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55"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hyperlink" Target="http://www.studymarketing.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ctrTitle"/>
          </p:nvPr>
        </p:nvSpPr>
        <p:spPr>
          <a:xfrm>
            <a:off x="4672012" y="1498600"/>
            <a:ext cx="7008811" cy="3298824"/>
          </a:xfrm>
          <a:prstGeom prst="rect">
            <a:avLst/>
          </a:prstGeom>
          <a:noFill/>
          <a:ln>
            <a:noFill/>
          </a:ln>
        </p:spPr>
        <p:txBody>
          <a:bodyPr lIns="121875" tIns="60925" rIns="121875" bIns="60925" anchor="b" anchorCtr="0">
            <a:noAutofit/>
          </a:bodyPr>
          <a:lstStyle/>
          <a:p>
            <a:pPr marL="0" marR="0" lvl="0" indent="0" algn="l" rtl="0">
              <a:lnSpc>
                <a:spcPct val="90000"/>
              </a:lnSpc>
              <a:spcBef>
                <a:spcPts val="0"/>
              </a:spcBef>
              <a:spcAft>
                <a:spcPts val="0"/>
              </a:spcAft>
              <a:buClr>
                <a:schemeClr val="dk1"/>
              </a:buClr>
              <a:buSzPct val="25000"/>
              <a:buFont typeface="Century Gothic"/>
              <a:buNone/>
            </a:pPr>
            <a:r>
              <a:rPr lang="en-US" sz="5400" b="1" i="0" u="none" strike="noStrike" cap="none" dirty="0">
                <a:solidFill>
                  <a:schemeClr val="dk1"/>
                </a:solidFill>
                <a:latin typeface="Century Gothic"/>
                <a:ea typeface="Century Gothic"/>
                <a:cs typeface="Century Gothic"/>
                <a:sym typeface="Century Gothic"/>
              </a:rPr>
              <a:t>BRAND POSITIONING</a:t>
            </a:r>
          </a:p>
        </p:txBody>
      </p:sp>
      <p:pic>
        <p:nvPicPr>
          <p:cNvPr id="153" name="Shape 153" descr="logo-upn.png"/>
          <p:cNvPicPr preferRelativeResize="0"/>
          <p:nvPr/>
        </p:nvPicPr>
        <p:blipFill rotWithShape="1">
          <a:blip r:embed="rId3">
            <a:alphaModFix/>
          </a:blip>
          <a:srcRect/>
          <a:stretch/>
        </p:blipFill>
        <p:spPr>
          <a:xfrm>
            <a:off x="9766300" y="685800"/>
            <a:ext cx="1466850" cy="1431924"/>
          </a:xfrm>
          <a:prstGeom prst="rect">
            <a:avLst/>
          </a:prstGeom>
          <a:noFill/>
          <a:ln>
            <a:noFill/>
          </a:ln>
        </p:spPr>
      </p:pic>
      <p:sp>
        <p:nvSpPr>
          <p:cNvPr id="154" name="Shape 154"/>
          <p:cNvSpPr txBox="1"/>
          <p:nvPr/>
        </p:nvSpPr>
        <p:spPr>
          <a:xfrm>
            <a:off x="4948237" y="1063625"/>
            <a:ext cx="5568950" cy="3698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2400" b="1" i="0" u="none" strike="noStrike" cap="none" dirty="0">
                <a:solidFill>
                  <a:schemeClr val="dk1"/>
                </a:solidFill>
                <a:latin typeface="Times New Roman"/>
                <a:ea typeface="Times New Roman"/>
                <a:cs typeface="Times New Roman"/>
                <a:sym typeface="Times New Roman"/>
              </a:rPr>
              <a:t>UPN VETERAN JAKARTA</a:t>
            </a:r>
          </a:p>
        </p:txBody>
      </p:sp>
      <p:sp>
        <p:nvSpPr>
          <p:cNvPr id="2" name="Subtitle 1"/>
          <p:cNvSpPr>
            <a:spLocks noGrp="1"/>
          </p:cNvSpPr>
          <p:nvPr>
            <p:ph type="subTitle" idx="1"/>
          </p:nvPr>
        </p:nvSpPr>
        <p:spPr/>
        <p:txBody>
          <a:bodyPr/>
          <a:lstStyle/>
          <a:p>
            <a:endParaRPr lang="id-ID"/>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261937" y="692150"/>
            <a:ext cx="8785225" cy="1512886"/>
          </a:xfrm>
          <a:prstGeom prst="rect">
            <a:avLst/>
          </a:prstGeom>
          <a:noFill/>
          <a:ln>
            <a:noFill/>
          </a:ln>
        </p:spPr>
        <p:txBody>
          <a:bodyPr lIns="121875" tIns="60925" rIns="121875" bIns="60925" anchor="b" anchorCtr="0">
            <a:noAutofit/>
          </a:bodyPr>
          <a:lstStyle/>
          <a:p>
            <a:pPr lvl="0" algn="just">
              <a:buSzPct val="25000"/>
            </a:pPr>
            <a:r>
              <a:rPr lang="en-US" sz="2800" b="0" i="0" u="none" strike="noStrike" cap="none" dirty="0">
                <a:solidFill>
                  <a:schemeClr val="dk1"/>
                </a:solidFill>
                <a:latin typeface="Century Gothic"/>
                <a:ea typeface="Century Gothic"/>
                <a:cs typeface="Century Gothic"/>
                <a:sym typeface="Century Gothic"/>
              </a:rPr>
              <a:t>5. </a:t>
            </a:r>
            <a:r>
              <a:rPr lang="en-US" sz="2800" b="0" i="0" u="none" strike="noStrike" cap="none" dirty="0" err="1">
                <a:solidFill>
                  <a:schemeClr val="dk1"/>
                </a:solidFill>
                <a:latin typeface="Century Gothic"/>
                <a:ea typeface="Century Gothic"/>
                <a:cs typeface="Century Gothic"/>
                <a:sym typeface="Century Gothic"/>
              </a:rPr>
              <a:t>Penentuan</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posisi</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menurut</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pesaing</a:t>
            </a:r>
            <a:r>
              <a:rPr lang="id-ID" sz="2800" b="0" i="0" u="none" strike="noStrike" cap="none" dirty="0">
                <a:solidFill>
                  <a:schemeClr val="dk1"/>
                </a:solidFill>
                <a:latin typeface="Century Gothic"/>
                <a:ea typeface="Century Gothic"/>
                <a:cs typeface="Century Gothic"/>
                <a:sym typeface="Century Gothic"/>
              </a:rPr>
              <a:t>, </a:t>
            </a:r>
            <a:r>
              <a:rPr lang="en-US" dirty="0" err="1"/>
              <a:t>menonjolkan</a:t>
            </a:r>
            <a:r>
              <a:rPr lang="en-US" dirty="0"/>
              <a:t> </a:t>
            </a:r>
            <a:r>
              <a:rPr lang="en-US" dirty="0" err="1"/>
              <a:t>nama</a:t>
            </a:r>
            <a:r>
              <a:rPr lang="en-US" dirty="0"/>
              <a:t> </a:t>
            </a:r>
            <a:r>
              <a:rPr lang="en-US" dirty="0" err="1"/>
              <a:t>mereknya</a:t>
            </a:r>
            <a:r>
              <a:rPr lang="en-US" dirty="0"/>
              <a:t> </a:t>
            </a:r>
            <a:r>
              <a:rPr lang="en-US" dirty="0" err="1"/>
              <a:t>secara</a:t>
            </a:r>
            <a:r>
              <a:rPr lang="en-US" dirty="0"/>
              <a:t> </a:t>
            </a:r>
            <a:r>
              <a:rPr lang="en-US" dirty="0" err="1"/>
              <a:t>utuh</a:t>
            </a:r>
            <a:r>
              <a:rPr lang="en-US" dirty="0"/>
              <a:t> </a:t>
            </a:r>
            <a:r>
              <a:rPr lang="en-US" dirty="0" err="1"/>
              <a:t>dan</a:t>
            </a:r>
            <a:r>
              <a:rPr lang="en-US" dirty="0"/>
              <a:t> </a:t>
            </a:r>
            <a:r>
              <a:rPr lang="en-US" dirty="0" err="1"/>
              <a:t>diposisiskan</a:t>
            </a:r>
            <a:r>
              <a:rPr lang="en-US" dirty="0"/>
              <a:t> </a:t>
            </a:r>
            <a:r>
              <a:rPr lang="en-US" dirty="0" err="1"/>
              <a:t>lebih</a:t>
            </a:r>
            <a:r>
              <a:rPr lang="en-US" dirty="0"/>
              <a:t> </a:t>
            </a:r>
            <a:r>
              <a:rPr lang="en-US" dirty="0" err="1"/>
              <a:t>baik</a:t>
            </a:r>
            <a:r>
              <a:rPr lang="en-US" dirty="0"/>
              <a:t> </a:t>
            </a:r>
            <a:r>
              <a:rPr lang="en-US" dirty="0" err="1"/>
              <a:t>daripada</a:t>
            </a:r>
            <a:r>
              <a:rPr lang="en-US" dirty="0"/>
              <a:t> </a:t>
            </a:r>
            <a:r>
              <a:rPr lang="en-US" dirty="0" err="1"/>
              <a:t>pesaing</a:t>
            </a:r>
            <a:endParaRPr lang="en-US" sz="2800" b="0" i="0" u="none" strike="noStrike" cap="none" dirty="0">
              <a:solidFill>
                <a:schemeClr val="dk1"/>
              </a:solidFill>
              <a:latin typeface="Century Gothic"/>
              <a:ea typeface="Century Gothic"/>
              <a:cs typeface="Century Gothic"/>
              <a:sym typeface="Century Gothic"/>
            </a:endParaRPr>
          </a:p>
          <a:p>
            <a:pPr marL="0" marR="0" lvl="0" indent="0" algn="just" rtl="0">
              <a:lnSpc>
                <a:spcPct val="95000"/>
              </a:lnSpc>
              <a:spcBef>
                <a:spcPts val="0"/>
              </a:spcBef>
              <a:spcAft>
                <a:spcPts val="0"/>
              </a:spcAft>
              <a:buClr>
                <a:schemeClr val="dk1"/>
              </a:buClr>
              <a:buSzPct val="25000"/>
              <a:buFont typeface="Arial"/>
              <a:buNone/>
            </a:pPr>
            <a:endParaRPr sz="2800" b="0" i="0" u="none" strike="noStrike" cap="none" dirty="0">
              <a:solidFill>
                <a:schemeClr val="dk1"/>
              </a:solidFill>
              <a:latin typeface="Century Gothic"/>
              <a:ea typeface="Century Gothic"/>
              <a:cs typeface="Century Gothic"/>
              <a:sym typeface="Century Gothic"/>
            </a:endParaRPr>
          </a:p>
        </p:txBody>
      </p:sp>
      <p:pic>
        <p:nvPicPr>
          <p:cNvPr id="215" name="Shape 215"/>
          <p:cNvPicPr preferRelativeResize="0"/>
          <p:nvPr/>
        </p:nvPicPr>
        <p:blipFill rotWithShape="1">
          <a:blip r:embed="rId3">
            <a:alphaModFix/>
          </a:blip>
          <a:srcRect/>
          <a:stretch/>
        </p:blipFill>
        <p:spPr>
          <a:xfrm>
            <a:off x="485811" y="2205643"/>
            <a:ext cx="4646612" cy="2079625"/>
          </a:xfrm>
          <a:prstGeom prst="rect">
            <a:avLst/>
          </a:prstGeom>
          <a:noFill/>
          <a:ln>
            <a:noFill/>
          </a:ln>
        </p:spPr>
      </p:pic>
      <p:pic>
        <p:nvPicPr>
          <p:cNvPr id="2" name="Picture 1">
            <a:extLst>
              <a:ext uri="{FF2B5EF4-FFF2-40B4-BE49-F238E27FC236}">
                <a16:creationId xmlns:a16="http://schemas.microsoft.com/office/drawing/2014/main" id="{BBB5A157-36A8-4F23-95C7-96A63289FC00}"/>
              </a:ext>
            </a:extLst>
          </p:cNvPr>
          <p:cNvPicPr>
            <a:picLocks noChangeAspect="1"/>
          </p:cNvPicPr>
          <p:nvPr/>
        </p:nvPicPr>
        <p:blipFill>
          <a:blip r:embed="rId4"/>
          <a:stretch>
            <a:fillRect/>
          </a:stretch>
        </p:blipFill>
        <p:spPr>
          <a:xfrm>
            <a:off x="5518348" y="2105769"/>
            <a:ext cx="3914739" cy="2691383"/>
          </a:xfrm>
          <a:prstGeom prst="rect">
            <a:avLst/>
          </a:prstGeom>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406400" y="620712"/>
            <a:ext cx="8783637" cy="863599"/>
          </a:xfrm>
          <a:prstGeom prst="rect">
            <a:avLst/>
          </a:prstGeom>
          <a:noFill/>
          <a:ln>
            <a:noFill/>
          </a:ln>
        </p:spPr>
        <p:txBody>
          <a:bodyPr lIns="121875" tIns="60925" rIns="121875" bIns="60925" anchor="b" anchorCtr="0">
            <a:noAutofit/>
          </a:bodyPr>
          <a:lstStyle/>
          <a:p>
            <a:pPr lvl="0" algn="just">
              <a:lnSpc>
                <a:spcPct val="85000"/>
              </a:lnSpc>
              <a:buSzPct val="25000"/>
            </a:pPr>
            <a:r>
              <a:rPr lang="en-US" sz="2800" b="0" i="0" u="none" strike="noStrike" cap="none" dirty="0">
                <a:solidFill>
                  <a:schemeClr val="dk1"/>
                </a:solidFill>
                <a:latin typeface="Century Gothic"/>
                <a:ea typeface="Century Gothic"/>
                <a:cs typeface="Century Gothic"/>
                <a:sym typeface="Century Gothic"/>
              </a:rPr>
              <a:t>6. </a:t>
            </a:r>
            <a:r>
              <a:rPr lang="en-US" sz="2800" b="0" i="0" u="none" strike="noStrike" cap="none" dirty="0" err="1">
                <a:solidFill>
                  <a:schemeClr val="dk1"/>
                </a:solidFill>
                <a:latin typeface="Century Gothic"/>
                <a:ea typeface="Century Gothic"/>
                <a:cs typeface="Century Gothic"/>
                <a:sym typeface="Century Gothic"/>
              </a:rPr>
              <a:t>Penentuan</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posisi</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menurut</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kategori</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produk</a:t>
            </a:r>
            <a:r>
              <a:rPr lang="en-US" sz="2800" b="0" i="0" u="none" strike="noStrike" cap="none" dirty="0">
                <a:solidFill>
                  <a:schemeClr val="dk1"/>
                </a:solidFill>
                <a:latin typeface="Century Gothic"/>
                <a:ea typeface="Century Gothic"/>
                <a:cs typeface="Century Gothic"/>
                <a:sym typeface="Century Gothic"/>
              </a:rPr>
              <a:t>, </a:t>
            </a:r>
            <a:r>
              <a:rPr lang="en-US" dirty="0" err="1"/>
              <a:t>diposisikan</a:t>
            </a:r>
            <a:r>
              <a:rPr lang="en-US" dirty="0"/>
              <a:t> </a:t>
            </a:r>
            <a:r>
              <a:rPr lang="en-US" dirty="0" err="1"/>
              <a:t>sebagai</a:t>
            </a:r>
            <a:r>
              <a:rPr lang="en-US" dirty="0"/>
              <a:t> </a:t>
            </a:r>
            <a:r>
              <a:rPr lang="en-US" dirty="0" err="1"/>
              <a:t>pemimpin</a:t>
            </a:r>
            <a:r>
              <a:rPr lang="en-US" dirty="0"/>
              <a:t> </a:t>
            </a:r>
            <a:r>
              <a:rPr lang="en-US" dirty="0" err="1"/>
              <a:t>dalam</a:t>
            </a:r>
            <a:r>
              <a:rPr lang="en-US" dirty="0"/>
              <a:t> </a:t>
            </a:r>
            <a:r>
              <a:rPr lang="en-US" dirty="0" err="1"/>
              <a:t>suatu</a:t>
            </a:r>
            <a:r>
              <a:rPr lang="en-US" dirty="0"/>
              <a:t> </a:t>
            </a:r>
            <a:r>
              <a:rPr lang="en-US" dirty="0" err="1"/>
              <a:t>kategori</a:t>
            </a:r>
            <a:r>
              <a:rPr lang="en-US" dirty="0"/>
              <a:t> </a:t>
            </a:r>
            <a:r>
              <a:rPr lang="en-US" dirty="0" err="1"/>
              <a:t>produk</a:t>
            </a:r>
            <a:endParaRPr lang="en-US" sz="2800" b="0" i="0" u="none" strike="noStrike" cap="none" dirty="0">
              <a:solidFill>
                <a:schemeClr val="dk1"/>
              </a:solidFill>
              <a:latin typeface="Century Gothic"/>
              <a:ea typeface="Century Gothic"/>
              <a:cs typeface="Century Gothic"/>
              <a:sym typeface="Century Gothic"/>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1964" y="1916832"/>
            <a:ext cx="476438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261937" y="692150"/>
            <a:ext cx="8785225" cy="1441449"/>
          </a:xfrm>
          <a:prstGeom prst="rect">
            <a:avLst/>
          </a:prstGeom>
          <a:noFill/>
          <a:ln>
            <a:noFill/>
          </a:ln>
        </p:spPr>
        <p:txBody>
          <a:bodyPr lIns="121875" tIns="60925" rIns="121875" bIns="60925" anchor="b" anchorCtr="0">
            <a:noAutofit/>
          </a:bodyPr>
          <a:lstStyle/>
          <a:p>
            <a:pPr lvl="0">
              <a:buSzPct val="25000"/>
            </a:pPr>
            <a:r>
              <a:rPr lang="en-US" sz="2800" b="0" i="0" u="none" strike="noStrike" cap="none" dirty="0">
                <a:solidFill>
                  <a:schemeClr val="dk1"/>
                </a:solidFill>
                <a:latin typeface="Century Gothic"/>
                <a:ea typeface="Century Gothic"/>
                <a:cs typeface="Century Gothic"/>
                <a:sym typeface="Century Gothic"/>
              </a:rPr>
              <a:t>7. </a:t>
            </a:r>
            <a:r>
              <a:rPr lang="en-US" sz="2800" b="0" i="0" u="none" strike="noStrike" cap="none" dirty="0" err="1">
                <a:solidFill>
                  <a:schemeClr val="dk1"/>
                </a:solidFill>
                <a:latin typeface="Century Gothic"/>
                <a:ea typeface="Century Gothic"/>
                <a:cs typeface="Century Gothic"/>
                <a:sym typeface="Century Gothic"/>
              </a:rPr>
              <a:t>Penentuan</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posisi</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menurut</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harga</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atau</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kualitas</a:t>
            </a:r>
            <a:r>
              <a:rPr lang="en-US" sz="2800" b="0" i="0" u="none" strike="noStrike" cap="none" dirty="0">
                <a:solidFill>
                  <a:schemeClr val="dk1"/>
                </a:solidFill>
                <a:latin typeface="Century Gothic"/>
                <a:ea typeface="Century Gothic"/>
                <a:cs typeface="Century Gothic"/>
                <a:sym typeface="Century Gothic"/>
              </a:rPr>
              <a:t>, </a:t>
            </a:r>
            <a:r>
              <a:rPr lang="en-US" dirty="0" err="1"/>
              <a:t>produk</a:t>
            </a:r>
            <a:r>
              <a:rPr lang="en-US" dirty="0"/>
              <a:t> </a:t>
            </a:r>
            <a:r>
              <a:rPr lang="en-US" dirty="0" err="1"/>
              <a:t>diposisikan</a:t>
            </a:r>
            <a:r>
              <a:rPr lang="en-US" dirty="0"/>
              <a:t> </a:t>
            </a:r>
            <a:r>
              <a:rPr lang="en-US" dirty="0" err="1"/>
              <a:t>sebagai</a:t>
            </a:r>
            <a:r>
              <a:rPr lang="en-US" dirty="0"/>
              <a:t> </a:t>
            </a:r>
            <a:r>
              <a:rPr lang="en-US" dirty="0" err="1"/>
              <a:t>menawarkan</a:t>
            </a:r>
            <a:r>
              <a:rPr lang="en-US" dirty="0"/>
              <a:t> </a:t>
            </a:r>
            <a:r>
              <a:rPr lang="en-US" dirty="0" err="1"/>
              <a:t>nilai</a:t>
            </a:r>
            <a:r>
              <a:rPr lang="en-US" dirty="0"/>
              <a:t> </a:t>
            </a:r>
            <a:r>
              <a:rPr lang="en-US" dirty="0" err="1"/>
              <a:t>terbaik</a:t>
            </a:r>
            <a:endParaRPr sz="2800" b="0" i="0" u="none" strike="noStrike" cap="none" dirty="0">
              <a:solidFill>
                <a:schemeClr val="dk1"/>
              </a:solidFill>
              <a:latin typeface="Century Gothic"/>
              <a:ea typeface="Century Gothic"/>
              <a:cs typeface="Century Gothic"/>
              <a:sym typeface="Century Gothic"/>
            </a:endParaRPr>
          </a:p>
        </p:txBody>
      </p:sp>
      <p:pic>
        <p:nvPicPr>
          <p:cNvPr id="231" name="Shape 231"/>
          <p:cNvPicPr preferRelativeResize="0"/>
          <p:nvPr/>
        </p:nvPicPr>
        <p:blipFill rotWithShape="1">
          <a:blip r:embed="rId3">
            <a:alphaModFix/>
          </a:blip>
          <a:srcRect/>
          <a:stretch/>
        </p:blipFill>
        <p:spPr>
          <a:xfrm>
            <a:off x="549275" y="2448693"/>
            <a:ext cx="3656012" cy="3495675"/>
          </a:xfrm>
          <a:prstGeom prst="rect">
            <a:avLst/>
          </a:prstGeom>
          <a:noFill/>
          <a:ln>
            <a:noFill/>
          </a:ln>
        </p:spPr>
      </p:pic>
      <p:pic>
        <p:nvPicPr>
          <p:cNvPr id="232" name="Shape 232"/>
          <p:cNvPicPr preferRelativeResize="0"/>
          <p:nvPr/>
        </p:nvPicPr>
        <p:blipFill rotWithShape="1">
          <a:blip r:embed="rId4">
            <a:alphaModFix/>
          </a:blip>
          <a:srcRect/>
          <a:stretch/>
        </p:blipFill>
        <p:spPr>
          <a:xfrm>
            <a:off x="4505325" y="3284537"/>
            <a:ext cx="3814762" cy="2681287"/>
          </a:xfrm>
          <a:prstGeom prst="rect">
            <a:avLst/>
          </a:prstGeom>
          <a:noFill/>
          <a:ln>
            <a:no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812800" y="692150"/>
            <a:ext cx="7008811" cy="3729036"/>
          </a:xfrm>
          <a:prstGeom prst="rect">
            <a:avLst/>
          </a:prstGeom>
          <a:noFill/>
          <a:ln>
            <a:noFill/>
          </a:ln>
        </p:spPr>
        <p:txBody>
          <a:bodyPr lIns="121875" tIns="60925" rIns="121875" bIns="60925" anchor="b" anchorCtr="0">
            <a:noAutofit/>
          </a:bodyPr>
          <a:lstStyle/>
          <a:p>
            <a:pPr lvl="0" algn="just">
              <a:buSzPct val="25000"/>
            </a:pPr>
            <a:r>
              <a:rPr lang="en-US" i="1" u="sng" dirty="0">
                <a:hlinkClick r:id="rId3"/>
              </a:rPr>
              <a:t>Brand Positioning</a:t>
            </a:r>
            <a:r>
              <a:rPr lang="en-US" dirty="0"/>
              <a:t> </a:t>
            </a:r>
            <a:r>
              <a:rPr lang="en-US" dirty="0" err="1"/>
              <a:t>adalah</a:t>
            </a:r>
            <a:r>
              <a:rPr lang="en-US" dirty="0"/>
              <a:t> </a:t>
            </a:r>
            <a:r>
              <a:rPr lang="en-US" dirty="0" err="1"/>
              <a:t>posisi</a:t>
            </a:r>
            <a:r>
              <a:rPr lang="en-US" dirty="0"/>
              <a:t> </a:t>
            </a:r>
            <a:r>
              <a:rPr lang="en-US" i="1" dirty="0"/>
              <a:t>brand</a:t>
            </a:r>
            <a:r>
              <a:rPr lang="en-US" dirty="0"/>
              <a:t> </a:t>
            </a:r>
            <a:r>
              <a:rPr lang="en-US" dirty="0" err="1"/>
              <a:t>dalam</a:t>
            </a:r>
            <a:r>
              <a:rPr lang="en-US" dirty="0"/>
              <a:t> </a:t>
            </a:r>
            <a:r>
              <a:rPr lang="en-US" dirty="0" err="1"/>
              <a:t>benak</a:t>
            </a:r>
            <a:r>
              <a:rPr lang="en-US" dirty="0"/>
              <a:t> </a:t>
            </a:r>
            <a:r>
              <a:rPr lang="en-US" dirty="0" err="1"/>
              <a:t>pelanggan</a:t>
            </a:r>
            <a:r>
              <a:rPr lang="en-US" dirty="0"/>
              <a:t>. </a:t>
            </a:r>
            <a:r>
              <a:rPr lang="en-US" dirty="0" err="1"/>
              <a:t>Apa</a:t>
            </a:r>
            <a:r>
              <a:rPr lang="en-US" dirty="0"/>
              <a:t> yang </a:t>
            </a:r>
            <a:r>
              <a:rPr lang="en-US" dirty="0" err="1"/>
              <a:t>ada</a:t>
            </a:r>
            <a:r>
              <a:rPr lang="en-US" dirty="0"/>
              <a:t> di </a:t>
            </a:r>
            <a:r>
              <a:rPr lang="en-US" dirty="0" err="1"/>
              <a:t>benak</a:t>
            </a:r>
            <a:r>
              <a:rPr lang="en-US" dirty="0"/>
              <a:t> </a:t>
            </a:r>
            <a:r>
              <a:rPr lang="en-US" dirty="0" err="1"/>
              <a:t>mereka</a:t>
            </a:r>
            <a:r>
              <a:rPr lang="en-US" dirty="0"/>
              <a:t> </a:t>
            </a:r>
            <a:r>
              <a:rPr lang="en-US" dirty="0" err="1"/>
              <a:t>ketika</a:t>
            </a:r>
            <a:r>
              <a:rPr lang="en-US" dirty="0"/>
              <a:t> </a:t>
            </a:r>
            <a:r>
              <a:rPr lang="en-US" dirty="0" err="1"/>
              <a:t>teringat</a:t>
            </a:r>
            <a:r>
              <a:rPr lang="en-US" dirty="0"/>
              <a:t> </a:t>
            </a:r>
            <a:r>
              <a:rPr lang="en-US" dirty="0" err="1"/>
              <a:t>akan</a:t>
            </a:r>
            <a:r>
              <a:rPr lang="en-US" dirty="0"/>
              <a:t> </a:t>
            </a:r>
            <a:r>
              <a:rPr lang="en-US" i="1" dirty="0"/>
              <a:t>brand</a:t>
            </a:r>
            <a:r>
              <a:rPr lang="en-US" dirty="0"/>
              <a:t> </a:t>
            </a:r>
            <a:r>
              <a:rPr lang="en-US" dirty="0" err="1"/>
              <a:t>kita</a:t>
            </a:r>
            <a:r>
              <a:rPr lang="en-US" dirty="0"/>
              <a:t>. </a:t>
            </a:r>
            <a:r>
              <a:rPr lang="en-US" dirty="0" err="1"/>
              <a:t>Hasil</a:t>
            </a:r>
            <a:r>
              <a:rPr lang="en-US" dirty="0"/>
              <a:t> </a:t>
            </a:r>
            <a:r>
              <a:rPr lang="en-US" dirty="0" err="1"/>
              <a:t>akhir</a:t>
            </a:r>
            <a:r>
              <a:rPr lang="en-US" dirty="0"/>
              <a:t> </a:t>
            </a:r>
            <a:r>
              <a:rPr lang="en-US" dirty="0" err="1"/>
              <a:t>dari</a:t>
            </a:r>
            <a:r>
              <a:rPr lang="en-US" dirty="0"/>
              <a:t> </a:t>
            </a:r>
            <a:r>
              <a:rPr lang="en-US" i="1" dirty="0"/>
              <a:t>positioning </a:t>
            </a:r>
            <a:r>
              <a:rPr lang="en-US" dirty="0" err="1"/>
              <a:t>adalah</a:t>
            </a:r>
            <a:r>
              <a:rPr lang="en-US" dirty="0"/>
              <a:t> </a:t>
            </a:r>
            <a:r>
              <a:rPr lang="en-US" dirty="0" err="1"/>
              <a:t>keberhasilan</a:t>
            </a:r>
            <a:r>
              <a:rPr lang="en-US" dirty="0"/>
              <a:t> </a:t>
            </a:r>
            <a:r>
              <a:rPr lang="en-US" dirty="0" err="1"/>
              <a:t>dalam</a:t>
            </a:r>
            <a:r>
              <a:rPr lang="en-US" dirty="0"/>
              <a:t> </a:t>
            </a:r>
            <a:r>
              <a:rPr lang="en-US" dirty="0" err="1"/>
              <a:t>menciptakan</a:t>
            </a:r>
            <a:r>
              <a:rPr lang="en-US" dirty="0"/>
              <a:t> </a:t>
            </a:r>
            <a:r>
              <a:rPr lang="en-US" dirty="0" err="1"/>
              <a:t>fokus</a:t>
            </a:r>
            <a:r>
              <a:rPr lang="en-US" dirty="0"/>
              <a:t> </a:t>
            </a:r>
            <a:r>
              <a:rPr lang="en-US" dirty="0" err="1"/>
              <a:t>dalam</a:t>
            </a:r>
            <a:r>
              <a:rPr lang="en-US" dirty="0"/>
              <a:t> </a:t>
            </a:r>
            <a:r>
              <a:rPr lang="en-US" dirty="0" err="1"/>
              <a:t>benak</a:t>
            </a:r>
            <a:r>
              <a:rPr lang="en-US" dirty="0"/>
              <a:t> </a:t>
            </a:r>
            <a:r>
              <a:rPr lang="en-US" dirty="0" err="1"/>
              <a:t>konsumen</a:t>
            </a:r>
            <a:r>
              <a:rPr lang="en-US" dirty="0"/>
              <a:t> </a:t>
            </a:r>
            <a:r>
              <a:rPr lang="en-US" dirty="0" err="1"/>
              <a:t>konsumen</a:t>
            </a:r>
            <a:r>
              <a:rPr lang="en-US" dirty="0"/>
              <a:t> </a:t>
            </a:r>
            <a:r>
              <a:rPr lang="en-US" dirty="0" err="1"/>
              <a:t>serta</a:t>
            </a:r>
            <a:r>
              <a:rPr lang="en-US" dirty="0"/>
              <a:t> </a:t>
            </a:r>
            <a:r>
              <a:rPr lang="en-US" dirty="0" err="1"/>
              <a:t>alasan</a:t>
            </a:r>
            <a:r>
              <a:rPr lang="en-US" dirty="0"/>
              <a:t> yang </a:t>
            </a:r>
            <a:r>
              <a:rPr lang="en-US" dirty="0" err="1"/>
              <a:t>kuat</a:t>
            </a:r>
            <a:r>
              <a:rPr lang="en-US" dirty="0"/>
              <a:t> </a:t>
            </a:r>
            <a:r>
              <a:rPr lang="en-US" dirty="0" err="1"/>
              <a:t>mengapa</a:t>
            </a:r>
            <a:r>
              <a:rPr lang="en-US" dirty="0"/>
              <a:t> </a:t>
            </a:r>
            <a:r>
              <a:rPr lang="en-US" dirty="0" err="1"/>
              <a:t>konsumen</a:t>
            </a:r>
            <a:r>
              <a:rPr lang="en-US" dirty="0"/>
              <a:t> </a:t>
            </a:r>
            <a:r>
              <a:rPr lang="en-US" dirty="0" err="1"/>
              <a:t>harus</a:t>
            </a:r>
            <a:r>
              <a:rPr lang="en-US" dirty="0"/>
              <a:t> </a:t>
            </a:r>
            <a:r>
              <a:rPr lang="en-US" dirty="0" err="1"/>
              <a:t>membeli</a:t>
            </a:r>
            <a:r>
              <a:rPr lang="en-US" dirty="0"/>
              <a:t> </a:t>
            </a:r>
            <a:r>
              <a:rPr lang="en-US" dirty="0" err="1"/>
              <a:t>produk</a:t>
            </a:r>
            <a:r>
              <a:rPr lang="en-US" dirty="0"/>
              <a:t>.</a:t>
            </a:r>
            <a:endParaRPr lang="en-US" sz="2800" b="0" i="0" u="none" strike="noStrike" cap="none"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52229610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812800" y="692150"/>
            <a:ext cx="8449964" cy="3729036"/>
          </a:xfrm>
          <a:prstGeom prst="rect">
            <a:avLst/>
          </a:prstGeom>
          <a:noFill/>
          <a:ln>
            <a:noFill/>
          </a:ln>
        </p:spPr>
        <p:txBody>
          <a:bodyPr lIns="121875" tIns="60925" rIns="121875" bIns="60925" anchor="b" anchorCtr="0">
            <a:noAutofit/>
          </a:bodyPr>
          <a:lstStyle/>
          <a:p>
            <a:pPr algn="just"/>
            <a:r>
              <a:rPr lang="en-US" dirty="0" err="1"/>
              <a:t>empat</a:t>
            </a:r>
            <a:r>
              <a:rPr lang="en-US" dirty="0"/>
              <a:t> </a:t>
            </a:r>
            <a:r>
              <a:rPr lang="en-US" dirty="0" err="1"/>
              <a:t>jenis</a:t>
            </a:r>
            <a:r>
              <a:rPr lang="en-US" dirty="0"/>
              <a:t> </a:t>
            </a:r>
            <a:r>
              <a:rPr lang="en-US" dirty="0" err="1"/>
              <a:t>kesalahan</a:t>
            </a:r>
            <a:r>
              <a:rPr lang="en-US" dirty="0"/>
              <a:t> </a:t>
            </a:r>
            <a:r>
              <a:rPr lang="en-US" i="1" dirty="0"/>
              <a:t>positioning</a:t>
            </a:r>
            <a:r>
              <a:rPr lang="id-ID" dirty="0"/>
              <a:t>:</a:t>
            </a:r>
          </a:p>
          <a:p>
            <a:pPr marL="457200" indent="-457200" algn="just">
              <a:buFont typeface="Arial" pitchFamily="34" charset="0"/>
              <a:buChar char="•"/>
            </a:pPr>
            <a:r>
              <a:rPr lang="en-US" i="1" dirty="0" err="1"/>
              <a:t>Underpositioning</a:t>
            </a:r>
            <a:r>
              <a:rPr lang="en-US" dirty="0"/>
              <a:t>: </a:t>
            </a:r>
            <a:r>
              <a:rPr lang="en-US" dirty="0" err="1"/>
              <a:t>Dalam</a:t>
            </a:r>
            <a:r>
              <a:rPr lang="en-US" dirty="0"/>
              <a:t> </a:t>
            </a:r>
            <a:r>
              <a:rPr lang="en-US" dirty="0" err="1"/>
              <a:t>hal</a:t>
            </a:r>
            <a:r>
              <a:rPr lang="en-US" dirty="0"/>
              <a:t> </a:t>
            </a:r>
            <a:r>
              <a:rPr lang="en-US" dirty="0" err="1"/>
              <a:t>ini</a:t>
            </a:r>
            <a:r>
              <a:rPr lang="en-US" dirty="0"/>
              <a:t> </a:t>
            </a:r>
            <a:r>
              <a:rPr lang="en-US" dirty="0" err="1"/>
              <a:t>fitur</a:t>
            </a:r>
            <a:r>
              <a:rPr lang="en-US" dirty="0"/>
              <a:t> yang </a:t>
            </a:r>
            <a:r>
              <a:rPr lang="en-US" dirty="0" err="1"/>
              <a:t>hendak</a:t>
            </a:r>
            <a:r>
              <a:rPr lang="en-US" dirty="0"/>
              <a:t> </a:t>
            </a:r>
            <a:r>
              <a:rPr lang="en-US" dirty="0" err="1"/>
              <a:t>ditonjolkan</a:t>
            </a:r>
            <a:r>
              <a:rPr lang="en-US" dirty="0"/>
              <a:t> </a:t>
            </a:r>
            <a:r>
              <a:rPr lang="en-US" dirty="0" err="1"/>
              <a:t>untuk</a:t>
            </a:r>
            <a:r>
              <a:rPr lang="en-US" dirty="0"/>
              <a:t> </a:t>
            </a:r>
            <a:r>
              <a:rPr lang="en-US" dirty="0" err="1"/>
              <a:t>membangun</a:t>
            </a:r>
            <a:r>
              <a:rPr lang="en-US" dirty="0"/>
              <a:t> </a:t>
            </a:r>
            <a:r>
              <a:rPr lang="en-US" i="1" dirty="0"/>
              <a:t>positioning</a:t>
            </a:r>
            <a:r>
              <a:rPr lang="en-US" dirty="0"/>
              <a:t> </a:t>
            </a:r>
            <a:r>
              <a:rPr lang="en-US" dirty="0" err="1"/>
              <a:t>dianggap</a:t>
            </a:r>
            <a:r>
              <a:rPr lang="en-US" dirty="0"/>
              <a:t> </a:t>
            </a:r>
            <a:r>
              <a:rPr lang="en-US" dirty="0" err="1"/>
              <a:t>bukan</a:t>
            </a:r>
            <a:r>
              <a:rPr lang="en-US" dirty="0"/>
              <a:t> </a:t>
            </a:r>
            <a:r>
              <a:rPr lang="en-US" dirty="0" err="1"/>
              <a:t>hal</a:t>
            </a:r>
            <a:r>
              <a:rPr lang="en-US" dirty="0"/>
              <a:t> yang </a:t>
            </a:r>
            <a:r>
              <a:rPr lang="en-US" dirty="0" err="1"/>
              <a:t>terlalu</a:t>
            </a:r>
            <a:r>
              <a:rPr lang="en-US" dirty="0"/>
              <a:t> </a:t>
            </a:r>
            <a:r>
              <a:rPr lang="en-US" dirty="0" err="1"/>
              <a:t>istimewa</a:t>
            </a:r>
            <a:r>
              <a:rPr lang="en-US" dirty="0"/>
              <a:t>.</a:t>
            </a:r>
            <a:endParaRPr lang="id-ID" dirty="0"/>
          </a:p>
          <a:p>
            <a:pPr algn="just"/>
            <a:r>
              <a:rPr lang="id-ID" dirty="0"/>
              <a:t>	</a:t>
            </a:r>
          </a:p>
          <a:p>
            <a:pPr marL="457200" indent="-457200" algn="just">
              <a:buFont typeface="Arial" pitchFamily="34" charset="0"/>
              <a:buChar char="•"/>
            </a:pPr>
            <a:endParaRPr lang="id-ID" dirty="0"/>
          </a:p>
          <a:p>
            <a:pPr marL="457200" indent="-457200" algn="just">
              <a:buFont typeface="Arial" pitchFamily="34" charset="0"/>
              <a:buChar char="•"/>
            </a:pPr>
            <a:endParaRPr lang="id-ID"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052" y="3645024"/>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63480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812800" y="260648"/>
            <a:ext cx="8449964" cy="4160538"/>
          </a:xfrm>
          <a:prstGeom prst="rect">
            <a:avLst/>
          </a:prstGeom>
          <a:noFill/>
          <a:ln>
            <a:noFill/>
          </a:ln>
        </p:spPr>
        <p:txBody>
          <a:bodyPr lIns="121875" tIns="60925" rIns="121875" bIns="60925" anchor="b" anchorCtr="0">
            <a:noAutofit/>
          </a:bodyPr>
          <a:lstStyle/>
          <a:p>
            <a:pPr marL="457200" indent="-457200" algn="just">
              <a:buFont typeface="Arial" pitchFamily="34" charset="0"/>
              <a:buChar char="•"/>
            </a:pPr>
            <a:r>
              <a:rPr lang="en-US" i="1" dirty="0" err="1"/>
              <a:t>Overpositioning</a:t>
            </a:r>
            <a:r>
              <a:rPr lang="en-US" dirty="0"/>
              <a:t>: </a:t>
            </a:r>
            <a:r>
              <a:rPr lang="en-US" dirty="0" err="1"/>
              <a:t>Disini</a:t>
            </a:r>
            <a:r>
              <a:rPr lang="en-US" dirty="0"/>
              <a:t> </a:t>
            </a:r>
            <a:r>
              <a:rPr lang="en-US" dirty="0" err="1"/>
              <a:t>produk</a:t>
            </a:r>
            <a:r>
              <a:rPr lang="en-US" dirty="0"/>
              <a:t> </a:t>
            </a:r>
            <a:r>
              <a:rPr lang="en-US" dirty="0" err="1"/>
              <a:t>memiliki</a:t>
            </a:r>
            <a:r>
              <a:rPr lang="en-US" dirty="0"/>
              <a:t> </a:t>
            </a:r>
            <a:r>
              <a:rPr lang="en-US" dirty="0" err="1"/>
              <a:t>citra</a:t>
            </a:r>
            <a:r>
              <a:rPr lang="en-US" dirty="0"/>
              <a:t> yang </a:t>
            </a:r>
            <a:r>
              <a:rPr lang="en-US" dirty="0" err="1"/>
              <a:t>terlalu</a:t>
            </a:r>
            <a:r>
              <a:rPr lang="en-US" dirty="0"/>
              <a:t> </a:t>
            </a:r>
            <a:r>
              <a:rPr lang="en-US" dirty="0" err="1"/>
              <a:t>tinggi</a:t>
            </a:r>
            <a:r>
              <a:rPr lang="en-US" dirty="0"/>
              <a:t> </a:t>
            </a:r>
            <a:r>
              <a:rPr lang="en-US" dirty="0" err="1"/>
              <a:t>dalam</a:t>
            </a:r>
            <a:r>
              <a:rPr lang="en-US" dirty="0"/>
              <a:t> </a:t>
            </a:r>
            <a:r>
              <a:rPr lang="en-US" dirty="0" err="1"/>
              <a:t>benak</a:t>
            </a:r>
            <a:r>
              <a:rPr lang="en-US" dirty="0"/>
              <a:t> </a:t>
            </a:r>
            <a:r>
              <a:rPr lang="en-US" dirty="0" err="1"/>
              <a:t>konsumen</a:t>
            </a:r>
            <a:r>
              <a:rPr lang="en-US" dirty="0"/>
              <a:t>, </a:t>
            </a:r>
            <a:r>
              <a:rPr lang="en-US" dirty="0" err="1"/>
              <a:t>dan</a:t>
            </a:r>
            <a:r>
              <a:rPr lang="en-US" dirty="0"/>
              <a:t> </a:t>
            </a:r>
            <a:r>
              <a:rPr lang="en-US" dirty="0" err="1"/>
              <a:t>karenanya</a:t>
            </a:r>
            <a:r>
              <a:rPr lang="en-US" dirty="0"/>
              <a:t> </a:t>
            </a:r>
            <a:r>
              <a:rPr lang="en-US" dirty="0" err="1"/>
              <a:t>dianggap</a:t>
            </a:r>
            <a:r>
              <a:rPr lang="en-US" dirty="0"/>
              <a:t> </a:t>
            </a:r>
            <a:r>
              <a:rPr lang="en-US" dirty="0" err="1"/>
              <a:t>diatas</a:t>
            </a:r>
            <a:r>
              <a:rPr lang="en-US" dirty="0"/>
              <a:t> </a:t>
            </a:r>
            <a:r>
              <a:rPr lang="en-US" dirty="0" err="1"/>
              <a:t>jangkauan</a:t>
            </a:r>
            <a:r>
              <a:rPr lang="en-US" dirty="0"/>
              <a:t> </a:t>
            </a:r>
            <a:r>
              <a:rPr lang="en-US" dirty="0" err="1"/>
              <a:t>daya</a:t>
            </a:r>
            <a:r>
              <a:rPr lang="en-US" dirty="0"/>
              <a:t> </a:t>
            </a:r>
            <a:r>
              <a:rPr lang="en-US" dirty="0" err="1"/>
              <a:t>beli</a:t>
            </a:r>
            <a:r>
              <a:rPr lang="en-US" dirty="0"/>
              <a:t> </a:t>
            </a:r>
            <a:r>
              <a:rPr lang="en-US" dirty="0" err="1"/>
              <a:t>mereka</a:t>
            </a:r>
            <a:r>
              <a:rPr lang="en-US" dirty="0"/>
              <a:t>.</a:t>
            </a:r>
            <a:endParaRPr lang="id-ID" dirty="0"/>
          </a:p>
          <a:p>
            <a:pPr algn="just"/>
            <a:endParaRPr lang="id-ID" dirty="0"/>
          </a:p>
          <a:p>
            <a:pPr marL="457200" indent="-457200" algn="just">
              <a:buFont typeface="Arial" pitchFamily="34" charset="0"/>
              <a:buChar char="•"/>
            </a:pPr>
            <a:endParaRPr lang="id-ID"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316" y="3356992"/>
            <a:ext cx="316835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100396"/>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812800" y="692150"/>
            <a:ext cx="8449964" cy="3729036"/>
          </a:xfrm>
          <a:prstGeom prst="rect">
            <a:avLst/>
          </a:prstGeom>
          <a:noFill/>
          <a:ln>
            <a:noFill/>
          </a:ln>
        </p:spPr>
        <p:txBody>
          <a:bodyPr lIns="121875" tIns="60925" rIns="121875" bIns="60925" anchor="b" anchorCtr="0">
            <a:noAutofit/>
          </a:bodyPr>
          <a:lstStyle/>
          <a:p>
            <a:pPr marL="457200" indent="-457200" algn="just">
              <a:buFont typeface="Arial" pitchFamily="34" charset="0"/>
              <a:buChar char="•"/>
            </a:pPr>
            <a:r>
              <a:rPr lang="en-US" i="1" dirty="0"/>
              <a:t>Confused positioning</a:t>
            </a:r>
            <a:r>
              <a:rPr lang="en-US" dirty="0"/>
              <a:t>: </a:t>
            </a:r>
            <a:r>
              <a:rPr lang="en-US" dirty="0" err="1"/>
              <a:t>Dalam</a:t>
            </a:r>
            <a:r>
              <a:rPr lang="en-US" dirty="0"/>
              <a:t> </a:t>
            </a:r>
            <a:r>
              <a:rPr lang="en-US" dirty="0" err="1"/>
              <a:t>hal</a:t>
            </a:r>
            <a:r>
              <a:rPr lang="en-US" dirty="0"/>
              <a:t> </a:t>
            </a:r>
            <a:r>
              <a:rPr lang="en-US" dirty="0" err="1"/>
              <a:t>ini</a:t>
            </a:r>
            <a:r>
              <a:rPr lang="en-US" dirty="0"/>
              <a:t>, </a:t>
            </a:r>
            <a:r>
              <a:rPr lang="en-US" dirty="0" err="1"/>
              <a:t>pelanggan</a:t>
            </a:r>
            <a:r>
              <a:rPr lang="en-US" dirty="0"/>
              <a:t> </a:t>
            </a:r>
            <a:r>
              <a:rPr lang="en-US" dirty="0" err="1"/>
              <a:t>bingung</a:t>
            </a:r>
            <a:r>
              <a:rPr lang="en-US" dirty="0"/>
              <a:t> </a:t>
            </a:r>
            <a:r>
              <a:rPr lang="en-US" dirty="0" err="1"/>
              <a:t>dengan</a:t>
            </a:r>
            <a:r>
              <a:rPr lang="en-US" dirty="0"/>
              <a:t> </a:t>
            </a:r>
            <a:r>
              <a:rPr lang="en-US" dirty="0" err="1"/>
              <a:t>citra</a:t>
            </a:r>
            <a:r>
              <a:rPr lang="en-US" dirty="0"/>
              <a:t> </a:t>
            </a:r>
            <a:r>
              <a:rPr lang="en-US" i="1" dirty="0"/>
              <a:t>brand</a:t>
            </a:r>
            <a:r>
              <a:rPr lang="en-US" dirty="0"/>
              <a:t> </a:t>
            </a:r>
            <a:r>
              <a:rPr lang="en-US" dirty="0" err="1"/>
              <a:t>karena</a:t>
            </a:r>
            <a:r>
              <a:rPr lang="en-US" dirty="0"/>
              <a:t> </a:t>
            </a:r>
            <a:r>
              <a:rPr lang="en-US" dirty="0" err="1"/>
              <a:t>terlalu</a:t>
            </a:r>
            <a:r>
              <a:rPr lang="en-US" dirty="0"/>
              <a:t> </a:t>
            </a:r>
            <a:r>
              <a:rPr lang="en-US" dirty="0" err="1"/>
              <a:t>banyaknya</a:t>
            </a:r>
            <a:r>
              <a:rPr lang="en-US" dirty="0"/>
              <a:t> </a:t>
            </a:r>
            <a:r>
              <a:rPr lang="en-US" dirty="0" err="1"/>
              <a:t>klaim</a:t>
            </a:r>
            <a:r>
              <a:rPr lang="en-US" dirty="0"/>
              <a:t> </a:t>
            </a:r>
            <a:r>
              <a:rPr lang="en-US" dirty="0" err="1"/>
              <a:t>atau</a:t>
            </a:r>
            <a:r>
              <a:rPr lang="en-US" dirty="0"/>
              <a:t> </a:t>
            </a:r>
            <a:r>
              <a:rPr lang="en-US" dirty="0" err="1"/>
              <a:t>perubahan</a:t>
            </a:r>
            <a:r>
              <a:rPr lang="en-US" dirty="0"/>
              <a:t> </a:t>
            </a:r>
            <a:r>
              <a:rPr lang="en-US" i="1" dirty="0"/>
              <a:t>brand positioning </a:t>
            </a:r>
            <a:r>
              <a:rPr lang="en-US" dirty="0"/>
              <a:t>yang </a:t>
            </a:r>
            <a:r>
              <a:rPr lang="en-US" dirty="0" err="1"/>
              <a:t>terlalu</a:t>
            </a:r>
            <a:r>
              <a:rPr lang="en-US" dirty="0"/>
              <a:t> </a:t>
            </a:r>
            <a:r>
              <a:rPr lang="en-US" dirty="0" err="1"/>
              <a:t>sering</a:t>
            </a:r>
            <a:r>
              <a:rPr lang="en-US" dirty="0"/>
              <a:t>. </a:t>
            </a:r>
            <a:r>
              <a:rPr lang="id-ID" dirty="0"/>
              <a:t>	</a:t>
            </a:r>
          </a:p>
          <a:p>
            <a:pPr algn="just"/>
            <a:endParaRPr lang="id-ID" dirty="0"/>
          </a:p>
          <a:p>
            <a:pPr marL="457200" indent="-457200" algn="just">
              <a:buFont typeface="Arial" pitchFamily="34" charset="0"/>
              <a:buChar char="•"/>
            </a:pPr>
            <a:endParaRPr lang="id-ID" dirty="0"/>
          </a:p>
          <a:p>
            <a:pPr marL="457200" indent="-457200" algn="just">
              <a:buFont typeface="Arial" pitchFamily="34" charset="0"/>
              <a:buChar char="•"/>
            </a:pPr>
            <a:endParaRPr lang="id-ID"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052" y="3429000"/>
            <a:ext cx="47625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1361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812800" y="692150"/>
            <a:ext cx="8449964" cy="4825082"/>
          </a:xfrm>
          <a:prstGeom prst="rect">
            <a:avLst/>
          </a:prstGeom>
          <a:noFill/>
          <a:ln>
            <a:noFill/>
          </a:ln>
        </p:spPr>
        <p:txBody>
          <a:bodyPr lIns="121875" tIns="60925" rIns="121875" bIns="60925" anchor="b" anchorCtr="0">
            <a:noAutofit/>
          </a:bodyPr>
          <a:lstStyle/>
          <a:p>
            <a:pPr marL="457200" indent="-457200" algn="just">
              <a:buFont typeface="Arial" pitchFamily="34" charset="0"/>
              <a:buChar char="•"/>
            </a:pPr>
            <a:r>
              <a:rPr lang="en-US" i="1" dirty="0"/>
              <a:t>Doubtful positioning</a:t>
            </a:r>
            <a:r>
              <a:rPr lang="en-US" dirty="0"/>
              <a:t>: </a:t>
            </a:r>
            <a:r>
              <a:rPr lang="en-US" dirty="0" err="1"/>
              <a:t>Disini</a:t>
            </a:r>
            <a:r>
              <a:rPr lang="en-US" dirty="0"/>
              <a:t> </a:t>
            </a:r>
            <a:r>
              <a:rPr lang="en-US" dirty="0" err="1"/>
              <a:t>pelanggan</a:t>
            </a:r>
            <a:r>
              <a:rPr lang="en-US" dirty="0"/>
              <a:t> </a:t>
            </a:r>
            <a:r>
              <a:rPr lang="en-US" dirty="0" err="1"/>
              <a:t>merasa</a:t>
            </a:r>
            <a:r>
              <a:rPr lang="en-US" dirty="0"/>
              <a:t> </a:t>
            </a:r>
            <a:r>
              <a:rPr lang="en-US" dirty="0" err="1"/>
              <a:t>sulit</a:t>
            </a:r>
            <a:r>
              <a:rPr lang="en-US" dirty="0"/>
              <a:t> </a:t>
            </a:r>
            <a:r>
              <a:rPr lang="en-US" dirty="0" err="1"/>
              <a:t>untuk</a:t>
            </a:r>
            <a:r>
              <a:rPr lang="en-US" dirty="0"/>
              <a:t> </a:t>
            </a:r>
            <a:r>
              <a:rPr lang="en-US" dirty="0" err="1"/>
              <a:t>mempercayai</a:t>
            </a:r>
            <a:r>
              <a:rPr lang="en-US" dirty="0"/>
              <a:t> </a:t>
            </a:r>
            <a:r>
              <a:rPr lang="en-US" dirty="0" err="1"/>
              <a:t>klaim</a:t>
            </a:r>
            <a:r>
              <a:rPr lang="en-US" dirty="0"/>
              <a:t> </a:t>
            </a:r>
            <a:r>
              <a:rPr lang="en-US" dirty="0" err="1"/>
              <a:t>sebuah</a:t>
            </a:r>
            <a:r>
              <a:rPr lang="en-US" dirty="0"/>
              <a:t> </a:t>
            </a:r>
            <a:r>
              <a:rPr lang="en-US" i="1" dirty="0"/>
              <a:t>brand </a:t>
            </a:r>
            <a:r>
              <a:rPr lang="en-US" dirty="0" err="1"/>
              <a:t>dalam</a:t>
            </a:r>
            <a:r>
              <a:rPr lang="en-US" dirty="0"/>
              <a:t> </a:t>
            </a:r>
            <a:r>
              <a:rPr lang="en-US" dirty="0" err="1"/>
              <a:t>kaitannya</a:t>
            </a:r>
            <a:r>
              <a:rPr lang="en-US" dirty="0"/>
              <a:t> </a:t>
            </a:r>
            <a:r>
              <a:rPr lang="en-US" dirty="0" err="1"/>
              <a:t>dengan</a:t>
            </a:r>
            <a:r>
              <a:rPr lang="en-US" dirty="0"/>
              <a:t> </a:t>
            </a:r>
            <a:r>
              <a:rPr lang="en-US" dirty="0" err="1"/>
              <a:t>fitur</a:t>
            </a:r>
            <a:r>
              <a:rPr lang="en-US" dirty="0"/>
              <a:t> </a:t>
            </a:r>
            <a:r>
              <a:rPr lang="en-US" dirty="0" err="1"/>
              <a:t>suatu</a:t>
            </a:r>
            <a:r>
              <a:rPr lang="en-US" dirty="0"/>
              <a:t> </a:t>
            </a:r>
            <a:r>
              <a:rPr lang="en-US" dirty="0" err="1"/>
              <a:t>produk</a:t>
            </a:r>
            <a:r>
              <a:rPr lang="en-US" dirty="0"/>
              <a:t>, </a:t>
            </a:r>
            <a:r>
              <a:rPr lang="en-US" dirty="0" err="1"/>
              <a:t>harga</a:t>
            </a:r>
            <a:r>
              <a:rPr lang="en-US" dirty="0"/>
              <a:t>, </a:t>
            </a:r>
            <a:r>
              <a:rPr lang="en-US" dirty="0" err="1"/>
              <a:t>atau</a:t>
            </a:r>
            <a:r>
              <a:rPr lang="en-US" dirty="0"/>
              <a:t> </a:t>
            </a:r>
            <a:r>
              <a:rPr lang="en-US" dirty="0" err="1"/>
              <a:t>manufakturnya</a:t>
            </a:r>
            <a:r>
              <a:rPr lang="en-US" dirty="0"/>
              <a:t>.</a:t>
            </a:r>
            <a:endParaRPr lang="id-ID" dirty="0"/>
          </a:p>
          <a:p>
            <a:pPr algn="just"/>
            <a:endParaRPr lang="id-ID" dirty="0"/>
          </a:p>
          <a:p>
            <a:pPr algn="just"/>
            <a:r>
              <a:rPr lang="id-ID" dirty="0"/>
              <a:t>Contohnya saja seperti strategi pemasaran sebuah perusahaan yang mengklaim produknya memiliki kualitas paling bagus, biasanya malah diragukan para konsumen karena mereka takut hanya termakan promosi.</a:t>
            </a:r>
          </a:p>
          <a:p>
            <a:pPr marL="457200" indent="-457200" algn="just">
              <a:buFont typeface="Arial" pitchFamily="34" charset="0"/>
              <a:buChar char="•"/>
            </a:pPr>
            <a:endParaRPr lang="id-ID" dirty="0"/>
          </a:p>
          <a:p>
            <a:pPr marL="457200" indent="-457200" algn="just">
              <a:buFont typeface="Arial" pitchFamily="34" charset="0"/>
              <a:buChar char="•"/>
            </a:pPr>
            <a:endParaRPr lang="id-ID" dirty="0"/>
          </a:p>
        </p:txBody>
      </p:sp>
    </p:spTree>
    <p:extLst>
      <p:ext uri="{BB962C8B-B14F-4D97-AF65-F5344CB8AC3E}">
        <p14:creationId xmlns:p14="http://schemas.microsoft.com/office/powerpoint/2010/main" val="266322387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812800" y="4445000"/>
            <a:ext cx="7008811" cy="1930399"/>
          </a:xfrm>
          <a:prstGeom prst="rect">
            <a:avLst/>
          </a:prstGeom>
          <a:noFill/>
          <a:ln>
            <a:noFill/>
          </a:ln>
        </p:spPr>
        <p:txBody>
          <a:bodyPr lIns="121875" tIns="60925" rIns="121875" bIns="60925" anchor="t" anchorCtr="0">
            <a:noAutofit/>
          </a:bodyPr>
          <a:lstStyle/>
          <a:p>
            <a:pPr marL="0" marR="0" lvl="0" indent="0" algn="l" rtl="0">
              <a:lnSpc>
                <a:spcPct val="85000"/>
              </a:lnSpc>
              <a:spcBef>
                <a:spcPts val="0"/>
              </a:spcBef>
              <a:spcAft>
                <a:spcPts val="0"/>
              </a:spcAft>
              <a:buClr>
                <a:schemeClr val="dk1"/>
              </a:buClr>
              <a:buSzPct val="25000"/>
              <a:buFont typeface="Century Gothic"/>
              <a:buNone/>
            </a:pPr>
            <a:r>
              <a:rPr lang="en-US" sz="5400" b="0" i="0" u="none" strike="noStrike" cap="none" dirty="0">
                <a:solidFill>
                  <a:schemeClr val="dk1"/>
                </a:solidFill>
                <a:latin typeface="Century Gothic"/>
                <a:ea typeface="Century Gothic"/>
                <a:cs typeface="Century Gothic"/>
                <a:sym typeface="Century Gothic"/>
              </a:rPr>
              <a:t>APA ITU POSITIONING?</a:t>
            </a:r>
          </a:p>
        </p:txBody>
      </p:sp>
      <p:sp>
        <p:nvSpPr>
          <p:cNvPr id="160" name="Shape 160"/>
          <p:cNvSpPr txBox="1">
            <a:spLocks noGrp="1"/>
          </p:cNvSpPr>
          <p:nvPr>
            <p:ph type="body" idx="1"/>
          </p:nvPr>
        </p:nvSpPr>
        <p:spPr>
          <a:xfrm>
            <a:off x="812800" y="692150"/>
            <a:ext cx="7008811" cy="3729036"/>
          </a:xfrm>
          <a:prstGeom prst="rect">
            <a:avLst/>
          </a:prstGeom>
          <a:noFill/>
          <a:ln>
            <a:noFill/>
          </a:ln>
        </p:spPr>
        <p:txBody>
          <a:bodyPr lIns="121875" tIns="60925" rIns="121875" bIns="60925" anchor="b" anchorCtr="0">
            <a:noAutofit/>
          </a:bodyPr>
          <a:lstStyle/>
          <a:p>
            <a:pPr marL="0" marR="0" lvl="0" indent="0" algn="just" rtl="0">
              <a:lnSpc>
                <a:spcPct val="95000"/>
              </a:lnSpc>
              <a:spcBef>
                <a:spcPts val="0"/>
              </a:spcBef>
              <a:spcAft>
                <a:spcPts val="0"/>
              </a:spcAft>
              <a:buClr>
                <a:schemeClr val="dk1"/>
              </a:buClr>
              <a:buSzPct val="25000"/>
              <a:buFont typeface="Arial"/>
              <a:buNone/>
            </a:pPr>
            <a:r>
              <a:rPr lang="en-US" sz="2800" b="1" i="0" u="none" strike="noStrike" cap="none" dirty="0">
                <a:solidFill>
                  <a:schemeClr val="dk1"/>
                </a:solidFill>
                <a:latin typeface="Century Gothic"/>
                <a:ea typeface="Century Gothic"/>
                <a:cs typeface="Century Gothic"/>
                <a:sym typeface="Century Gothic"/>
              </a:rPr>
              <a:t>Positioning </a:t>
            </a:r>
            <a:r>
              <a:rPr lang="en-US" sz="2800" b="0" i="0" u="none" strike="noStrike" cap="none" dirty="0" err="1">
                <a:solidFill>
                  <a:schemeClr val="dk1"/>
                </a:solidFill>
                <a:latin typeface="Century Gothic"/>
                <a:ea typeface="Century Gothic"/>
                <a:cs typeface="Century Gothic"/>
                <a:sym typeface="Century Gothic"/>
              </a:rPr>
              <a:t>adalah</a:t>
            </a:r>
            <a:r>
              <a:rPr lang="en-US" sz="2800" b="0" i="0" u="none" strike="noStrike" cap="none">
                <a:solidFill>
                  <a:schemeClr val="dk1"/>
                </a:solidFill>
                <a:latin typeface="Century Gothic"/>
                <a:ea typeface="Century Gothic"/>
                <a:cs typeface="Century Gothic"/>
                <a:sym typeface="Century Gothic"/>
              </a:rPr>
              <a:t> bagaimana suatu merek (</a:t>
            </a:r>
            <a:r>
              <a:rPr lang="en-US" sz="2800" b="0" i="1" u="none" strike="noStrike" cap="none">
                <a:solidFill>
                  <a:schemeClr val="dk1"/>
                </a:solidFill>
                <a:latin typeface="Century Gothic"/>
                <a:ea typeface="Century Gothic"/>
                <a:cs typeface="Century Gothic"/>
                <a:sym typeface="Century Gothic"/>
              </a:rPr>
              <a:t>brand</a:t>
            </a:r>
            <a:r>
              <a:rPr lang="en-US" sz="2800" b="0" i="0" u="none" strike="noStrike" cap="none">
                <a:solidFill>
                  <a:schemeClr val="dk1"/>
                </a:solidFill>
                <a:latin typeface="Century Gothic"/>
                <a:ea typeface="Century Gothic"/>
                <a:cs typeface="Century Gothic"/>
                <a:sym typeface="Century Gothic"/>
              </a:rPr>
              <a:t>) atau perusahaan diposisikan atau dirasakan dalam ingatan kelompok pelanggan yang ditargetkan. Peta-peta psikologis (</a:t>
            </a:r>
            <a:r>
              <a:rPr lang="en-US" sz="2800" b="0" i="1" u="none" strike="noStrike" cap="none">
                <a:solidFill>
                  <a:schemeClr val="dk1"/>
                </a:solidFill>
                <a:latin typeface="Century Gothic"/>
                <a:ea typeface="Century Gothic"/>
                <a:cs typeface="Century Gothic"/>
                <a:sym typeface="Century Gothic"/>
              </a:rPr>
              <a:t>perceptual maps</a:t>
            </a:r>
            <a:r>
              <a:rPr lang="en-US" sz="2800" b="0" i="0" u="none" strike="noStrike" cap="none">
                <a:solidFill>
                  <a:schemeClr val="dk1"/>
                </a:solidFill>
                <a:latin typeface="Century Gothic"/>
                <a:ea typeface="Century Gothic"/>
                <a:cs typeface="Century Gothic"/>
                <a:sym typeface="Century Gothic"/>
              </a:rPr>
              <a:t>) membantu kita untuk merencanakan </a:t>
            </a:r>
            <a:r>
              <a:rPr lang="en-US" sz="2800" b="1" i="0" u="none" strike="noStrike" cap="none">
                <a:solidFill>
                  <a:schemeClr val="dk1"/>
                </a:solidFill>
                <a:latin typeface="Century Gothic"/>
                <a:ea typeface="Century Gothic"/>
                <a:cs typeface="Century Gothic"/>
                <a:sym typeface="Century Gothic"/>
              </a:rPr>
              <a:t>positioning </a:t>
            </a:r>
            <a:r>
              <a:rPr lang="en-US" sz="2800" b="0" i="0" u="none" strike="noStrike" cap="none">
                <a:solidFill>
                  <a:schemeClr val="dk1"/>
                </a:solidFill>
                <a:latin typeface="Century Gothic"/>
                <a:ea typeface="Century Gothic"/>
                <a:cs typeface="Century Gothic"/>
                <a:sym typeface="Century Gothic"/>
              </a:rPr>
              <a:t>dan </a:t>
            </a:r>
            <a:r>
              <a:rPr lang="en-US" sz="2800" b="1" i="0" u="none" strike="noStrike" cap="none">
                <a:solidFill>
                  <a:schemeClr val="dk1"/>
                </a:solidFill>
                <a:latin typeface="Century Gothic"/>
                <a:ea typeface="Century Gothic"/>
                <a:cs typeface="Century Gothic"/>
                <a:sym typeface="Century Gothic"/>
              </a:rPr>
              <a:t>repositioning</a:t>
            </a:r>
            <a:r>
              <a:rPr lang="en-US" sz="2800" b="0" i="0" u="none" strike="noStrike" cap="none">
                <a:solidFill>
                  <a:schemeClr val="dk1"/>
                </a:solidFill>
                <a:latin typeface="Century Gothic"/>
                <a:ea typeface="Century Gothic"/>
                <a:cs typeface="Century Gothic"/>
                <a:sym typeface="Century Gothic"/>
              </a:rPr>
              <a:t>.</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812800" y="5445125"/>
            <a:ext cx="7008811" cy="1001711"/>
          </a:xfrm>
          <a:prstGeom prst="rect">
            <a:avLst/>
          </a:prstGeom>
          <a:noFill/>
          <a:ln>
            <a:noFill/>
          </a:ln>
        </p:spPr>
        <p:txBody>
          <a:bodyPr lIns="121875" tIns="60925" rIns="121875" bIns="60925" anchor="t" anchorCtr="0">
            <a:noAutofit/>
          </a:bodyPr>
          <a:lstStyle/>
          <a:p>
            <a:pPr marL="0" marR="0" lvl="0" indent="0" algn="l" rtl="0">
              <a:lnSpc>
                <a:spcPct val="85000"/>
              </a:lnSpc>
              <a:spcBef>
                <a:spcPts val="0"/>
              </a:spcBef>
              <a:spcAft>
                <a:spcPts val="0"/>
              </a:spcAft>
              <a:buClr>
                <a:schemeClr val="dk1"/>
              </a:buClr>
              <a:buSzPct val="25000"/>
              <a:buFont typeface="Century Gothic"/>
              <a:buNone/>
            </a:pPr>
            <a:r>
              <a:rPr lang="en-US" sz="4900" b="0" i="0" u="none" strike="noStrike" cap="none">
                <a:solidFill>
                  <a:schemeClr val="dk1"/>
                </a:solidFill>
                <a:latin typeface="Century Gothic"/>
                <a:ea typeface="Century Gothic"/>
                <a:cs typeface="Century Gothic"/>
                <a:sym typeface="Century Gothic"/>
              </a:rPr>
              <a:t>Konsep POSITIONING</a:t>
            </a:r>
          </a:p>
        </p:txBody>
      </p:sp>
      <p:sp>
        <p:nvSpPr>
          <p:cNvPr id="166" name="Shape 166"/>
          <p:cNvSpPr txBox="1">
            <a:spLocks noGrp="1"/>
          </p:cNvSpPr>
          <p:nvPr>
            <p:ph type="body" idx="1"/>
          </p:nvPr>
        </p:nvSpPr>
        <p:spPr>
          <a:xfrm>
            <a:off x="333375" y="188911"/>
            <a:ext cx="8208962" cy="5256211"/>
          </a:xfrm>
          <a:prstGeom prst="rect">
            <a:avLst/>
          </a:prstGeom>
          <a:noFill/>
          <a:ln>
            <a:noFill/>
          </a:ln>
        </p:spPr>
        <p:txBody>
          <a:bodyPr lIns="121875" tIns="60925" rIns="121875" bIns="60925" anchor="b" anchorCtr="0">
            <a:noAutofit/>
          </a:bodyPr>
          <a:lstStyle/>
          <a:p>
            <a:pPr marL="0" marR="0" lvl="0" indent="0" algn="l" rtl="0">
              <a:lnSpc>
                <a:spcPct val="85000"/>
              </a:lnSpc>
              <a:spcBef>
                <a:spcPts val="0"/>
              </a:spcBef>
              <a:spcAft>
                <a:spcPts val="0"/>
              </a:spcAft>
              <a:buClr>
                <a:schemeClr val="dk1"/>
              </a:buClr>
              <a:buSzPct val="25000"/>
              <a:buFont typeface="Arial"/>
              <a:buNone/>
            </a:pPr>
            <a:r>
              <a:rPr lang="en-US" sz="2800" b="0" i="0" u="none" strike="noStrike" cap="none">
                <a:solidFill>
                  <a:schemeClr val="dk1"/>
                </a:solidFill>
                <a:latin typeface="Century Gothic"/>
                <a:ea typeface="Century Gothic"/>
                <a:cs typeface="Century Gothic"/>
                <a:sym typeface="Century Gothic"/>
              </a:rPr>
              <a:t>Konsep positioning dalam pemasaran diibaratkan sebuah perang untuk menguasai benak orang lain, dalam hal ini konsumen (mind share), dimana konsep ini dipopulerkan pertama kali pada tahun 1982 oleh Al Ries dan Jack Trout dalam bukunya yang berjudul</a:t>
            </a:r>
            <a:r>
              <a:rPr lang="en-US" sz="2800" b="0" i="1" u="none" strike="noStrike" cap="none">
                <a:solidFill>
                  <a:schemeClr val="dk1"/>
                </a:solidFill>
                <a:latin typeface="Century Gothic"/>
                <a:ea typeface="Century Gothic"/>
                <a:cs typeface="Century Gothic"/>
                <a:sym typeface="Century Gothic"/>
              </a:rPr>
              <a:t> </a:t>
            </a:r>
            <a:r>
              <a:rPr lang="en-US" sz="2800" b="1" i="1" u="none" strike="noStrike" cap="none">
                <a:solidFill>
                  <a:schemeClr val="dk1"/>
                </a:solidFill>
                <a:latin typeface="Century Gothic"/>
                <a:ea typeface="Century Gothic"/>
                <a:cs typeface="Century Gothic"/>
                <a:sym typeface="Century Gothic"/>
              </a:rPr>
              <a:t>“ Positioning: The Battle of Your Mind “.</a:t>
            </a:r>
            <a:r>
              <a:rPr lang="en-US" sz="2800" b="0" i="1" u="none" strike="noStrike" cap="none">
                <a:solidFill>
                  <a:schemeClr val="dk1"/>
                </a:solidFill>
                <a:latin typeface="Century Gothic"/>
                <a:ea typeface="Century Gothic"/>
                <a:cs typeface="Century Gothic"/>
                <a:sym typeface="Century Gothic"/>
              </a:rPr>
              <a:t> </a:t>
            </a:r>
            <a:r>
              <a:rPr lang="en-US" sz="2800" b="0" i="0" u="none" strike="noStrike" cap="none">
                <a:solidFill>
                  <a:schemeClr val="dk1"/>
                </a:solidFill>
                <a:latin typeface="Century Gothic"/>
                <a:ea typeface="Century Gothic"/>
                <a:cs typeface="Century Gothic"/>
                <a:sym typeface="Century Gothic"/>
              </a:rPr>
              <a:t>Dalam bukunya mereka menuliskan bahwa </a:t>
            </a:r>
            <a:r>
              <a:rPr lang="en-US" sz="2800" b="1" i="1" u="none" strike="noStrike" cap="none">
                <a:solidFill>
                  <a:schemeClr val="dk1"/>
                </a:solidFill>
                <a:latin typeface="Century Gothic"/>
                <a:ea typeface="Century Gothic"/>
                <a:cs typeface="Century Gothic"/>
                <a:sym typeface="Century Gothic"/>
              </a:rPr>
              <a:t>“ Positioning is not what you do to the product. It is what you do to the mind of the prospect “</a:t>
            </a:r>
            <a:r>
              <a:rPr lang="en-US" sz="2800" b="0" i="1" u="none" strike="noStrike" cap="none">
                <a:solidFill>
                  <a:schemeClr val="dk1"/>
                </a:solidFill>
                <a:latin typeface="Century Gothic"/>
                <a:ea typeface="Century Gothic"/>
                <a:cs typeface="Century Gothic"/>
                <a:sym typeface="Century Gothic"/>
              </a:rPr>
              <a:t> . </a:t>
            </a:r>
            <a:r>
              <a:rPr lang="en-US" sz="2800" b="0" i="0" u="none" strike="noStrike" cap="none">
                <a:solidFill>
                  <a:schemeClr val="dk1"/>
                </a:solidFill>
                <a:latin typeface="Century Gothic"/>
                <a:ea typeface="Century Gothic"/>
                <a:cs typeface="Century Gothic"/>
                <a:sym typeface="Century Gothic"/>
              </a:rPr>
              <a:t>Artinya, positioning bukan sesuatu yang harus kita lakukan terhadap produk, tetapi sesuatu yang harus kita lakukan terhadap otak calon konsumen. </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812800" y="692150"/>
            <a:ext cx="7008811" cy="3729036"/>
          </a:xfrm>
          <a:prstGeom prst="rect">
            <a:avLst/>
          </a:prstGeom>
          <a:noFill/>
          <a:ln>
            <a:noFill/>
          </a:ln>
        </p:spPr>
        <p:txBody>
          <a:bodyPr lIns="121875" tIns="60925" rIns="121875" bIns="60925" anchor="b" anchorCtr="0">
            <a:noAutofit/>
          </a:bodyPr>
          <a:lstStyle/>
          <a:p>
            <a:pPr marL="0" marR="0" lvl="0" indent="0" algn="just" rtl="0">
              <a:lnSpc>
                <a:spcPct val="95000"/>
              </a:lnSpc>
              <a:spcBef>
                <a:spcPts val="0"/>
              </a:spcBef>
              <a:spcAft>
                <a:spcPts val="0"/>
              </a:spcAft>
              <a:buClr>
                <a:schemeClr val="dk1"/>
              </a:buClr>
              <a:buSzPct val="25000"/>
              <a:buFont typeface="Arial"/>
              <a:buNone/>
            </a:pPr>
            <a:r>
              <a:rPr lang="en-US" sz="2800" b="0" i="0" u="none" strike="noStrike" cap="none">
                <a:solidFill>
                  <a:schemeClr val="dk1"/>
                </a:solidFill>
                <a:latin typeface="Century Gothic"/>
                <a:ea typeface="Century Gothic"/>
                <a:cs typeface="Century Gothic"/>
                <a:sym typeface="Century Gothic"/>
              </a:rPr>
              <a:t>Ketika mengembangkan suatu strategi </a:t>
            </a:r>
            <a:r>
              <a:rPr lang="en-US" sz="2800" b="1" i="0" u="none" strike="noStrike" cap="none">
                <a:solidFill>
                  <a:schemeClr val="dk1"/>
                </a:solidFill>
                <a:latin typeface="Century Gothic"/>
                <a:ea typeface="Century Gothic"/>
                <a:cs typeface="Century Gothic"/>
                <a:sym typeface="Century Gothic"/>
              </a:rPr>
              <a:t>positioning</a:t>
            </a:r>
            <a:r>
              <a:rPr lang="en-US" sz="2800" b="0" i="0" u="none" strike="noStrike" cap="none">
                <a:solidFill>
                  <a:schemeClr val="dk1"/>
                </a:solidFill>
                <a:latin typeface="Century Gothic"/>
                <a:ea typeface="Century Gothic"/>
                <a:cs typeface="Century Gothic"/>
                <a:sym typeface="Century Gothic"/>
              </a:rPr>
              <a:t>, pertimbangkan apakah perusahaan dapat memberikan 3 hal: (1) 	yang dibutuhkan oleh pasar; </a:t>
            </a:r>
          </a:p>
          <a:p>
            <a:pPr marL="0" marR="0" lvl="0" indent="0" algn="just" rtl="0">
              <a:lnSpc>
                <a:spcPct val="95000"/>
              </a:lnSpc>
              <a:spcBef>
                <a:spcPts val="0"/>
              </a:spcBef>
              <a:spcAft>
                <a:spcPts val="0"/>
              </a:spcAft>
              <a:buClr>
                <a:schemeClr val="dk1"/>
              </a:buClr>
              <a:buSzPct val="25000"/>
              <a:buFont typeface="Arial"/>
              <a:buNone/>
            </a:pPr>
            <a:r>
              <a:rPr lang="en-US" sz="2800" b="0" i="0" u="none" strike="noStrike" cap="none">
                <a:solidFill>
                  <a:schemeClr val="dk1"/>
                </a:solidFill>
                <a:latin typeface="Century Gothic"/>
                <a:ea typeface="Century Gothic"/>
                <a:cs typeface="Century Gothic"/>
                <a:sym typeface="Century Gothic"/>
              </a:rPr>
              <a:t>(2) 	keunikan (</a:t>
            </a:r>
            <a:r>
              <a:rPr lang="en-US" sz="2800" b="0" i="1" u="none" strike="noStrike" cap="none">
                <a:solidFill>
                  <a:schemeClr val="dk1"/>
                </a:solidFill>
                <a:latin typeface="Century Gothic"/>
                <a:ea typeface="Century Gothic"/>
                <a:cs typeface="Century Gothic"/>
                <a:sym typeface="Century Gothic"/>
              </a:rPr>
              <a:t>distinctive</a:t>
            </a:r>
            <a:r>
              <a:rPr lang="en-US" sz="2800" b="0" i="0" u="none" strike="noStrike" cap="none">
                <a:solidFill>
                  <a:schemeClr val="dk1"/>
                </a:solidFill>
                <a:latin typeface="Century Gothic"/>
                <a:ea typeface="Century Gothic"/>
                <a:cs typeface="Century Gothic"/>
                <a:sym typeface="Century Gothic"/>
              </a:rPr>
              <a:t>); </a:t>
            </a:r>
          </a:p>
          <a:p>
            <a:pPr marL="0" marR="0" lvl="0" indent="0" algn="just" rtl="0">
              <a:lnSpc>
                <a:spcPct val="95000"/>
              </a:lnSpc>
              <a:spcBef>
                <a:spcPts val="0"/>
              </a:spcBef>
              <a:spcAft>
                <a:spcPts val="0"/>
              </a:spcAft>
              <a:buClr>
                <a:schemeClr val="dk1"/>
              </a:buClr>
              <a:buSzPct val="25000"/>
              <a:buFont typeface="Arial"/>
              <a:buNone/>
            </a:pPr>
            <a:r>
              <a:rPr lang="en-US" sz="2800" b="0" i="0" u="none" strike="noStrike" cap="none">
                <a:solidFill>
                  <a:schemeClr val="dk1"/>
                </a:solidFill>
                <a:latin typeface="Century Gothic"/>
                <a:ea typeface="Century Gothic"/>
                <a:cs typeface="Century Gothic"/>
                <a:sym typeface="Century Gothic"/>
              </a:rPr>
              <a:t>(3) 	kesinambungan (</a:t>
            </a:r>
            <a:r>
              <a:rPr lang="en-US" sz="2800" b="0" i="1" u="none" strike="noStrike" cap="none">
                <a:solidFill>
                  <a:schemeClr val="dk1"/>
                </a:solidFill>
                <a:latin typeface="Century Gothic"/>
                <a:ea typeface="Century Gothic"/>
                <a:cs typeface="Century Gothic"/>
                <a:sym typeface="Century Gothic"/>
              </a:rPr>
              <a:t>sustainability</a:t>
            </a:r>
            <a:r>
              <a:rPr lang="en-US" sz="2800" b="0" i="0" u="none" strike="noStrike" cap="none">
                <a:solidFill>
                  <a:schemeClr val="dk1"/>
                </a:solidFill>
                <a:latin typeface="Century Gothic"/>
                <a:ea typeface="Century Gothic"/>
                <a:cs typeface="Century Gothic"/>
                <a:sym typeface="Century Gothic"/>
              </a:rPr>
              <a:t>). </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693737" y="4652962"/>
            <a:ext cx="8280399" cy="1431924"/>
          </a:xfrm>
          <a:prstGeom prst="rect">
            <a:avLst/>
          </a:prstGeom>
          <a:noFill/>
          <a:ln>
            <a:noFill/>
          </a:ln>
        </p:spPr>
        <p:txBody>
          <a:bodyPr lIns="121875" tIns="60925" rIns="121875" bIns="60925" anchor="t" anchorCtr="0">
            <a:noAutofit/>
          </a:bodyPr>
          <a:lstStyle/>
          <a:p>
            <a:pPr marL="0" marR="0" lvl="0" indent="0" algn="l" rtl="0">
              <a:lnSpc>
                <a:spcPct val="85000"/>
              </a:lnSpc>
              <a:spcBef>
                <a:spcPts val="0"/>
              </a:spcBef>
              <a:spcAft>
                <a:spcPts val="0"/>
              </a:spcAft>
              <a:buClr>
                <a:schemeClr val="dk1"/>
              </a:buClr>
              <a:buSzPct val="25000"/>
              <a:buFont typeface="Century Gothic"/>
              <a:buNone/>
            </a:pPr>
            <a:r>
              <a:rPr lang="en-US" sz="4900" b="1" i="0" u="none" strike="noStrike" cap="none">
                <a:solidFill>
                  <a:schemeClr val="dk1"/>
                </a:solidFill>
                <a:latin typeface="Century Gothic"/>
                <a:ea typeface="Century Gothic"/>
                <a:cs typeface="Century Gothic"/>
                <a:sym typeface="Century Gothic"/>
              </a:rPr>
              <a:t>Peran Positioning Dalam Strategi Pemasaran </a:t>
            </a:r>
          </a:p>
        </p:txBody>
      </p:sp>
      <p:sp>
        <p:nvSpPr>
          <p:cNvPr id="177" name="Shape 177"/>
          <p:cNvSpPr txBox="1">
            <a:spLocks noGrp="1"/>
          </p:cNvSpPr>
          <p:nvPr>
            <p:ph type="body" idx="1"/>
          </p:nvPr>
        </p:nvSpPr>
        <p:spPr>
          <a:xfrm>
            <a:off x="812800" y="692150"/>
            <a:ext cx="7008811" cy="3729036"/>
          </a:xfrm>
          <a:prstGeom prst="rect">
            <a:avLst/>
          </a:prstGeom>
          <a:noFill/>
          <a:ln>
            <a:noFill/>
          </a:ln>
        </p:spPr>
        <p:txBody>
          <a:bodyPr lIns="121875" tIns="60925" rIns="121875" bIns="60925" anchor="b" anchorCtr="0">
            <a:noAutofit/>
          </a:bodyPr>
          <a:lstStyle/>
          <a:p>
            <a:pPr marL="0" marR="0" lvl="0" indent="0" algn="just" rtl="0">
              <a:lnSpc>
                <a:spcPct val="95000"/>
              </a:lnSpc>
              <a:spcBef>
                <a:spcPts val="0"/>
              </a:spcBef>
              <a:spcAft>
                <a:spcPts val="0"/>
              </a:spcAft>
              <a:buClr>
                <a:schemeClr val="dk1"/>
              </a:buClr>
              <a:buSzPct val="25000"/>
              <a:buFont typeface="Arial"/>
              <a:buNone/>
            </a:pPr>
            <a:r>
              <a:rPr lang="en-US" sz="2800" b="0" i="0" u="none" strike="noStrike" cap="none">
                <a:solidFill>
                  <a:schemeClr val="dk1"/>
                </a:solidFill>
                <a:latin typeface="Century Gothic"/>
                <a:ea typeface="Century Gothic"/>
                <a:cs typeface="Century Gothic"/>
                <a:sym typeface="Century Gothic"/>
              </a:rPr>
              <a:t>Positioning memegang peran yang sangat besar dalam strategi pemasaran, setelah melakukan analisis pasar dan analisis pesaing dalam suatu analisis internal perusahaan(total situation analysis).</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549275" y="404812"/>
            <a:ext cx="8785225" cy="3240087"/>
          </a:xfrm>
          <a:prstGeom prst="rect">
            <a:avLst/>
          </a:prstGeom>
          <a:noFill/>
          <a:ln>
            <a:noFill/>
          </a:ln>
        </p:spPr>
        <p:txBody>
          <a:bodyPr lIns="121875" tIns="60925" rIns="121875" bIns="60925" anchor="b" anchorCtr="0">
            <a:noAutofit/>
          </a:bodyPr>
          <a:lstStyle/>
          <a:p>
            <a:pPr marL="0" marR="0" lvl="0" indent="0" algn="l" rtl="0">
              <a:lnSpc>
                <a:spcPct val="95000"/>
              </a:lnSpc>
              <a:spcBef>
                <a:spcPts val="0"/>
              </a:spcBef>
              <a:spcAft>
                <a:spcPts val="0"/>
              </a:spcAft>
              <a:buClr>
                <a:schemeClr val="dk1"/>
              </a:buClr>
              <a:buSzPct val="25000"/>
              <a:buFont typeface="Arial"/>
              <a:buNone/>
            </a:pPr>
            <a:r>
              <a:rPr lang="en-US" sz="2800" b="0" i="0" u="none" strike="noStrike" cap="none" dirty="0" err="1">
                <a:solidFill>
                  <a:schemeClr val="dk1"/>
                </a:solidFill>
                <a:latin typeface="Century Gothic"/>
                <a:ea typeface="Century Gothic"/>
                <a:cs typeface="Century Gothic"/>
                <a:sym typeface="Century Gothic"/>
              </a:rPr>
              <a:t>Beberapa</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cara</a:t>
            </a:r>
            <a:r>
              <a:rPr lang="en-US" sz="2800" b="0" i="0" u="none" strike="noStrike" cap="none" dirty="0">
                <a:solidFill>
                  <a:schemeClr val="dk1"/>
                </a:solidFill>
                <a:latin typeface="Century Gothic"/>
                <a:ea typeface="Century Gothic"/>
                <a:cs typeface="Century Gothic"/>
                <a:sym typeface="Century Gothic"/>
              </a:rPr>
              <a:t> BRAND Positioning yang </a:t>
            </a:r>
            <a:r>
              <a:rPr lang="en-US" sz="2800" b="0" i="0" u="none" strike="noStrike" cap="none" dirty="0" err="1">
                <a:solidFill>
                  <a:schemeClr val="dk1"/>
                </a:solidFill>
                <a:latin typeface="Century Gothic"/>
                <a:ea typeface="Century Gothic"/>
                <a:cs typeface="Century Gothic"/>
                <a:sym typeface="Century Gothic"/>
              </a:rPr>
              <a:t>dapat</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dilakukan</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pemasar</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dalam</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memasarkan</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produk</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kepada</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konsumen</a:t>
            </a:r>
            <a:r>
              <a:rPr lang="en-US" sz="2800" b="0" i="0" u="none" strike="noStrike" cap="none" dirty="0">
                <a:solidFill>
                  <a:schemeClr val="dk1"/>
                </a:solidFill>
                <a:latin typeface="Century Gothic"/>
                <a:ea typeface="Century Gothic"/>
                <a:cs typeface="Century Gothic"/>
                <a:sym typeface="Century Gothic"/>
              </a:rPr>
              <a:t> yang </a:t>
            </a:r>
            <a:r>
              <a:rPr lang="en-US" sz="2800" b="0" i="0" u="none" strike="noStrike" cap="none" dirty="0" err="1">
                <a:solidFill>
                  <a:schemeClr val="dk1"/>
                </a:solidFill>
                <a:latin typeface="Century Gothic"/>
                <a:ea typeface="Century Gothic"/>
                <a:cs typeface="Century Gothic"/>
                <a:sym typeface="Century Gothic"/>
              </a:rPr>
              <a:t>dituju</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antara</a:t>
            </a:r>
            <a:r>
              <a:rPr lang="en-US" sz="2800" b="0" i="0" u="none" strike="noStrike" cap="none" dirty="0">
                <a:solidFill>
                  <a:schemeClr val="dk1"/>
                </a:solidFill>
                <a:latin typeface="Century Gothic"/>
                <a:ea typeface="Century Gothic"/>
                <a:cs typeface="Century Gothic"/>
                <a:sym typeface="Century Gothic"/>
              </a:rPr>
              <a:t> lain:</a:t>
            </a:r>
          </a:p>
          <a:p>
            <a:pPr marL="0" marR="0" lvl="0" indent="0" algn="l" rtl="0">
              <a:lnSpc>
                <a:spcPct val="95000"/>
              </a:lnSpc>
              <a:spcBef>
                <a:spcPts val="0"/>
              </a:spcBef>
              <a:spcAft>
                <a:spcPts val="0"/>
              </a:spcAft>
              <a:buClr>
                <a:schemeClr val="dk1"/>
              </a:buClr>
              <a:buSzPct val="25000"/>
              <a:buFont typeface="Arial"/>
              <a:buNone/>
            </a:pPr>
            <a:endParaRPr sz="2800" b="0" i="0" u="none" strike="noStrike" cap="none" dirty="0">
              <a:solidFill>
                <a:schemeClr val="dk1"/>
              </a:solidFill>
              <a:latin typeface="Century Gothic"/>
              <a:ea typeface="Century Gothic"/>
              <a:cs typeface="Century Gothic"/>
              <a:sym typeface="Century Gothic"/>
            </a:endParaRPr>
          </a:p>
          <a:p>
            <a:pPr lvl="0" algn="just">
              <a:buFont typeface="Arial"/>
              <a:buAutoNum type="arabicPeriod"/>
            </a:pPr>
            <a:r>
              <a:rPr lang="en-US" sz="2800" b="0" i="0" u="none" strike="noStrike" cap="none" dirty="0" err="1">
                <a:solidFill>
                  <a:schemeClr val="dk1"/>
                </a:solidFill>
                <a:latin typeface="Century Gothic"/>
                <a:ea typeface="Century Gothic"/>
                <a:cs typeface="Century Gothic"/>
                <a:sym typeface="Century Gothic"/>
              </a:rPr>
              <a:t>Penentuan</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posisi</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menurut</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atribu</a:t>
            </a:r>
            <a:r>
              <a:rPr lang="id-ID" sz="2800" b="0" i="0" u="none" strike="noStrike" cap="none" dirty="0">
                <a:solidFill>
                  <a:schemeClr val="dk1"/>
                </a:solidFill>
                <a:latin typeface="Century Gothic"/>
                <a:ea typeface="Century Gothic"/>
                <a:cs typeface="Century Gothic"/>
                <a:sym typeface="Century Gothic"/>
              </a:rPr>
              <a:t>t, </a:t>
            </a:r>
            <a:r>
              <a:rPr lang="en-US" dirty="0" err="1"/>
              <a:t>menonjolkan</a:t>
            </a:r>
            <a:r>
              <a:rPr lang="en-US" dirty="0"/>
              <a:t> </a:t>
            </a:r>
            <a:r>
              <a:rPr lang="en-US" dirty="0" err="1"/>
              <a:t>atribut</a:t>
            </a:r>
            <a:r>
              <a:rPr lang="en-US" dirty="0"/>
              <a:t> </a:t>
            </a:r>
            <a:r>
              <a:rPr lang="en-US" dirty="0" err="1"/>
              <a:t>produk</a:t>
            </a:r>
            <a:r>
              <a:rPr lang="en-US" dirty="0"/>
              <a:t> yang </a:t>
            </a:r>
            <a:r>
              <a:rPr lang="en-US" dirty="0" err="1"/>
              <a:t>lebih</a:t>
            </a:r>
            <a:r>
              <a:rPr lang="en-US" dirty="0"/>
              <a:t> </a:t>
            </a:r>
            <a:r>
              <a:rPr lang="en-US" dirty="0" err="1"/>
              <a:t>unggul</a:t>
            </a:r>
            <a:r>
              <a:rPr lang="en-US" dirty="0"/>
              <a:t> </a:t>
            </a:r>
            <a:r>
              <a:rPr lang="en-US" dirty="0" err="1"/>
              <a:t>dibanding</a:t>
            </a:r>
            <a:r>
              <a:rPr lang="en-US" dirty="0"/>
              <a:t> </a:t>
            </a:r>
            <a:r>
              <a:rPr lang="en-US" dirty="0" err="1"/>
              <a:t>pesaingnya</a:t>
            </a:r>
            <a:r>
              <a:rPr lang="en-US" dirty="0"/>
              <a:t>, </a:t>
            </a:r>
            <a:r>
              <a:rPr lang="en-US" dirty="0" err="1"/>
              <a:t>seperti</a:t>
            </a:r>
            <a:r>
              <a:rPr lang="en-US" dirty="0"/>
              <a:t> </a:t>
            </a:r>
            <a:r>
              <a:rPr lang="en-US" dirty="0" err="1"/>
              <a:t>ukuran</a:t>
            </a:r>
            <a:r>
              <a:rPr lang="en-US" dirty="0"/>
              <a:t>, lama </a:t>
            </a:r>
            <a:r>
              <a:rPr lang="en-US" dirty="0" err="1"/>
              <a:t>keberadaannya</a:t>
            </a:r>
            <a:endParaRPr sz="2800" b="0" i="0" u="none" strike="noStrike" cap="none" dirty="0">
              <a:solidFill>
                <a:schemeClr val="dk1"/>
              </a:solidFill>
              <a:latin typeface="Century Gothic"/>
              <a:ea typeface="Century Gothic"/>
              <a:cs typeface="Century Gothic"/>
              <a:sym typeface="Century Gothic"/>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852" y="3639811"/>
            <a:ext cx="6435745" cy="321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261937" y="692150"/>
            <a:ext cx="8785225" cy="1728787"/>
          </a:xfrm>
          <a:prstGeom prst="rect">
            <a:avLst/>
          </a:prstGeom>
          <a:noFill/>
          <a:ln>
            <a:noFill/>
          </a:ln>
        </p:spPr>
        <p:txBody>
          <a:bodyPr lIns="121875" tIns="60925" rIns="121875" bIns="60925" anchor="b" anchorCtr="0">
            <a:noAutofit/>
          </a:bodyPr>
          <a:lstStyle/>
          <a:p>
            <a:pPr lvl="0" algn="just">
              <a:buSzPct val="25000"/>
            </a:pPr>
            <a:r>
              <a:rPr lang="en-US" sz="2800" b="0" i="0" u="none" strike="noStrike" cap="none" dirty="0">
                <a:solidFill>
                  <a:schemeClr val="dk1"/>
                </a:solidFill>
                <a:latin typeface="Century Gothic"/>
                <a:ea typeface="Century Gothic"/>
                <a:cs typeface="Century Gothic"/>
                <a:sym typeface="Century Gothic"/>
              </a:rPr>
              <a:t>2. </a:t>
            </a:r>
            <a:r>
              <a:rPr lang="en-US" sz="2800" b="0" i="0" u="none" strike="noStrike" cap="none" dirty="0" err="1">
                <a:solidFill>
                  <a:schemeClr val="dk1"/>
                </a:solidFill>
                <a:latin typeface="Century Gothic"/>
                <a:ea typeface="Century Gothic"/>
                <a:cs typeface="Century Gothic"/>
                <a:sym typeface="Century Gothic"/>
              </a:rPr>
              <a:t>Penentuan</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posisi</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menurut</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manfaat</a:t>
            </a:r>
            <a:r>
              <a:rPr lang="id-ID" sz="2800" b="0" i="0" u="none" strike="noStrike" cap="none" dirty="0">
                <a:solidFill>
                  <a:schemeClr val="dk1"/>
                </a:solidFill>
                <a:latin typeface="Century Gothic"/>
                <a:ea typeface="Century Gothic"/>
                <a:cs typeface="Century Gothic"/>
                <a:sym typeface="Century Gothic"/>
              </a:rPr>
              <a:t>, </a:t>
            </a:r>
            <a:r>
              <a:rPr lang="en-US" dirty="0" err="1"/>
              <a:t>produk</a:t>
            </a:r>
            <a:r>
              <a:rPr lang="en-US" dirty="0"/>
              <a:t> </a:t>
            </a:r>
            <a:r>
              <a:rPr lang="en-US" dirty="0" err="1"/>
              <a:t>diposisikan</a:t>
            </a:r>
            <a:r>
              <a:rPr lang="en-US" dirty="0"/>
              <a:t> </a:t>
            </a:r>
            <a:r>
              <a:rPr lang="en-US" dirty="0" err="1"/>
              <a:t>sebagai</a:t>
            </a:r>
            <a:r>
              <a:rPr lang="en-US" dirty="0"/>
              <a:t> </a:t>
            </a:r>
            <a:r>
              <a:rPr lang="en-US" dirty="0" err="1"/>
              <a:t>pemimpin</a:t>
            </a:r>
            <a:r>
              <a:rPr lang="en-US" dirty="0"/>
              <a:t> </a:t>
            </a:r>
            <a:r>
              <a:rPr lang="en-US" dirty="0" err="1"/>
              <a:t>dalam</a:t>
            </a:r>
            <a:r>
              <a:rPr lang="en-US" dirty="0"/>
              <a:t> </a:t>
            </a:r>
            <a:r>
              <a:rPr lang="en-US" dirty="0" err="1"/>
              <a:t>suatu</a:t>
            </a:r>
            <a:r>
              <a:rPr lang="en-US" dirty="0"/>
              <a:t> </a:t>
            </a:r>
            <a:r>
              <a:rPr lang="en-US" dirty="0" err="1"/>
              <a:t>manfaat</a:t>
            </a:r>
            <a:r>
              <a:rPr lang="en-US" dirty="0"/>
              <a:t> </a:t>
            </a:r>
            <a:r>
              <a:rPr lang="en-US" dirty="0" err="1"/>
              <a:t>tertentu</a:t>
            </a:r>
            <a:endParaRPr lang="en-US" sz="2800" b="0" i="0" u="none" strike="noStrike" cap="none" dirty="0">
              <a:solidFill>
                <a:schemeClr val="dk1"/>
              </a:solidFill>
              <a:latin typeface="Century Gothic"/>
              <a:ea typeface="Century Gothic"/>
              <a:cs typeface="Century Gothic"/>
              <a:sym typeface="Century Gothic"/>
            </a:endParaRPr>
          </a:p>
          <a:p>
            <a:pPr marL="0" marR="0" lvl="0" indent="0" algn="just" rtl="0">
              <a:lnSpc>
                <a:spcPct val="95000"/>
              </a:lnSpc>
              <a:spcBef>
                <a:spcPts val="0"/>
              </a:spcBef>
              <a:spcAft>
                <a:spcPts val="0"/>
              </a:spcAft>
              <a:buClr>
                <a:schemeClr val="dk1"/>
              </a:buClr>
              <a:buSzPct val="25000"/>
              <a:buFont typeface="Arial"/>
              <a:buNone/>
            </a:pPr>
            <a:endParaRPr sz="2800" b="0" i="0" u="none" strike="noStrike" cap="none" dirty="0">
              <a:solidFill>
                <a:schemeClr val="dk1"/>
              </a:solidFill>
              <a:latin typeface="Century Gothic"/>
              <a:ea typeface="Century Gothic"/>
              <a:cs typeface="Century Gothic"/>
              <a:sym typeface="Century Gothic"/>
            </a:endParaRPr>
          </a:p>
        </p:txBody>
      </p:sp>
      <p:pic>
        <p:nvPicPr>
          <p:cNvPr id="2" name="Picture 1">
            <a:extLst>
              <a:ext uri="{FF2B5EF4-FFF2-40B4-BE49-F238E27FC236}">
                <a16:creationId xmlns:a16="http://schemas.microsoft.com/office/drawing/2014/main" id="{C3158AB7-68A2-47A4-A678-B261A6F10B9F}"/>
              </a:ext>
            </a:extLst>
          </p:cNvPr>
          <p:cNvPicPr>
            <a:picLocks noChangeAspect="1"/>
          </p:cNvPicPr>
          <p:nvPr/>
        </p:nvPicPr>
        <p:blipFill>
          <a:blip r:embed="rId3"/>
          <a:stretch>
            <a:fillRect/>
          </a:stretch>
        </p:blipFill>
        <p:spPr>
          <a:xfrm>
            <a:off x="826326" y="2532064"/>
            <a:ext cx="3467886" cy="3810000"/>
          </a:xfrm>
          <a:prstGeom prst="rect">
            <a:avLst/>
          </a:prstGeom>
        </p:spPr>
      </p:pic>
      <p:pic>
        <p:nvPicPr>
          <p:cNvPr id="3" name="Picture 2">
            <a:extLst>
              <a:ext uri="{FF2B5EF4-FFF2-40B4-BE49-F238E27FC236}">
                <a16:creationId xmlns:a16="http://schemas.microsoft.com/office/drawing/2014/main" id="{2F3FF78C-15CF-4E50-A1BF-6B30F93BF1D5}"/>
              </a:ext>
            </a:extLst>
          </p:cNvPr>
          <p:cNvPicPr>
            <a:picLocks noChangeAspect="1"/>
          </p:cNvPicPr>
          <p:nvPr/>
        </p:nvPicPr>
        <p:blipFill>
          <a:blip r:embed="rId4"/>
          <a:stretch>
            <a:fillRect/>
          </a:stretch>
        </p:blipFill>
        <p:spPr>
          <a:xfrm>
            <a:off x="5230316" y="2473891"/>
            <a:ext cx="2994024" cy="3793990"/>
          </a:xfrm>
          <a:prstGeom prst="rect">
            <a:avLst/>
          </a:prstGeom>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190500" y="5084762"/>
            <a:ext cx="8783637" cy="1439862"/>
          </a:xfrm>
          <a:prstGeom prst="rect">
            <a:avLst/>
          </a:prstGeom>
          <a:noFill/>
          <a:ln>
            <a:noFill/>
          </a:ln>
        </p:spPr>
        <p:txBody>
          <a:bodyPr lIns="121875" tIns="60925" rIns="121875" bIns="60925" anchor="b" anchorCtr="0">
            <a:noAutofit/>
          </a:bodyPr>
          <a:lstStyle/>
          <a:p>
            <a:pPr lvl="0" algn="just">
              <a:buSzPct val="25000"/>
            </a:pPr>
            <a:r>
              <a:rPr lang="en-US" sz="2800" b="0" i="0" u="none" strike="noStrike" cap="none" dirty="0">
                <a:solidFill>
                  <a:schemeClr val="dk1"/>
                </a:solidFill>
                <a:latin typeface="Century Gothic"/>
                <a:ea typeface="Century Gothic"/>
                <a:cs typeface="Century Gothic"/>
                <a:sym typeface="Century Gothic"/>
              </a:rPr>
              <a:t>3. </a:t>
            </a:r>
            <a:r>
              <a:rPr lang="en-US" sz="2800" b="0" i="0" u="none" strike="noStrike" cap="none" dirty="0" err="1">
                <a:solidFill>
                  <a:schemeClr val="dk1"/>
                </a:solidFill>
                <a:latin typeface="Century Gothic"/>
                <a:ea typeface="Century Gothic"/>
                <a:cs typeface="Century Gothic"/>
                <a:sym typeface="Century Gothic"/>
              </a:rPr>
              <a:t>Penentuan</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posisi</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menurut</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penggunaan</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atau</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penerapan</a:t>
            </a:r>
            <a:r>
              <a:rPr lang="id-ID" sz="2800" b="0" i="0" u="none" strike="noStrike" cap="none" dirty="0">
                <a:solidFill>
                  <a:schemeClr val="dk1"/>
                </a:solidFill>
                <a:latin typeface="Century Gothic"/>
                <a:ea typeface="Century Gothic"/>
                <a:cs typeface="Century Gothic"/>
                <a:sym typeface="Century Gothic"/>
              </a:rPr>
              <a:t>, yaitu </a:t>
            </a:r>
            <a:r>
              <a:rPr lang="en-US" dirty="0" err="1"/>
              <a:t>Seperangkat</a:t>
            </a:r>
            <a:r>
              <a:rPr lang="en-US" dirty="0"/>
              <a:t> </a:t>
            </a:r>
            <a:r>
              <a:rPr lang="en-US" dirty="0" err="1"/>
              <a:t>nilai-nilai</a:t>
            </a:r>
            <a:r>
              <a:rPr lang="en-US" dirty="0"/>
              <a:t> </a:t>
            </a:r>
            <a:r>
              <a:rPr lang="en-US" dirty="0" err="1"/>
              <a:t>penggunaan</a:t>
            </a:r>
            <a:r>
              <a:rPr lang="en-US" dirty="0"/>
              <a:t> </a:t>
            </a:r>
            <a:r>
              <a:rPr lang="en-US" dirty="0" err="1"/>
              <a:t>atau</a:t>
            </a:r>
            <a:r>
              <a:rPr lang="en-US" dirty="0"/>
              <a:t> </a:t>
            </a:r>
            <a:r>
              <a:rPr lang="en-US" dirty="0" err="1"/>
              <a:t>penerapan</a:t>
            </a:r>
            <a:r>
              <a:rPr lang="en-US" dirty="0"/>
              <a:t> </a:t>
            </a:r>
            <a:r>
              <a:rPr lang="en-US" dirty="0" err="1"/>
              <a:t>inilah</a:t>
            </a:r>
            <a:r>
              <a:rPr lang="en-US" dirty="0"/>
              <a:t> yang </a:t>
            </a:r>
            <a:r>
              <a:rPr lang="en-US" dirty="0" err="1"/>
              <a:t>digunakan</a:t>
            </a:r>
            <a:r>
              <a:rPr lang="en-US" dirty="0"/>
              <a:t> </a:t>
            </a:r>
            <a:r>
              <a:rPr lang="en-US" dirty="0" err="1"/>
              <a:t>sebagai</a:t>
            </a:r>
            <a:r>
              <a:rPr lang="en-US" dirty="0"/>
              <a:t> </a:t>
            </a:r>
            <a:r>
              <a:rPr lang="en-US" dirty="0" err="1"/>
              <a:t>unsur</a:t>
            </a:r>
            <a:r>
              <a:rPr lang="en-US" dirty="0"/>
              <a:t> yang </a:t>
            </a:r>
            <a:r>
              <a:rPr lang="en-US" dirty="0" err="1"/>
              <a:t>ditonjolkan</a:t>
            </a:r>
            <a:r>
              <a:rPr lang="en-US" dirty="0"/>
              <a:t> </a:t>
            </a:r>
            <a:r>
              <a:rPr lang="en-US" dirty="0" err="1"/>
              <a:t>dibandingkan</a:t>
            </a:r>
            <a:r>
              <a:rPr lang="en-US" dirty="0"/>
              <a:t> </a:t>
            </a:r>
            <a:r>
              <a:rPr lang="en-US" dirty="0" err="1"/>
              <a:t>pesaingnya</a:t>
            </a:r>
            <a:r>
              <a:rPr lang="en-US" sz="2800" b="0" i="0" u="none" strike="noStrike" cap="none" dirty="0">
                <a:solidFill>
                  <a:schemeClr val="dk1"/>
                </a:solidFill>
                <a:latin typeface="Century Gothic"/>
                <a:ea typeface="Century Gothic"/>
                <a:cs typeface="Century Gothic"/>
                <a:sym typeface="Century Gothic"/>
              </a:rPr>
              <a:t>.</a:t>
            </a:r>
          </a:p>
          <a:p>
            <a:pPr marL="0" marR="0" lvl="0" indent="0" algn="just" rtl="0">
              <a:lnSpc>
                <a:spcPct val="95000"/>
              </a:lnSpc>
              <a:spcBef>
                <a:spcPts val="0"/>
              </a:spcBef>
              <a:spcAft>
                <a:spcPts val="0"/>
              </a:spcAft>
              <a:buClr>
                <a:schemeClr val="dk1"/>
              </a:buClr>
              <a:buSzPct val="25000"/>
              <a:buFont typeface="Arial"/>
              <a:buNone/>
            </a:pPr>
            <a:endParaRPr sz="2800" b="0" i="0" u="none" strike="noStrike" cap="none" dirty="0">
              <a:solidFill>
                <a:schemeClr val="dk1"/>
              </a:solidFill>
              <a:latin typeface="Century Gothic"/>
              <a:ea typeface="Century Gothic"/>
              <a:cs typeface="Century Gothic"/>
              <a:sym typeface="Century Gothic"/>
            </a:endParaRPr>
          </a:p>
        </p:txBody>
      </p:sp>
      <p:pic>
        <p:nvPicPr>
          <p:cNvPr id="199" name="Shape 199"/>
          <p:cNvPicPr preferRelativeResize="0"/>
          <p:nvPr/>
        </p:nvPicPr>
        <p:blipFill rotWithShape="1">
          <a:blip r:embed="rId3">
            <a:alphaModFix/>
          </a:blip>
          <a:srcRect/>
          <a:stretch/>
        </p:blipFill>
        <p:spPr>
          <a:xfrm>
            <a:off x="5589586" y="1394619"/>
            <a:ext cx="2713037" cy="2239961"/>
          </a:xfrm>
          <a:prstGeom prst="rect">
            <a:avLst/>
          </a:prstGeom>
          <a:noFill/>
          <a:ln>
            <a:noFill/>
          </a:ln>
        </p:spPr>
      </p:pic>
      <p:pic>
        <p:nvPicPr>
          <p:cNvPr id="2" name="Picture 1">
            <a:extLst>
              <a:ext uri="{FF2B5EF4-FFF2-40B4-BE49-F238E27FC236}">
                <a16:creationId xmlns:a16="http://schemas.microsoft.com/office/drawing/2014/main" id="{1314DB21-885B-496E-92C9-BD880BFF9883}"/>
              </a:ext>
            </a:extLst>
          </p:cNvPr>
          <p:cNvPicPr>
            <a:picLocks noChangeAspect="1"/>
          </p:cNvPicPr>
          <p:nvPr/>
        </p:nvPicPr>
        <p:blipFill>
          <a:blip r:embed="rId4"/>
          <a:stretch>
            <a:fillRect/>
          </a:stretch>
        </p:blipFill>
        <p:spPr>
          <a:xfrm>
            <a:off x="837828" y="1278142"/>
            <a:ext cx="3347864" cy="2510898"/>
          </a:xfrm>
          <a:prstGeom prst="rect">
            <a:avLst/>
          </a:prstGeom>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477837" y="620712"/>
            <a:ext cx="8785225" cy="1008062"/>
          </a:xfrm>
          <a:prstGeom prst="rect">
            <a:avLst/>
          </a:prstGeom>
          <a:noFill/>
          <a:ln>
            <a:noFill/>
          </a:ln>
        </p:spPr>
        <p:txBody>
          <a:bodyPr lIns="121875" tIns="60925" rIns="121875" bIns="60925" anchor="b" anchorCtr="0">
            <a:noAutofit/>
          </a:bodyPr>
          <a:lstStyle/>
          <a:p>
            <a:pPr lvl="0" algn="just">
              <a:buSzPct val="25000"/>
            </a:pPr>
            <a:r>
              <a:rPr lang="en-US" sz="2800" b="0" i="0" u="none" strike="noStrike" cap="none" dirty="0">
                <a:solidFill>
                  <a:schemeClr val="dk1"/>
                </a:solidFill>
                <a:latin typeface="Century Gothic"/>
                <a:ea typeface="Century Gothic"/>
                <a:cs typeface="Century Gothic"/>
                <a:sym typeface="Century Gothic"/>
              </a:rPr>
              <a:t>4. </a:t>
            </a:r>
            <a:r>
              <a:rPr lang="en-US" sz="2800" b="0" i="0" u="none" strike="noStrike" cap="none" dirty="0" err="1">
                <a:solidFill>
                  <a:schemeClr val="dk1"/>
                </a:solidFill>
                <a:latin typeface="Century Gothic"/>
                <a:ea typeface="Century Gothic"/>
                <a:cs typeface="Century Gothic"/>
                <a:sym typeface="Century Gothic"/>
              </a:rPr>
              <a:t>Penentuan</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posisi</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menurut</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pemakai</a:t>
            </a:r>
            <a:r>
              <a:rPr lang="id-ID" sz="2800" b="0" i="0" u="none" strike="noStrike" cap="none" dirty="0">
                <a:solidFill>
                  <a:schemeClr val="dk1"/>
                </a:solidFill>
                <a:latin typeface="Century Gothic"/>
                <a:ea typeface="Century Gothic"/>
                <a:cs typeface="Century Gothic"/>
                <a:sym typeface="Century Gothic"/>
              </a:rPr>
              <a:t>, </a:t>
            </a:r>
            <a:r>
              <a:rPr lang="en-US" dirty="0" err="1"/>
              <a:t>memposisikan</a:t>
            </a:r>
            <a:r>
              <a:rPr lang="en-US" dirty="0"/>
              <a:t> </a:t>
            </a:r>
            <a:r>
              <a:rPr lang="en-US" dirty="0" err="1"/>
              <a:t>produk</a:t>
            </a:r>
            <a:r>
              <a:rPr lang="en-US" dirty="0"/>
              <a:t> </a:t>
            </a:r>
            <a:r>
              <a:rPr lang="en-US" dirty="0" err="1"/>
              <a:t>sebagai</a:t>
            </a:r>
            <a:r>
              <a:rPr lang="en-US" dirty="0"/>
              <a:t> yang </a:t>
            </a:r>
            <a:r>
              <a:rPr lang="en-US" dirty="0" err="1"/>
              <a:t>terbaik</a:t>
            </a:r>
            <a:r>
              <a:rPr lang="en-US" dirty="0"/>
              <a:t> </a:t>
            </a:r>
            <a:r>
              <a:rPr lang="en-US" dirty="0" err="1"/>
              <a:t>untuk</a:t>
            </a:r>
            <a:r>
              <a:rPr lang="en-US" dirty="0"/>
              <a:t> </a:t>
            </a:r>
            <a:r>
              <a:rPr lang="en-US" dirty="0" err="1"/>
              <a:t>sejumlah</a:t>
            </a:r>
            <a:r>
              <a:rPr lang="en-US" dirty="0"/>
              <a:t> </a:t>
            </a:r>
            <a:r>
              <a:rPr lang="en-US" dirty="0" err="1"/>
              <a:t>kelompok</a:t>
            </a:r>
            <a:r>
              <a:rPr lang="en-US" dirty="0"/>
              <a:t> </a:t>
            </a:r>
            <a:r>
              <a:rPr lang="en-US" dirty="0" err="1"/>
              <a:t>pemakai</a:t>
            </a:r>
            <a:r>
              <a:rPr lang="en-US" dirty="0"/>
              <a:t>.</a:t>
            </a:r>
            <a:endParaRPr lang="en-US" sz="2800" b="0" i="0" u="none" strike="noStrike" cap="none" dirty="0">
              <a:solidFill>
                <a:schemeClr val="dk1"/>
              </a:solidFill>
              <a:latin typeface="Century Gothic"/>
              <a:ea typeface="Century Gothic"/>
              <a:cs typeface="Century Gothic"/>
              <a:sym typeface="Century Gothic"/>
            </a:endParaRPr>
          </a:p>
        </p:txBody>
      </p:sp>
      <p:pic>
        <p:nvPicPr>
          <p:cNvPr id="2" name="Picture 1">
            <a:extLst>
              <a:ext uri="{FF2B5EF4-FFF2-40B4-BE49-F238E27FC236}">
                <a16:creationId xmlns:a16="http://schemas.microsoft.com/office/drawing/2014/main" id="{6FCFDAE4-95B8-4C60-A709-D7A2AC5A120B}"/>
              </a:ext>
            </a:extLst>
          </p:cNvPr>
          <p:cNvPicPr>
            <a:picLocks noChangeAspect="1"/>
          </p:cNvPicPr>
          <p:nvPr/>
        </p:nvPicPr>
        <p:blipFill>
          <a:blip r:embed="rId3"/>
          <a:stretch>
            <a:fillRect/>
          </a:stretch>
        </p:blipFill>
        <p:spPr>
          <a:xfrm>
            <a:off x="621805" y="2060848"/>
            <a:ext cx="4320480" cy="2880320"/>
          </a:xfrm>
          <a:prstGeom prst="rect">
            <a:avLst/>
          </a:prstGeom>
        </p:spPr>
      </p:pic>
      <p:pic>
        <p:nvPicPr>
          <p:cNvPr id="3" name="Picture 2">
            <a:extLst>
              <a:ext uri="{FF2B5EF4-FFF2-40B4-BE49-F238E27FC236}">
                <a16:creationId xmlns:a16="http://schemas.microsoft.com/office/drawing/2014/main" id="{4E77E389-264A-4789-A373-EB66A2B05AC3}"/>
              </a:ext>
            </a:extLst>
          </p:cNvPr>
          <p:cNvPicPr>
            <a:picLocks noChangeAspect="1"/>
          </p:cNvPicPr>
          <p:nvPr/>
        </p:nvPicPr>
        <p:blipFill>
          <a:blip r:embed="rId4"/>
          <a:stretch>
            <a:fillRect/>
          </a:stretch>
        </p:blipFill>
        <p:spPr>
          <a:xfrm>
            <a:off x="5374332" y="2147593"/>
            <a:ext cx="4562872" cy="2562813"/>
          </a:xfrm>
          <a:prstGeom prst="rect">
            <a:avLst/>
          </a:prstGeom>
        </p:spPr>
      </p:pic>
    </p:spTree>
  </p:cSld>
  <p:clrMapOvr>
    <a:masterClrMapping/>
  </p:clrMapOvr>
  <p:transition spd="med">
    <p:fade/>
  </p:transition>
</p:sld>
</file>

<file path=ppt/theme/theme1.xml><?xml version="1.0" encoding="utf-8"?>
<a:theme xmlns:a="http://schemas.openxmlformats.org/drawingml/2006/main" name="1_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529</Words>
  <Application>Microsoft Office PowerPoint</Application>
  <PresentationFormat>Custom</PresentationFormat>
  <Paragraphs>31</Paragraphs>
  <Slides>17</Slides>
  <Notes>17</Notes>
  <HiddenSlides>0</HiddenSlides>
  <MMClips>0</MMClips>
  <ScaleCrop>false</ScaleCrop>
  <HeadingPairs>
    <vt:vector size="6" baseType="variant">
      <vt:variant>
        <vt:lpstr>Fonts Used</vt:lpstr>
      </vt:variant>
      <vt:variant>
        <vt:i4>3</vt:i4>
      </vt:variant>
      <vt:variant>
        <vt:lpstr>Theme</vt:lpstr>
      </vt:variant>
      <vt:variant>
        <vt:i4>12</vt:i4>
      </vt:variant>
      <vt:variant>
        <vt:lpstr>Slide Titles</vt:lpstr>
      </vt:variant>
      <vt:variant>
        <vt:i4>17</vt:i4>
      </vt:variant>
    </vt:vector>
  </HeadingPairs>
  <TitlesOfParts>
    <vt:vector size="32" baseType="lpstr">
      <vt:lpstr>Arial</vt:lpstr>
      <vt:lpstr>Century Gothic</vt:lpstr>
      <vt:lpstr>Times New Roman</vt:lpstr>
      <vt:lpstr>1_Books 16x9</vt:lpstr>
      <vt:lpstr>3_Books 16x9</vt:lpstr>
      <vt:lpstr>Books 16x9</vt:lpstr>
      <vt:lpstr>2_Books 16x9</vt:lpstr>
      <vt:lpstr>4_Books 16x9</vt:lpstr>
      <vt:lpstr>5_Books 16x9</vt:lpstr>
      <vt:lpstr>6_Books 16x9</vt:lpstr>
      <vt:lpstr>7_Books 16x9</vt:lpstr>
      <vt:lpstr>8_Books 16x9</vt:lpstr>
      <vt:lpstr>9_Books 16x9</vt:lpstr>
      <vt:lpstr>10_Books 16x9</vt:lpstr>
      <vt:lpstr>11_Books 16x9</vt:lpstr>
      <vt:lpstr>BRAND POSITIONING</vt:lpstr>
      <vt:lpstr>APA ITU POSITIONING?</vt:lpstr>
      <vt:lpstr>Konsep POSITIONING</vt:lpstr>
      <vt:lpstr>PowerPoint Presentation</vt:lpstr>
      <vt:lpstr>Peran Positioning Dalam Strategi Pemasaran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POSITIONING</dc:title>
  <dc:creator>Nadya</dc:creator>
  <cp:lastModifiedBy>Acer</cp:lastModifiedBy>
  <cp:revision>7</cp:revision>
  <dcterms:modified xsi:type="dcterms:W3CDTF">2020-11-17T13:32:27Z</dcterms:modified>
</cp:coreProperties>
</file>