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irto.id/elH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304" y="2298233"/>
            <a:ext cx="10572000" cy="2971051"/>
          </a:xfrm>
        </p:spPr>
        <p:txBody>
          <a:bodyPr/>
          <a:lstStyle/>
          <a:p>
            <a:r>
              <a:rPr lang="en-US" dirty="0"/>
              <a:t>INDONESIA DALAM KRISIS FINANSIAL DAN HUTANG LUAR NEGERI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4990010"/>
            <a:ext cx="10572000" cy="186798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Kenny </a:t>
            </a:r>
            <a:r>
              <a:rPr lang="en-US" b="1" dirty="0" err="1"/>
              <a:t>Firdaus</a:t>
            </a:r>
            <a:r>
              <a:rPr lang="en-US" b="1" dirty="0"/>
              <a:t> </a:t>
            </a:r>
            <a:r>
              <a:rPr lang="en-US" b="1" dirty="0" err="1"/>
              <a:t>Tarigan</a:t>
            </a:r>
            <a:r>
              <a:rPr lang="en-US" b="1" dirty="0"/>
              <a:t> (1710412055)</a:t>
            </a:r>
            <a:endParaRPr lang="en-US" dirty="0"/>
          </a:p>
          <a:p>
            <a:r>
              <a:rPr lang="en-US" b="1" dirty="0" err="1"/>
              <a:t>Andissa</a:t>
            </a:r>
            <a:r>
              <a:rPr lang="en-US" b="1" dirty="0"/>
              <a:t> Dominic (1710412052)</a:t>
            </a:r>
            <a:endParaRPr lang="en-US" dirty="0"/>
          </a:p>
          <a:p>
            <a:r>
              <a:rPr lang="en-US" b="1" dirty="0" err="1"/>
              <a:t>Dzulfia</a:t>
            </a:r>
            <a:r>
              <a:rPr lang="en-US" b="1" dirty="0"/>
              <a:t> </a:t>
            </a:r>
            <a:r>
              <a:rPr lang="en-US" b="1" dirty="0" err="1"/>
              <a:t>Andiani</a:t>
            </a:r>
            <a:r>
              <a:rPr lang="en-US" b="1" dirty="0"/>
              <a:t> (1710412054)</a:t>
            </a:r>
            <a:endParaRPr lang="en-US" dirty="0"/>
          </a:p>
          <a:p>
            <a:r>
              <a:rPr lang="en-US" b="1" dirty="0" err="1"/>
              <a:t>Alpheratz</a:t>
            </a:r>
            <a:r>
              <a:rPr lang="en-US" b="1" dirty="0"/>
              <a:t> </a:t>
            </a:r>
            <a:r>
              <a:rPr lang="en-US" b="1" dirty="0" err="1"/>
              <a:t>Wua</a:t>
            </a:r>
            <a:r>
              <a:rPr lang="en-US" b="1" dirty="0"/>
              <a:t> (1710412055)</a:t>
            </a:r>
            <a:endParaRPr lang="en-US" dirty="0"/>
          </a:p>
          <a:p>
            <a:r>
              <a:rPr lang="id-ID" b="1" dirty="0"/>
              <a:t> </a:t>
            </a:r>
            <a:endParaRPr lang="en-US" dirty="0"/>
          </a:p>
          <a:p>
            <a:r>
              <a:rPr lang="id-ID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01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81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di Indonesia.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Dilatarbelakangi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ata </a:t>
            </a:r>
            <a:r>
              <a:rPr lang="en-US" dirty="0" err="1"/>
              <a:t>birokrasi</a:t>
            </a:r>
            <a:r>
              <a:rPr lang="en-US" dirty="0"/>
              <a:t> Indonesia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</a:p>
          <a:p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1997-1998 </a:t>
            </a:r>
            <a:r>
              <a:rPr lang="en-US" dirty="0" err="1" smtClean="0"/>
              <a:t>dan</a:t>
            </a:r>
            <a:r>
              <a:rPr lang="en-US" dirty="0" smtClean="0"/>
              <a:t> 2008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782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Indonesia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inflasi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inflasi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banyak</a:t>
            </a:r>
            <a:r>
              <a:rPr lang="en-US" dirty="0"/>
              <a:t> bank di Indonesia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likuidasi</a:t>
            </a:r>
            <a:r>
              <a:rPr lang="en-US" dirty="0"/>
              <a:t>. Hal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nasabahnya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 smtClean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di Indonesia,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kurs</a:t>
            </a:r>
            <a:r>
              <a:rPr lang="en-US" dirty="0"/>
              <a:t> rupiah </a:t>
            </a:r>
            <a:r>
              <a:rPr lang="en-US" dirty="0" err="1"/>
              <a:t>terhadap</a:t>
            </a:r>
            <a:r>
              <a:rPr lang="en-US" dirty="0"/>
              <a:t> dollar Amerika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terkoreksi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en-US" dirty="0" err="1" smtClean="0"/>
              <a:t>mengalamai</a:t>
            </a:r>
            <a:r>
              <a:rPr lang="en-US" dirty="0" smtClean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12.600,- per Dollar</a:t>
            </a:r>
            <a:r>
              <a:rPr lang="en-US" dirty="0" smtClean="0"/>
              <a:t>. 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2008.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23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5497" y="1021954"/>
            <a:ext cx="10571998" cy="970450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Hutang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Indonesia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(ULN) Indonesia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triwulan</a:t>
            </a:r>
            <a:r>
              <a:rPr lang="en-US" dirty="0"/>
              <a:t> III 2019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395,6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AS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Rp5.569 </a:t>
            </a:r>
            <a:r>
              <a:rPr lang="en-US" dirty="0" err="1"/>
              <a:t>triliun</a:t>
            </a:r>
            <a:r>
              <a:rPr lang="en-US" dirty="0"/>
              <a:t> (</a:t>
            </a:r>
            <a:r>
              <a:rPr lang="en-US" dirty="0" err="1"/>
              <a:t>kurs</a:t>
            </a:r>
            <a:r>
              <a:rPr lang="en-US" dirty="0"/>
              <a:t> 14.085/</a:t>
            </a:r>
            <a:r>
              <a:rPr lang="en-US" dirty="0" err="1"/>
              <a:t>dolar</a:t>
            </a:r>
            <a:r>
              <a:rPr lang="en-US" dirty="0"/>
              <a:t> AS).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ULN </a:t>
            </a:r>
            <a:r>
              <a:rPr lang="en-US" dirty="0" err="1"/>
              <a:t>publik</a:t>
            </a:r>
            <a:r>
              <a:rPr lang="en-US" dirty="0"/>
              <a:t> (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bank </a:t>
            </a:r>
            <a:r>
              <a:rPr lang="en-US" dirty="0" err="1"/>
              <a:t>sentral</a:t>
            </a:r>
            <a:r>
              <a:rPr lang="en-US" dirty="0"/>
              <a:t>) </a:t>
            </a:r>
            <a:r>
              <a:rPr lang="en-US" dirty="0" err="1"/>
              <a:t>sebesar</a:t>
            </a:r>
            <a:r>
              <a:rPr lang="en-US" dirty="0"/>
              <a:t> 197,1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AS, </a:t>
            </a:r>
            <a:r>
              <a:rPr lang="en-US" dirty="0" err="1"/>
              <a:t>serta</a:t>
            </a:r>
            <a:r>
              <a:rPr lang="en-US" dirty="0"/>
              <a:t> ULN </a:t>
            </a:r>
            <a:r>
              <a:rPr lang="en-US" dirty="0" err="1"/>
              <a:t>swasta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BUMN) </a:t>
            </a:r>
            <a:r>
              <a:rPr lang="en-US" dirty="0" err="1"/>
              <a:t>sebesar</a:t>
            </a:r>
            <a:r>
              <a:rPr lang="en-US" dirty="0"/>
              <a:t> 198,5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AS.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tirto.id/elHR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2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Proyek</a:t>
            </a:r>
            <a:r>
              <a:rPr lang="en-US" dirty="0" smtClean="0"/>
              <a:t> Indonesia yang </a:t>
            </a:r>
            <a:r>
              <a:rPr lang="en-US" dirty="0" err="1" smtClean="0"/>
              <a:t>dibiayai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7110" y="2907892"/>
            <a:ext cx="1865091" cy="310991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Utang</a:t>
            </a:r>
            <a:r>
              <a:rPr lang="en-US" dirty="0" smtClean="0"/>
              <a:t> Indonesia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priode</a:t>
            </a:r>
            <a:r>
              <a:rPr lang="en-US" dirty="0" smtClean="0"/>
              <a:t> 2012-2017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20295" y="3051584"/>
            <a:ext cx="2528821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66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0000" y="826011"/>
            <a:ext cx="10571998" cy="970450"/>
          </a:xfrm>
        </p:spPr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IMF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di Indonesia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IMF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 smtClean="0"/>
          </a:p>
          <a:p>
            <a:r>
              <a:rPr lang="en-US" dirty="0" err="1"/>
              <a:t>Ketika</a:t>
            </a:r>
            <a:r>
              <a:rPr lang="en-US" dirty="0"/>
              <a:t> Indonesia </a:t>
            </a:r>
            <a:r>
              <a:rPr lang="en-US" dirty="0" err="1"/>
              <a:t>ditimpa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, IMF </a:t>
            </a:r>
            <a:r>
              <a:rPr lang="en-US" dirty="0" err="1"/>
              <a:t>menyarankan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70%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pelarian</a:t>
            </a:r>
            <a:r>
              <a:rPr lang="en-US" dirty="0"/>
              <a:t> modal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drastis</a:t>
            </a:r>
            <a:r>
              <a:rPr lang="en-US" dirty="0"/>
              <a:t>, IMF </a:t>
            </a:r>
            <a:r>
              <a:rPr lang="en-US" dirty="0" err="1"/>
              <a:t>menganjurkan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subsisdi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(BBM)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(TDL)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5999" y="2666424"/>
            <a:ext cx="5194583" cy="36387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IMF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Indonesia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proses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restrukturisasi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Paris Club.</a:t>
            </a:r>
          </a:p>
          <a:p>
            <a:r>
              <a:rPr lang="en-US" dirty="0" smtClean="0"/>
              <a:t> </a:t>
            </a:r>
            <a:r>
              <a:rPr lang="en-US" dirty="0"/>
              <a:t>IMF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memulihkan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program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IMF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Penyehatan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moneter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Penyesuaian</a:t>
            </a:r>
            <a:r>
              <a:rPr lang="en-US" dirty="0"/>
              <a:t> structural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1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IMF </a:t>
            </a:r>
            <a:r>
              <a:rPr lang="en-US" dirty="0" err="1" smtClean="0"/>
              <a:t>untuk</a:t>
            </a:r>
            <a:r>
              <a:rPr lang="en-US" dirty="0" smtClean="0"/>
              <a:t>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 </a:t>
            </a:r>
            <a:r>
              <a:rPr lang="en-US" dirty="0" err="1"/>
              <a:t>bantuan</a:t>
            </a:r>
            <a:r>
              <a:rPr lang="en-US" dirty="0"/>
              <a:t> IMF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ditanda-tangani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31 </a:t>
            </a:r>
            <a:r>
              <a:rPr lang="en-US" dirty="0" err="1"/>
              <a:t>Oktober</a:t>
            </a:r>
            <a:r>
              <a:rPr lang="en-US" dirty="0"/>
              <a:t> 1997. </a:t>
            </a:r>
            <a:r>
              <a:rPr lang="en-US" dirty="0" err="1"/>
              <a:t>Dimana</a:t>
            </a:r>
            <a:r>
              <a:rPr lang="en-US" dirty="0"/>
              <a:t> program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disarankan</a:t>
            </a:r>
            <a:r>
              <a:rPr lang="en-US" dirty="0"/>
              <a:t> IMF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:</a:t>
            </a:r>
          </a:p>
          <a:p>
            <a:pPr lvl="0"/>
            <a:r>
              <a:rPr lang="id-ID" dirty="0"/>
              <a:t>Penyehatan sektor keuangan</a:t>
            </a:r>
            <a:endParaRPr lang="en-US" dirty="0"/>
          </a:p>
          <a:p>
            <a:pPr lvl="0"/>
            <a:r>
              <a:rPr lang="id-ID" dirty="0"/>
              <a:t>Kebijakan fiskal</a:t>
            </a:r>
            <a:endParaRPr lang="en-US" dirty="0"/>
          </a:p>
          <a:p>
            <a:pPr lvl="0"/>
            <a:r>
              <a:rPr lang="id-ID" dirty="0"/>
              <a:t>Kebijakan </a:t>
            </a:r>
            <a:r>
              <a:rPr lang="id-ID" dirty="0" smtClean="0"/>
              <a:t>moneter</a:t>
            </a:r>
            <a:endParaRPr lang="en-US" dirty="0"/>
          </a:p>
          <a:p>
            <a:pPr lvl="0"/>
            <a:r>
              <a:rPr lang="id-ID" dirty="0" smtClean="0"/>
              <a:t>Penyesuaian </a:t>
            </a:r>
            <a:r>
              <a:rPr lang="id-ID" dirty="0"/>
              <a:t>struktural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89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92104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Indonesia </a:t>
            </a:r>
            <a:r>
              <a:rPr lang="en-US" dirty="0" err="1"/>
              <a:t>dan</a:t>
            </a:r>
            <a:r>
              <a:rPr lang="en-US" dirty="0"/>
              <a:t> IMF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Indonesia, </a:t>
            </a:r>
            <a:r>
              <a:rPr lang="en-US" dirty="0" err="1"/>
              <a:t>yakni</a:t>
            </a:r>
            <a:r>
              <a:rPr lang="en-US" dirty="0"/>
              <a:t> :</a:t>
            </a:r>
          </a:p>
          <a:p>
            <a:pPr lvl="0"/>
            <a:r>
              <a:rPr lang="id-ID" dirty="0"/>
              <a:t>Menstabilkan rupiah pada tingkat yang sesuai dengan kekuatan ekonomi dari Indonesia</a:t>
            </a:r>
            <a:endParaRPr lang="en-US" dirty="0"/>
          </a:p>
          <a:p>
            <a:pPr lvl="0"/>
            <a:r>
              <a:rPr lang="id-ID" dirty="0"/>
              <a:t>Memperkuat dan mempercepat restrukturisasi sistem perbankan</a:t>
            </a:r>
            <a:endParaRPr lang="en-US" dirty="0"/>
          </a:p>
          <a:p>
            <a:pPr lvl="0"/>
            <a:r>
              <a:rPr lang="id-ID" dirty="0"/>
              <a:t>Memperkuat implementasi reformasi struktural untuk membangun ekonomi yang efisien dan berdaya saing</a:t>
            </a:r>
            <a:endParaRPr lang="en-US" dirty="0"/>
          </a:p>
          <a:p>
            <a:pPr lvl="0"/>
            <a:r>
              <a:rPr lang="id-ID" dirty="0"/>
              <a:t>Menyusun kerangka untuk mengatasi masalah utang perusahaan swasta</a:t>
            </a:r>
            <a:endParaRPr lang="en-US" dirty="0"/>
          </a:p>
          <a:p>
            <a:pPr lvl="0"/>
            <a:r>
              <a:rPr lang="id-ID" dirty="0"/>
              <a:t>Mengembalikan pembelanjaan perdagangan pada keadaan yang normal, sehingga ekspor bisa bangkit kembali.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165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69" y="2509670"/>
            <a:ext cx="10554574" cy="41393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7 </a:t>
            </a:r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lvl="0"/>
            <a:r>
              <a:rPr lang="id-ID" dirty="0"/>
              <a:t>Kebijakan moneter dan suku bunga</a:t>
            </a:r>
            <a:endParaRPr lang="en-US" dirty="0"/>
          </a:p>
          <a:p>
            <a:pPr lvl="0"/>
            <a:r>
              <a:rPr lang="id-ID" dirty="0"/>
              <a:t>Pembangunan sektor perbankan</a:t>
            </a:r>
            <a:endParaRPr lang="en-US" dirty="0"/>
          </a:p>
          <a:p>
            <a:pPr lvl="0"/>
            <a:r>
              <a:rPr lang="id-ID" dirty="0"/>
              <a:t>Bantuan anggaran pemerintah untuk golongan lemah</a:t>
            </a:r>
            <a:endParaRPr lang="en-US" dirty="0"/>
          </a:p>
          <a:p>
            <a:pPr lvl="0"/>
            <a:r>
              <a:rPr lang="id-ID" dirty="0"/>
              <a:t>Reformasi BUMN dan swastanisasi</a:t>
            </a:r>
            <a:endParaRPr lang="en-US" dirty="0"/>
          </a:p>
          <a:p>
            <a:pPr lvl="0"/>
            <a:r>
              <a:rPr lang="id-ID" dirty="0"/>
              <a:t>Reformasi struktural</a:t>
            </a:r>
            <a:endParaRPr lang="en-US" dirty="0"/>
          </a:p>
          <a:p>
            <a:pPr lvl="0"/>
            <a:r>
              <a:rPr lang="id-ID" dirty="0"/>
              <a:t>Restrukturisasi utang swasta</a:t>
            </a:r>
            <a:endParaRPr lang="en-US" dirty="0"/>
          </a:p>
          <a:p>
            <a:pPr lvl="0"/>
            <a:r>
              <a:rPr lang="id-ID" dirty="0"/>
              <a:t>Hukum kebangkrutan dan reformasi </a:t>
            </a:r>
            <a:r>
              <a:rPr lang="id-ID" dirty="0" smtClean="0"/>
              <a:t>yuridis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Program </a:t>
            </a:r>
            <a:r>
              <a:rPr lang="en-US" dirty="0" err="1"/>
              <a:t>dari</a:t>
            </a:r>
            <a:r>
              <a:rPr lang="en-US" dirty="0"/>
              <a:t> IMF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restrukturisasi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.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IMF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koperasi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dana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permerintah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031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30</TotalTime>
  <Words>517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Quotable</vt:lpstr>
      <vt:lpstr>INDONESIA DALAM KRISIS FINANSIAL DAN HUTANG LUAR NEGERI </vt:lpstr>
      <vt:lpstr>Latar Belakang Krisis Finansial di Indonesia.</vt:lpstr>
      <vt:lpstr>Slide 3</vt:lpstr>
      <vt:lpstr>Perkembangan Hutang Luar Negeri Indonesia </vt:lpstr>
      <vt:lpstr>Slide 5</vt:lpstr>
      <vt:lpstr>  Peran dari IMF dalam Krisis Finansial di Indonesia </vt:lpstr>
      <vt:lpstr>Program IMF untuk Indonesia</vt:lpstr>
      <vt:lpstr>Slide 8</vt:lpstr>
      <vt:lpstr>Slide 9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 DALAM KRISIS FINANSIAL DAN HUTANG LUAR NEGERI</dc:title>
  <dc:creator>hp</dc:creator>
  <cp:lastModifiedBy>User</cp:lastModifiedBy>
  <cp:revision>4</cp:revision>
  <dcterms:created xsi:type="dcterms:W3CDTF">2020-03-25T01:21:31Z</dcterms:created>
  <dcterms:modified xsi:type="dcterms:W3CDTF">2020-03-25T04:03:11Z</dcterms:modified>
</cp:coreProperties>
</file>