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7" r:id="rId5"/>
    <p:sldId id="265" r:id="rId6"/>
    <p:sldId id="266" r:id="rId7"/>
    <p:sldId id="268" r:id="rId8"/>
    <p:sldId id="272" r:id="rId9"/>
    <p:sldId id="270" r:id="rId10"/>
    <p:sldId id="271" r:id="rId11"/>
    <p:sldId id="269" r:id="rId12"/>
    <p:sldId id="273" r:id="rId13"/>
    <p:sldId id="259" r:id="rId14"/>
    <p:sldId id="258" r:id="rId15"/>
    <p:sldId id="260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6.svg"/><Relationship Id="rId1" Type="http://schemas.openxmlformats.org/officeDocument/2006/relationships/image" Target="../media/image23.png"/><Relationship Id="rId6" Type="http://schemas.openxmlformats.org/officeDocument/2006/relationships/image" Target="../media/image20.svg"/><Relationship Id="rId5" Type="http://schemas.openxmlformats.org/officeDocument/2006/relationships/image" Target="../media/image2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2AE74-C1DA-4844-862B-89222FC55AE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A81D41A-2E7C-4A67-A2ED-1D1306BD2F5D}">
      <dgm:prSet phldrT="[Text]"/>
      <dgm:spPr/>
      <dgm:t>
        <a:bodyPr/>
        <a:lstStyle/>
        <a:p>
          <a:r>
            <a:rPr lang="en-US" dirty="0"/>
            <a:t>Old social movement</a:t>
          </a:r>
        </a:p>
      </dgm:t>
    </dgm:pt>
    <dgm:pt modelId="{B4DDAE66-632F-4B62-B0A1-C305CEC53E71}" type="parTrans" cxnId="{E83EF643-2A3E-4B8A-A997-B6CBE688C3C3}">
      <dgm:prSet/>
      <dgm:spPr/>
      <dgm:t>
        <a:bodyPr/>
        <a:lstStyle/>
        <a:p>
          <a:endParaRPr lang="en-US"/>
        </a:p>
      </dgm:t>
    </dgm:pt>
    <dgm:pt modelId="{064C0403-A7F9-44B7-96DE-CF2D287B5020}" type="sibTrans" cxnId="{E83EF643-2A3E-4B8A-A997-B6CBE688C3C3}">
      <dgm:prSet/>
      <dgm:spPr/>
      <dgm:t>
        <a:bodyPr/>
        <a:lstStyle/>
        <a:p>
          <a:endParaRPr lang="en-US"/>
        </a:p>
      </dgm:t>
    </dgm:pt>
    <dgm:pt modelId="{9BF1E0CB-39F4-4099-9063-D0728C575A69}">
      <dgm:prSet phldrT="[Text]"/>
      <dgm:spPr/>
      <dgm:t>
        <a:bodyPr/>
        <a:lstStyle/>
        <a:p>
          <a:r>
            <a:rPr lang="en-US" dirty="0"/>
            <a:t>New Social Movement</a:t>
          </a:r>
        </a:p>
      </dgm:t>
    </dgm:pt>
    <dgm:pt modelId="{C3B9C76F-CC55-4EDF-B17A-B0A8303A7098}" type="parTrans" cxnId="{12AAF201-4131-40D3-B89B-2E1F1DB21BD7}">
      <dgm:prSet/>
      <dgm:spPr/>
      <dgm:t>
        <a:bodyPr/>
        <a:lstStyle/>
        <a:p>
          <a:endParaRPr lang="en-US"/>
        </a:p>
      </dgm:t>
    </dgm:pt>
    <dgm:pt modelId="{9C85723D-37B2-4AA8-BBED-5EE421E3BC7F}" type="sibTrans" cxnId="{12AAF201-4131-40D3-B89B-2E1F1DB21BD7}">
      <dgm:prSet/>
      <dgm:spPr/>
      <dgm:t>
        <a:bodyPr/>
        <a:lstStyle/>
        <a:p>
          <a:endParaRPr lang="en-US"/>
        </a:p>
      </dgm:t>
    </dgm:pt>
    <dgm:pt modelId="{FA1C32D3-A2D1-43FB-84C8-71AA3EC920D5}" type="pres">
      <dgm:prSet presAssocID="{EDD2AE74-C1DA-4844-862B-89222FC55AE0}" presName="linear" presStyleCnt="0">
        <dgm:presLayoutVars>
          <dgm:dir/>
          <dgm:animLvl val="lvl"/>
          <dgm:resizeHandles val="exact"/>
        </dgm:presLayoutVars>
      </dgm:prSet>
      <dgm:spPr/>
    </dgm:pt>
    <dgm:pt modelId="{D4B59FDE-7487-4D72-9C5C-2E01859C3030}" type="pres">
      <dgm:prSet presAssocID="{0A81D41A-2E7C-4A67-A2ED-1D1306BD2F5D}" presName="parentLin" presStyleCnt="0"/>
      <dgm:spPr/>
    </dgm:pt>
    <dgm:pt modelId="{EFAC3507-67AB-4BDD-A479-64AB067A5544}" type="pres">
      <dgm:prSet presAssocID="{0A81D41A-2E7C-4A67-A2ED-1D1306BD2F5D}" presName="parentLeftMargin" presStyleLbl="node1" presStyleIdx="0" presStyleCnt="2"/>
      <dgm:spPr/>
    </dgm:pt>
    <dgm:pt modelId="{BFFC52D3-A6AB-4835-9334-268EDCF08A20}" type="pres">
      <dgm:prSet presAssocID="{0A81D41A-2E7C-4A67-A2ED-1D1306BD2F5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3982EF-35DA-4BC1-9919-7C330CDA07BB}" type="pres">
      <dgm:prSet presAssocID="{0A81D41A-2E7C-4A67-A2ED-1D1306BD2F5D}" presName="negativeSpace" presStyleCnt="0"/>
      <dgm:spPr/>
    </dgm:pt>
    <dgm:pt modelId="{E244FA61-2CE8-4E2B-BE9E-04622C62EAAA}" type="pres">
      <dgm:prSet presAssocID="{0A81D41A-2E7C-4A67-A2ED-1D1306BD2F5D}" presName="childText" presStyleLbl="conFgAcc1" presStyleIdx="0" presStyleCnt="2">
        <dgm:presLayoutVars>
          <dgm:bulletEnabled val="1"/>
        </dgm:presLayoutVars>
      </dgm:prSet>
      <dgm:spPr/>
    </dgm:pt>
    <dgm:pt modelId="{1FEA0414-57F5-4922-AB7A-28955EE71E73}" type="pres">
      <dgm:prSet presAssocID="{064C0403-A7F9-44B7-96DE-CF2D287B5020}" presName="spaceBetweenRectangles" presStyleCnt="0"/>
      <dgm:spPr/>
    </dgm:pt>
    <dgm:pt modelId="{2ADF9DA3-8370-4122-B659-0B61C2BF0817}" type="pres">
      <dgm:prSet presAssocID="{9BF1E0CB-39F4-4099-9063-D0728C575A69}" presName="parentLin" presStyleCnt="0"/>
      <dgm:spPr/>
    </dgm:pt>
    <dgm:pt modelId="{DE22BC3D-A6D2-4BFD-A0CA-F0194C910E6E}" type="pres">
      <dgm:prSet presAssocID="{9BF1E0CB-39F4-4099-9063-D0728C575A69}" presName="parentLeftMargin" presStyleLbl="node1" presStyleIdx="0" presStyleCnt="2"/>
      <dgm:spPr/>
    </dgm:pt>
    <dgm:pt modelId="{E00AF720-103E-46A0-B6B1-9442B5766EE5}" type="pres">
      <dgm:prSet presAssocID="{9BF1E0CB-39F4-4099-9063-D0728C575A6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B143F5B-879D-49EB-9884-365E45112A35}" type="pres">
      <dgm:prSet presAssocID="{9BF1E0CB-39F4-4099-9063-D0728C575A69}" presName="negativeSpace" presStyleCnt="0"/>
      <dgm:spPr/>
    </dgm:pt>
    <dgm:pt modelId="{8D8802F7-8228-4F8F-B955-DBBAEC19F73F}" type="pres">
      <dgm:prSet presAssocID="{9BF1E0CB-39F4-4099-9063-D0728C575A6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2AAF201-4131-40D3-B89B-2E1F1DB21BD7}" srcId="{EDD2AE74-C1DA-4844-862B-89222FC55AE0}" destId="{9BF1E0CB-39F4-4099-9063-D0728C575A69}" srcOrd="1" destOrd="0" parTransId="{C3B9C76F-CC55-4EDF-B17A-B0A8303A7098}" sibTransId="{9C85723D-37B2-4AA8-BBED-5EE421E3BC7F}"/>
    <dgm:cxn modelId="{12B69A06-CAC5-4DE7-AF89-C57C4160E10F}" type="presOf" srcId="{9BF1E0CB-39F4-4099-9063-D0728C575A69}" destId="{E00AF720-103E-46A0-B6B1-9442B5766EE5}" srcOrd="1" destOrd="0" presId="urn:microsoft.com/office/officeart/2005/8/layout/list1"/>
    <dgm:cxn modelId="{E83EF643-2A3E-4B8A-A997-B6CBE688C3C3}" srcId="{EDD2AE74-C1DA-4844-862B-89222FC55AE0}" destId="{0A81D41A-2E7C-4A67-A2ED-1D1306BD2F5D}" srcOrd="0" destOrd="0" parTransId="{B4DDAE66-632F-4B62-B0A1-C305CEC53E71}" sibTransId="{064C0403-A7F9-44B7-96DE-CF2D287B5020}"/>
    <dgm:cxn modelId="{41FE2C59-969C-438C-BEC6-18E9CA975C1A}" type="presOf" srcId="{0A81D41A-2E7C-4A67-A2ED-1D1306BD2F5D}" destId="{BFFC52D3-A6AB-4835-9334-268EDCF08A20}" srcOrd="1" destOrd="0" presId="urn:microsoft.com/office/officeart/2005/8/layout/list1"/>
    <dgm:cxn modelId="{33A96BB7-D819-42E4-9DD3-82DD236652F9}" type="presOf" srcId="{9BF1E0CB-39F4-4099-9063-D0728C575A69}" destId="{DE22BC3D-A6D2-4BFD-A0CA-F0194C910E6E}" srcOrd="0" destOrd="0" presId="urn:microsoft.com/office/officeart/2005/8/layout/list1"/>
    <dgm:cxn modelId="{1DBE5AD0-67F3-4D29-87AF-86E6003036F5}" type="presOf" srcId="{EDD2AE74-C1DA-4844-862B-89222FC55AE0}" destId="{FA1C32D3-A2D1-43FB-84C8-71AA3EC920D5}" srcOrd="0" destOrd="0" presId="urn:microsoft.com/office/officeart/2005/8/layout/list1"/>
    <dgm:cxn modelId="{9673FEF8-9B31-4595-893C-D07229DFF656}" type="presOf" srcId="{0A81D41A-2E7C-4A67-A2ED-1D1306BD2F5D}" destId="{EFAC3507-67AB-4BDD-A479-64AB067A5544}" srcOrd="0" destOrd="0" presId="urn:microsoft.com/office/officeart/2005/8/layout/list1"/>
    <dgm:cxn modelId="{5F9FAB09-A983-4CAE-BDC3-E8ADD7715436}" type="presParOf" srcId="{FA1C32D3-A2D1-43FB-84C8-71AA3EC920D5}" destId="{D4B59FDE-7487-4D72-9C5C-2E01859C3030}" srcOrd="0" destOrd="0" presId="urn:microsoft.com/office/officeart/2005/8/layout/list1"/>
    <dgm:cxn modelId="{FC1A9E52-8002-4028-8D4B-276EE55F8B02}" type="presParOf" srcId="{D4B59FDE-7487-4D72-9C5C-2E01859C3030}" destId="{EFAC3507-67AB-4BDD-A479-64AB067A5544}" srcOrd="0" destOrd="0" presId="urn:microsoft.com/office/officeart/2005/8/layout/list1"/>
    <dgm:cxn modelId="{FB9C66AD-FDD5-4115-9988-8BD2ED2DC8F7}" type="presParOf" srcId="{D4B59FDE-7487-4D72-9C5C-2E01859C3030}" destId="{BFFC52D3-A6AB-4835-9334-268EDCF08A20}" srcOrd="1" destOrd="0" presId="urn:microsoft.com/office/officeart/2005/8/layout/list1"/>
    <dgm:cxn modelId="{6381828A-B629-4E20-AEE5-37CAFAFE2C8A}" type="presParOf" srcId="{FA1C32D3-A2D1-43FB-84C8-71AA3EC920D5}" destId="{943982EF-35DA-4BC1-9919-7C330CDA07BB}" srcOrd="1" destOrd="0" presId="urn:microsoft.com/office/officeart/2005/8/layout/list1"/>
    <dgm:cxn modelId="{4C0E80AB-96B1-4AD3-BEFD-BE68FF239340}" type="presParOf" srcId="{FA1C32D3-A2D1-43FB-84C8-71AA3EC920D5}" destId="{E244FA61-2CE8-4E2B-BE9E-04622C62EAAA}" srcOrd="2" destOrd="0" presId="urn:microsoft.com/office/officeart/2005/8/layout/list1"/>
    <dgm:cxn modelId="{B8FCE8B4-1923-4F3A-97F8-6DCC1A8F0C25}" type="presParOf" srcId="{FA1C32D3-A2D1-43FB-84C8-71AA3EC920D5}" destId="{1FEA0414-57F5-4922-AB7A-28955EE71E73}" srcOrd="3" destOrd="0" presId="urn:microsoft.com/office/officeart/2005/8/layout/list1"/>
    <dgm:cxn modelId="{027AE341-E8F8-496A-90FE-86A681B5A635}" type="presParOf" srcId="{FA1C32D3-A2D1-43FB-84C8-71AA3EC920D5}" destId="{2ADF9DA3-8370-4122-B659-0B61C2BF0817}" srcOrd="4" destOrd="0" presId="urn:microsoft.com/office/officeart/2005/8/layout/list1"/>
    <dgm:cxn modelId="{0FEFC110-79E5-4EAF-A3F2-FCC165222282}" type="presParOf" srcId="{2ADF9DA3-8370-4122-B659-0B61C2BF0817}" destId="{DE22BC3D-A6D2-4BFD-A0CA-F0194C910E6E}" srcOrd="0" destOrd="0" presId="urn:microsoft.com/office/officeart/2005/8/layout/list1"/>
    <dgm:cxn modelId="{1859DAD0-A5BC-4CDF-A752-8D1BAD60364B}" type="presParOf" srcId="{2ADF9DA3-8370-4122-B659-0B61C2BF0817}" destId="{E00AF720-103E-46A0-B6B1-9442B5766EE5}" srcOrd="1" destOrd="0" presId="urn:microsoft.com/office/officeart/2005/8/layout/list1"/>
    <dgm:cxn modelId="{2838EC96-802F-4621-AE0A-1BB962B7542A}" type="presParOf" srcId="{FA1C32D3-A2D1-43FB-84C8-71AA3EC920D5}" destId="{FB143F5B-879D-49EB-9884-365E45112A35}" srcOrd="5" destOrd="0" presId="urn:microsoft.com/office/officeart/2005/8/layout/list1"/>
    <dgm:cxn modelId="{76F96349-2E13-49B8-AD65-7B942D49D7C8}" type="presParOf" srcId="{FA1C32D3-A2D1-43FB-84C8-71AA3EC920D5}" destId="{8D8802F7-8228-4F8F-B955-DBBAEC19F73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6FF49-0328-4A4B-9C99-5337956D81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7BB7A7-E9BC-40C7-A3D0-50F971FD419F}">
      <dgm:prSet/>
      <dgm:spPr/>
      <dgm:t>
        <a:bodyPr/>
        <a:lstStyle/>
        <a:p>
          <a:r>
            <a:rPr lang="en-US" baseline="0"/>
            <a:t>relationship between structural change and transformations in patterns of social conﬂict</a:t>
          </a:r>
          <a:endParaRPr lang="en-US"/>
        </a:p>
      </dgm:t>
    </dgm:pt>
    <dgm:pt modelId="{C3D8F5F2-7326-4F34-A4F6-3EF1693AE1F7}" type="parTrans" cxnId="{F6135769-2483-4529-A341-EC039169D2A8}">
      <dgm:prSet/>
      <dgm:spPr/>
      <dgm:t>
        <a:bodyPr/>
        <a:lstStyle/>
        <a:p>
          <a:endParaRPr lang="en-US"/>
        </a:p>
      </dgm:t>
    </dgm:pt>
    <dgm:pt modelId="{468C8450-2C52-4E8C-96A0-805F07963FE9}" type="sibTrans" cxnId="{F6135769-2483-4529-A341-EC039169D2A8}">
      <dgm:prSet/>
      <dgm:spPr/>
      <dgm:t>
        <a:bodyPr/>
        <a:lstStyle/>
        <a:p>
          <a:endParaRPr lang="en-US"/>
        </a:p>
      </dgm:t>
    </dgm:pt>
    <dgm:pt modelId="{6C9187B2-2DBF-48B0-8665-274AA907CB0A}">
      <dgm:prSet/>
      <dgm:spPr/>
      <dgm:t>
        <a:bodyPr/>
        <a:lstStyle/>
        <a:p>
          <a:r>
            <a:rPr lang="en-US" baseline="0"/>
            <a:t>the role of cultural representations in social conﬂict</a:t>
          </a:r>
          <a:endParaRPr lang="en-US"/>
        </a:p>
      </dgm:t>
    </dgm:pt>
    <dgm:pt modelId="{D4ED2749-3A77-4427-9D60-743C0E4D1CFF}" type="parTrans" cxnId="{92F1A1D8-F15E-4821-826B-62C302AC9B16}">
      <dgm:prSet/>
      <dgm:spPr/>
      <dgm:t>
        <a:bodyPr/>
        <a:lstStyle/>
        <a:p>
          <a:endParaRPr lang="en-US"/>
        </a:p>
      </dgm:t>
    </dgm:pt>
    <dgm:pt modelId="{A370FCCF-E807-4EE9-9D84-16C243513A2E}" type="sibTrans" cxnId="{92F1A1D8-F15E-4821-826B-62C302AC9B16}">
      <dgm:prSet/>
      <dgm:spPr/>
      <dgm:t>
        <a:bodyPr/>
        <a:lstStyle/>
        <a:p>
          <a:endParaRPr lang="en-US"/>
        </a:p>
      </dgm:t>
    </dgm:pt>
    <dgm:pt modelId="{3CBA2F04-A2B1-41C5-9BEF-D2D4E57294BF}">
      <dgm:prSet/>
      <dgm:spPr/>
      <dgm:t>
        <a:bodyPr/>
        <a:lstStyle/>
        <a:p>
          <a:r>
            <a:rPr lang="en-US" baseline="0" dirty="0"/>
            <a:t>the process through which values, interests, and ideas get turned into collective action</a:t>
          </a:r>
          <a:endParaRPr lang="en-US" dirty="0"/>
        </a:p>
      </dgm:t>
    </dgm:pt>
    <dgm:pt modelId="{87D21A47-AF26-4A29-B4C9-254809A51625}" type="parTrans" cxnId="{AF4C9831-32B9-4C6E-B3BE-7A10D1B67534}">
      <dgm:prSet/>
      <dgm:spPr/>
      <dgm:t>
        <a:bodyPr/>
        <a:lstStyle/>
        <a:p>
          <a:endParaRPr lang="en-US"/>
        </a:p>
      </dgm:t>
    </dgm:pt>
    <dgm:pt modelId="{2FD33AA1-978F-4D8D-8DA5-A70E6DD5F2CB}" type="sibTrans" cxnId="{AF4C9831-32B9-4C6E-B3BE-7A10D1B67534}">
      <dgm:prSet/>
      <dgm:spPr/>
      <dgm:t>
        <a:bodyPr/>
        <a:lstStyle/>
        <a:p>
          <a:endParaRPr lang="en-US"/>
        </a:p>
      </dgm:t>
    </dgm:pt>
    <dgm:pt modelId="{EA3AFE49-A086-4165-9AF1-966BD4CC64AD}">
      <dgm:prSet/>
      <dgm:spPr/>
      <dgm:t>
        <a:bodyPr/>
        <a:lstStyle/>
        <a:p>
          <a:r>
            <a:rPr lang="en-US" baseline="0"/>
            <a:t>how a certain social, political, and/or cultural context affects social movements’ chances of success, and the forms they take</a:t>
          </a:r>
          <a:endParaRPr lang="en-US"/>
        </a:p>
      </dgm:t>
    </dgm:pt>
    <dgm:pt modelId="{208EBD47-E46D-4FA7-AD6D-6238CEEC0880}" type="parTrans" cxnId="{A7324968-F61D-4D26-8086-373EB6FF13A5}">
      <dgm:prSet/>
      <dgm:spPr/>
      <dgm:t>
        <a:bodyPr/>
        <a:lstStyle/>
        <a:p>
          <a:endParaRPr lang="en-US"/>
        </a:p>
      </dgm:t>
    </dgm:pt>
    <dgm:pt modelId="{5193EF1C-1C9C-44FA-974C-21F09EE0C36C}" type="sibTrans" cxnId="{A7324968-F61D-4D26-8086-373EB6FF13A5}">
      <dgm:prSet/>
      <dgm:spPr/>
      <dgm:t>
        <a:bodyPr/>
        <a:lstStyle/>
        <a:p>
          <a:endParaRPr lang="en-US"/>
        </a:p>
      </dgm:t>
    </dgm:pt>
    <dgm:pt modelId="{A2850470-5FFB-4A71-B69D-1D3115B6D301}" type="pres">
      <dgm:prSet presAssocID="{DF16FF49-0328-4A4B-9C99-5337956D817B}" presName="root" presStyleCnt="0">
        <dgm:presLayoutVars>
          <dgm:dir/>
          <dgm:resizeHandles val="exact"/>
        </dgm:presLayoutVars>
      </dgm:prSet>
      <dgm:spPr/>
    </dgm:pt>
    <dgm:pt modelId="{43F82499-D5EF-473F-8220-022A0792F182}" type="pres">
      <dgm:prSet presAssocID="{707BB7A7-E9BC-40C7-A3D0-50F971FD419F}" presName="compNode" presStyleCnt="0"/>
      <dgm:spPr/>
    </dgm:pt>
    <dgm:pt modelId="{43BCAD2E-629A-4925-93FC-36BDF7324C86}" type="pres">
      <dgm:prSet presAssocID="{707BB7A7-E9BC-40C7-A3D0-50F971FD419F}" presName="bgRect" presStyleLbl="bgShp" presStyleIdx="0" presStyleCnt="4"/>
      <dgm:spPr/>
    </dgm:pt>
    <dgm:pt modelId="{2F8A6A88-D3FE-4D51-A044-FE1EC9E567A9}" type="pres">
      <dgm:prSet presAssocID="{707BB7A7-E9BC-40C7-A3D0-50F971FD41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8565133F-B828-4C20-A0C0-A94CDE692BEC}" type="pres">
      <dgm:prSet presAssocID="{707BB7A7-E9BC-40C7-A3D0-50F971FD419F}" presName="spaceRect" presStyleCnt="0"/>
      <dgm:spPr/>
    </dgm:pt>
    <dgm:pt modelId="{947CB20B-00F4-4BAE-8247-C316638B9441}" type="pres">
      <dgm:prSet presAssocID="{707BB7A7-E9BC-40C7-A3D0-50F971FD419F}" presName="parTx" presStyleLbl="revTx" presStyleIdx="0" presStyleCnt="4">
        <dgm:presLayoutVars>
          <dgm:chMax val="0"/>
          <dgm:chPref val="0"/>
        </dgm:presLayoutVars>
      </dgm:prSet>
      <dgm:spPr/>
    </dgm:pt>
    <dgm:pt modelId="{43F0EDBA-24E6-4B9A-9A58-604C66182CB3}" type="pres">
      <dgm:prSet presAssocID="{468C8450-2C52-4E8C-96A0-805F07963FE9}" presName="sibTrans" presStyleCnt="0"/>
      <dgm:spPr/>
    </dgm:pt>
    <dgm:pt modelId="{8D5D6C3B-9A9C-417A-9E4A-F3C79F50E185}" type="pres">
      <dgm:prSet presAssocID="{6C9187B2-2DBF-48B0-8665-274AA907CB0A}" presName="compNode" presStyleCnt="0"/>
      <dgm:spPr/>
    </dgm:pt>
    <dgm:pt modelId="{02189438-434B-49D9-973F-30CAA0C71326}" type="pres">
      <dgm:prSet presAssocID="{6C9187B2-2DBF-48B0-8665-274AA907CB0A}" presName="bgRect" presStyleLbl="bgShp" presStyleIdx="1" presStyleCnt="4"/>
      <dgm:spPr/>
    </dgm:pt>
    <dgm:pt modelId="{B1A46D63-44D2-46E3-8E0C-2149292455C5}" type="pres">
      <dgm:prSet presAssocID="{6C9187B2-2DBF-48B0-8665-274AA907CB0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315AF289-7311-4A68-8436-E51B0806C92D}" type="pres">
      <dgm:prSet presAssocID="{6C9187B2-2DBF-48B0-8665-274AA907CB0A}" presName="spaceRect" presStyleCnt="0"/>
      <dgm:spPr/>
    </dgm:pt>
    <dgm:pt modelId="{39326CE8-D9BC-4320-83FB-06B4FD4378F5}" type="pres">
      <dgm:prSet presAssocID="{6C9187B2-2DBF-48B0-8665-274AA907CB0A}" presName="parTx" presStyleLbl="revTx" presStyleIdx="1" presStyleCnt="4">
        <dgm:presLayoutVars>
          <dgm:chMax val="0"/>
          <dgm:chPref val="0"/>
        </dgm:presLayoutVars>
      </dgm:prSet>
      <dgm:spPr/>
    </dgm:pt>
    <dgm:pt modelId="{09FF4149-EA21-49F6-A0EF-1AAEFC208082}" type="pres">
      <dgm:prSet presAssocID="{A370FCCF-E807-4EE9-9D84-16C243513A2E}" presName="sibTrans" presStyleCnt="0"/>
      <dgm:spPr/>
    </dgm:pt>
    <dgm:pt modelId="{E4A8B8C2-A6C7-4B86-A79C-EDE62BA84D4D}" type="pres">
      <dgm:prSet presAssocID="{3CBA2F04-A2B1-41C5-9BEF-D2D4E57294BF}" presName="compNode" presStyleCnt="0"/>
      <dgm:spPr/>
    </dgm:pt>
    <dgm:pt modelId="{45B0E406-7548-4198-ACB7-61689520D97C}" type="pres">
      <dgm:prSet presAssocID="{3CBA2F04-A2B1-41C5-9BEF-D2D4E57294BF}" presName="bgRect" presStyleLbl="bgShp" presStyleIdx="2" presStyleCnt="4"/>
      <dgm:spPr/>
    </dgm:pt>
    <dgm:pt modelId="{A79462DC-829F-4785-BE51-9581EAB2CCF7}" type="pres">
      <dgm:prSet presAssocID="{3CBA2F04-A2B1-41C5-9BEF-D2D4E57294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839CE3D8-B631-4519-B6ED-E98DC76B2E8A}" type="pres">
      <dgm:prSet presAssocID="{3CBA2F04-A2B1-41C5-9BEF-D2D4E57294BF}" presName="spaceRect" presStyleCnt="0"/>
      <dgm:spPr/>
    </dgm:pt>
    <dgm:pt modelId="{1018F16B-F4BF-4CCF-8751-6837F0DF0063}" type="pres">
      <dgm:prSet presAssocID="{3CBA2F04-A2B1-41C5-9BEF-D2D4E57294BF}" presName="parTx" presStyleLbl="revTx" presStyleIdx="2" presStyleCnt="4">
        <dgm:presLayoutVars>
          <dgm:chMax val="0"/>
          <dgm:chPref val="0"/>
        </dgm:presLayoutVars>
      </dgm:prSet>
      <dgm:spPr/>
    </dgm:pt>
    <dgm:pt modelId="{82F3B459-05F8-45E0-A8A9-6AF883D8F6B4}" type="pres">
      <dgm:prSet presAssocID="{2FD33AA1-978F-4D8D-8DA5-A70E6DD5F2CB}" presName="sibTrans" presStyleCnt="0"/>
      <dgm:spPr/>
    </dgm:pt>
    <dgm:pt modelId="{BF92B68A-9FB6-4CDB-8433-A5AE5E8B5A33}" type="pres">
      <dgm:prSet presAssocID="{EA3AFE49-A086-4165-9AF1-966BD4CC64AD}" presName="compNode" presStyleCnt="0"/>
      <dgm:spPr/>
    </dgm:pt>
    <dgm:pt modelId="{90685104-14AC-400F-8A93-470FB7A13DF2}" type="pres">
      <dgm:prSet presAssocID="{EA3AFE49-A086-4165-9AF1-966BD4CC64AD}" presName="bgRect" presStyleLbl="bgShp" presStyleIdx="3" presStyleCnt="4"/>
      <dgm:spPr/>
    </dgm:pt>
    <dgm:pt modelId="{4AFCE492-553C-41D1-990B-F6F6CE1E2C05}" type="pres">
      <dgm:prSet presAssocID="{EA3AFE49-A086-4165-9AF1-966BD4CC64A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B161F000-7750-4811-89B1-A8A657690C6A}" type="pres">
      <dgm:prSet presAssocID="{EA3AFE49-A086-4165-9AF1-966BD4CC64AD}" presName="spaceRect" presStyleCnt="0"/>
      <dgm:spPr/>
    </dgm:pt>
    <dgm:pt modelId="{C9127908-2DEB-4AC1-9DC4-0B3EBE22D141}" type="pres">
      <dgm:prSet presAssocID="{EA3AFE49-A086-4165-9AF1-966BD4CC64A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14AFC0B-566B-4B0B-BDE0-A40E4888ACA4}" type="presOf" srcId="{EA3AFE49-A086-4165-9AF1-966BD4CC64AD}" destId="{C9127908-2DEB-4AC1-9DC4-0B3EBE22D141}" srcOrd="0" destOrd="0" presId="urn:microsoft.com/office/officeart/2018/2/layout/IconVerticalSolidList"/>
    <dgm:cxn modelId="{2574670D-1082-483A-96DE-AC0FF8F7FE1E}" type="presOf" srcId="{6C9187B2-2DBF-48B0-8665-274AA907CB0A}" destId="{39326CE8-D9BC-4320-83FB-06B4FD4378F5}" srcOrd="0" destOrd="0" presId="urn:microsoft.com/office/officeart/2018/2/layout/IconVerticalSolidList"/>
    <dgm:cxn modelId="{AF4C9831-32B9-4C6E-B3BE-7A10D1B67534}" srcId="{DF16FF49-0328-4A4B-9C99-5337956D817B}" destId="{3CBA2F04-A2B1-41C5-9BEF-D2D4E57294BF}" srcOrd="2" destOrd="0" parTransId="{87D21A47-AF26-4A29-B4C9-254809A51625}" sibTransId="{2FD33AA1-978F-4D8D-8DA5-A70E6DD5F2CB}"/>
    <dgm:cxn modelId="{DCC22E38-C326-4AFC-AD00-6BDB817C2A90}" type="presOf" srcId="{707BB7A7-E9BC-40C7-A3D0-50F971FD419F}" destId="{947CB20B-00F4-4BAE-8247-C316638B9441}" srcOrd="0" destOrd="0" presId="urn:microsoft.com/office/officeart/2018/2/layout/IconVerticalSolidList"/>
    <dgm:cxn modelId="{A7324968-F61D-4D26-8086-373EB6FF13A5}" srcId="{DF16FF49-0328-4A4B-9C99-5337956D817B}" destId="{EA3AFE49-A086-4165-9AF1-966BD4CC64AD}" srcOrd="3" destOrd="0" parTransId="{208EBD47-E46D-4FA7-AD6D-6238CEEC0880}" sibTransId="{5193EF1C-1C9C-44FA-974C-21F09EE0C36C}"/>
    <dgm:cxn modelId="{F6135769-2483-4529-A341-EC039169D2A8}" srcId="{DF16FF49-0328-4A4B-9C99-5337956D817B}" destId="{707BB7A7-E9BC-40C7-A3D0-50F971FD419F}" srcOrd="0" destOrd="0" parTransId="{C3D8F5F2-7326-4F34-A4F6-3EF1693AE1F7}" sibTransId="{468C8450-2C52-4E8C-96A0-805F07963FE9}"/>
    <dgm:cxn modelId="{0C908D4C-56B1-4502-BB66-6A1A98BAC12E}" type="presOf" srcId="{3CBA2F04-A2B1-41C5-9BEF-D2D4E57294BF}" destId="{1018F16B-F4BF-4CCF-8751-6837F0DF0063}" srcOrd="0" destOrd="0" presId="urn:microsoft.com/office/officeart/2018/2/layout/IconVerticalSolidList"/>
    <dgm:cxn modelId="{92F1A1D8-F15E-4821-826B-62C302AC9B16}" srcId="{DF16FF49-0328-4A4B-9C99-5337956D817B}" destId="{6C9187B2-2DBF-48B0-8665-274AA907CB0A}" srcOrd="1" destOrd="0" parTransId="{D4ED2749-3A77-4427-9D60-743C0E4D1CFF}" sibTransId="{A370FCCF-E807-4EE9-9D84-16C243513A2E}"/>
    <dgm:cxn modelId="{5CCADCFD-BF83-404F-A585-4008450F8D8C}" type="presOf" srcId="{DF16FF49-0328-4A4B-9C99-5337956D817B}" destId="{A2850470-5FFB-4A71-B69D-1D3115B6D301}" srcOrd="0" destOrd="0" presId="urn:microsoft.com/office/officeart/2018/2/layout/IconVerticalSolidList"/>
    <dgm:cxn modelId="{52297100-3EF4-488C-9DC3-E7840855B1F6}" type="presParOf" srcId="{A2850470-5FFB-4A71-B69D-1D3115B6D301}" destId="{43F82499-D5EF-473F-8220-022A0792F182}" srcOrd="0" destOrd="0" presId="urn:microsoft.com/office/officeart/2018/2/layout/IconVerticalSolidList"/>
    <dgm:cxn modelId="{87AF6E6B-1AD0-4CFF-8D1F-1DCB9EE1D341}" type="presParOf" srcId="{43F82499-D5EF-473F-8220-022A0792F182}" destId="{43BCAD2E-629A-4925-93FC-36BDF7324C86}" srcOrd="0" destOrd="0" presId="urn:microsoft.com/office/officeart/2018/2/layout/IconVerticalSolidList"/>
    <dgm:cxn modelId="{32352F69-F85A-4DC3-A5E8-E7A0E982FC03}" type="presParOf" srcId="{43F82499-D5EF-473F-8220-022A0792F182}" destId="{2F8A6A88-D3FE-4D51-A044-FE1EC9E567A9}" srcOrd="1" destOrd="0" presId="urn:microsoft.com/office/officeart/2018/2/layout/IconVerticalSolidList"/>
    <dgm:cxn modelId="{BC7BFE35-4CCC-49A2-987B-6C6C9A5F928D}" type="presParOf" srcId="{43F82499-D5EF-473F-8220-022A0792F182}" destId="{8565133F-B828-4C20-A0C0-A94CDE692BEC}" srcOrd="2" destOrd="0" presId="urn:microsoft.com/office/officeart/2018/2/layout/IconVerticalSolidList"/>
    <dgm:cxn modelId="{7D2ABD10-E6C2-4877-B8E8-61A5825F2972}" type="presParOf" srcId="{43F82499-D5EF-473F-8220-022A0792F182}" destId="{947CB20B-00F4-4BAE-8247-C316638B9441}" srcOrd="3" destOrd="0" presId="urn:microsoft.com/office/officeart/2018/2/layout/IconVerticalSolidList"/>
    <dgm:cxn modelId="{BFD0E284-1346-4A7D-8701-B5AE6E8832E1}" type="presParOf" srcId="{A2850470-5FFB-4A71-B69D-1D3115B6D301}" destId="{43F0EDBA-24E6-4B9A-9A58-604C66182CB3}" srcOrd="1" destOrd="0" presId="urn:microsoft.com/office/officeart/2018/2/layout/IconVerticalSolidList"/>
    <dgm:cxn modelId="{9D268BA0-4E0D-4760-8304-66F93EDA12F9}" type="presParOf" srcId="{A2850470-5FFB-4A71-B69D-1D3115B6D301}" destId="{8D5D6C3B-9A9C-417A-9E4A-F3C79F50E185}" srcOrd="2" destOrd="0" presId="urn:microsoft.com/office/officeart/2018/2/layout/IconVerticalSolidList"/>
    <dgm:cxn modelId="{66BE0130-797B-4D49-966C-ADD88053F8E2}" type="presParOf" srcId="{8D5D6C3B-9A9C-417A-9E4A-F3C79F50E185}" destId="{02189438-434B-49D9-973F-30CAA0C71326}" srcOrd="0" destOrd="0" presId="urn:microsoft.com/office/officeart/2018/2/layout/IconVerticalSolidList"/>
    <dgm:cxn modelId="{94251354-A297-4DF9-9551-46CA2225CACB}" type="presParOf" srcId="{8D5D6C3B-9A9C-417A-9E4A-F3C79F50E185}" destId="{B1A46D63-44D2-46E3-8E0C-2149292455C5}" srcOrd="1" destOrd="0" presId="urn:microsoft.com/office/officeart/2018/2/layout/IconVerticalSolidList"/>
    <dgm:cxn modelId="{387009F0-8458-4247-ACEC-F14D82F95171}" type="presParOf" srcId="{8D5D6C3B-9A9C-417A-9E4A-F3C79F50E185}" destId="{315AF289-7311-4A68-8436-E51B0806C92D}" srcOrd="2" destOrd="0" presId="urn:microsoft.com/office/officeart/2018/2/layout/IconVerticalSolidList"/>
    <dgm:cxn modelId="{485DC3BB-52DA-4D33-8DB1-6596E910D179}" type="presParOf" srcId="{8D5D6C3B-9A9C-417A-9E4A-F3C79F50E185}" destId="{39326CE8-D9BC-4320-83FB-06B4FD4378F5}" srcOrd="3" destOrd="0" presId="urn:microsoft.com/office/officeart/2018/2/layout/IconVerticalSolidList"/>
    <dgm:cxn modelId="{2A5FF1D0-278D-4829-B49A-C5633E914039}" type="presParOf" srcId="{A2850470-5FFB-4A71-B69D-1D3115B6D301}" destId="{09FF4149-EA21-49F6-A0EF-1AAEFC208082}" srcOrd="3" destOrd="0" presId="urn:microsoft.com/office/officeart/2018/2/layout/IconVerticalSolidList"/>
    <dgm:cxn modelId="{C899A23B-8A74-45B8-B357-C2241D93112A}" type="presParOf" srcId="{A2850470-5FFB-4A71-B69D-1D3115B6D301}" destId="{E4A8B8C2-A6C7-4B86-A79C-EDE62BA84D4D}" srcOrd="4" destOrd="0" presId="urn:microsoft.com/office/officeart/2018/2/layout/IconVerticalSolidList"/>
    <dgm:cxn modelId="{3F8B7830-B6F0-42F3-8AB6-2C076ABCC6C6}" type="presParOf" srcId="{E4A8B8C2-A6C7-4B86-A79C-EDE62BA84D4D}" destId="{45B0E406-7548-4198-ACB7-61689520D97C}" srcOrd="0" destOrd="0" presId="urn:microsoft.com/office/officeart/2018/2/layout/IconVerticalSolidList"/>
    <dgm:cxn modelId="{3FAC97B5-5D99-40CC-9519-8C0E7C3FBBF3}" type="presParOf" srcId="{E4A8B8C2-A6C7-4B86-A79C-EDE62BA84D4D}" destId="{A79462DC-829F-4785-BE51-9581EAB2CCF7}" srcOrd="1" destOrd="0" presId="urn:microsoft.com/office/officeart/2018/2/layout/IconVerticalSolidList"/>
    <dgm:cxn modelId="{CBED3090-B34B-4486-8853-F0F2E6AF5732}" type="presParOf" srcId="{E4A8B8C2-A6C7-4B86-A79C-EDE62BA84D4D}" destId="{839CE3D8-B631-4519-B6ED-E98DC76B2E8A}" srcOrd="2" destOrd="0" presId="urn:microsoft.com/office/officeart/2018/2/layout/IconVerticalSolidList"/>
    <dgm:cxn modelId="{450E71FE-97C4-4186-88E8-BC1F8C841724}" type="presParOf" srcId="{E4A8B8C2-A6C7-4B86-A79C-EDE62BA84D4D}" destId="{1018F16B-F4BF-4CCF-8751-6837F0DF0063}" srcOrd="3" destOrd="0" presId="urn:microsoft.com/office/officeart/2018/2/layout/IconVerticalSolidList"/>
    <dgm:cxn modelId="{FC3921F4-11D7-420F-9DAD-6568B24D0745}" type="presParOf" srcId="{A2850470-5FFB-4A71-B69D-1D3115B6D301}" destId="{82F3B459-05F8-45E0-A8A9-6AF883D8F6B4}" srcOrd="5" destOrd="0" presId="urn:microsoft.com/office/officeart/2018/2/layout/IconVerticalSolidList"/>
    <dgm:cxn modelId="{11D62095-C909-44B5-919F-45268ECBD54B}" type="presParOf" srcId="{A2850470-5FFB-4A71-B69D-1D3115B6D301}" destId="{BF92B68A-9FB6-4CDB-8433-A5AE5E8B5A33}" srcOrd="6" destOrd="0" presId="urn:microsoft.com/office/officeart/2018/2/layout/IconVerticalSolidList"/>
    <dgm:cxn modelId="{0B10BCFC-B84A-4224-90B9-47263451DB5D}" type="presParOf" srcId="{BF92B68A-9FB6-4CDB-8433-A5AE5E8B5A33}" destId="{90685104-14AC-400F-8A93-470FB7A13DF2}" srcOrd="0" destOrd="0" presId="urn:microsoft.com/office/officeart/2018/2/layout/IconVerticalSolidList"/>
    <dgm:cxn modelId="{972C46F3-09EC-489E-BE3A-A5C988DE8A24}" type="presParOf" srcId="{BF92B68A-9FB6-4CDB-8433-A5AE5E8B5A33}" destId="{4AFCE492-553C-41D1-990B-F6F6CE1E2C05}" srcOrd="1" destOrd="0" presId="urn:microsoft.com/office/officeart/2018/2/layout/IconVerticalSolidList"/>
    <dgm:cxn modelId="{86875375-968C-48AB-952E-904B21C0CAC9}" type="presParOf" srcId="{BF92B68A-9FB6-4CDB-8433-A5AE5E8B5A33}" destId="{B161F000-7750-4811-89B1-A8A657690C6A}" srcOrd="2" destOrd="0" presId="urn:microsoft.com/office/officeart/2018/2/layout/IconVerticalSolidList"/>
    <dgm:cxn modelId="{FBE9B683-503E-44BB-87BF-D03C51A91962}" type="presParOf" srcId="{BF92B68A-9FB6-4CDB-8433-A5AE5E8B5A33}" destId="{C9127908-2DEB-4AC1-9DC4-0B3EBE22D1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EA1D10-0E4E-4F53-B23B-D8C6F8E9796C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1CCBF1-212A-4F8F-A3D2-AA28C93B5324}">
      <dgm:prSet/>
      <dgm:spPr/>
      <dgm:t>
        <a:bodyPr/>
        <a:lstStyle/>
        <a:p>
          <a:r>
            <a:rPr lang="en-US" baseline="0"/>
            <a:t>Can we see social movements as expressions of conﬂicts? And what conﬂicts? </a:t>
          </a:r>
          <a:endParaRPr lang="en-US"/>
        </a:p>
      </dgm:t>
    </dgm:pt>
    <dgm:pt modelId="{AB01D7EA-6370-4B57-AAA1-30AA9001DD53}" type="parTrans" cxnId="{FAD65562-2DC1-45CD-8DEB-8C5E6DAF5C6A}">
      <dgm:prSet/>
      <dgm:spPr/>
      <dgm:t>
        <a:bodyPr/>
        <a:lstStyle/>
        <a:p>
          <a:endParaRPr lang="en-US"/>
        </a:p>
      </dgm:t>
    </dgm:pt>
    <dgm:pt modelId="{2949E472-03EC-4F0C-A45C-34ACDE9F1057}" type="sibTrans" cxnId="{FAD65562-2DC1-45CD-8DEB-8C5E6DAF5C6A}">
      <dgm:prSet/>
      <dgm:spPr/>
      <dgm:t>
        <a:bodyPr/>
        <a:lstStyle/>
        <a:p>
          <a:endParaRPr lang="en-US"/>
        </a:p>
      </dgm:t>
    </dgm:pt>
    <dgm:pt modelId="{D65C1AEE-5F9C-4A33-99C3-59920D9943C4}">
      <dgm:prSet/>
      <dgm:spPr/>
      <dgm:t>
        <a:bodyPr/>
        <a:lstStyle/>
        <a:p>
          <a:r>
            <a:rPr lang="en-US" baseline="0"/>
            <a:t>Have there been changes in the main conﬂicts addressed by social movements? And along what lines?</a:t>
          </a:r>
          <a:endParaRPr lang="en-US"/>
        </a:p>
      </dgm:t>
    </dgm:pt>
    <dgm:pt modelId="{110FC027-A773-434E-A03F-7771B05ED22F}" type="parTrans" cxnId="{37544F6D-791F-4D61-AE89-791375A099C6}">
      <dgm:prSet/>
      <dgm:spPr/>
      <dgm:t>
        <a:bodyPr/>
        <a:lstStyle/>
        <a:p>
          <a:endParaRPr lang="en-US"/>
        </a:p>
      </dgm:t>
    </dgm:pt>
    <dgm:pt modelId="{B0C7F4D1-FC27-4A42-8002-10D5DB46D242}" type="sibTrans" cxnId="{37544F6D-791F-4D61-AE89-791375A099C6}">
      <dgm:prSet/>
      <dgm:spPr/>
      <dgm:t>
        <a:bodyPr/>
        <a:lstStyle/>
        <a:p>
          <a:endParaRPr lang="en-US"/>
        </a:p>
      </dgm:t>
    </dgm:pt>
    <dgm:pt modelId="{8F6E7504-168C-41E2-89E1-46703138401E}" type="pres">
      <dgm:prSet presAssocID="{7BEA1D10-0E4E-4F53-B23B-D8C6F8E9796C}" presName="linear" presStyleCnt="0">
        <dgm:presLayoutVars>
          <dgm:animLvl val="lvl"/>
          <dgm:resizeHandles val="exact"/>
        </dgm:presLayoutVars>
      </dgm:prSet>
      <dgm:spPr/>
    </dgm:pt>
    <dgm:pt modelId="{4E240F32-9F4A-4DB1-AAC7-BEF0B344C8E7}" type="pres">
      <dgm:prSet presAssocID="{851CCBF1-212A-4F8F-A3D2-AA28C93B53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6B3FC2-2160-406B-A1B7-EA93311E4916}" type="pres">
      <dgm:prSet presAssocID="{2949E472-03EC-4F0C-A45C-34ACDE9F1057}" presName="spacer" presStyleCnt="0"/>
      <dgm:spPr/>
    </dgm:pt>
    <dgm:pt modelId="{54168B03-18E7-4EAD-B32D-4FADDC4BA8C2}" type="pres">
      <dgm:prSet presAssocID="{D65C1AEE-5F9C-4A33-99C3-59920D9943C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3952160-E24E-47E7-94DF-47B5FBE521AA}" type="presOf" srcId="{D65C1AEE-5F9C-4A33-99C3-59920D9943C4}" destId="{54168B03-18E7-4EAD-B32D-4FADDC4BA8C2}" srcOrd="0" destOrd="0" presId="urn:microsoft.com/office/officeart/2005/8/layout/vList2"/>
    <dgm:cxn modelId="{10631E61-419E-4563-A6AF-46F82BDB2226}" type="presOf" srcId="{851CCBF1-212A-4F8F-A3D2-AA28C93B5324}" destId="{4E240F32-9F4A-4DB1-AAC7-BEF0B344C8E7}" srcOrd="0" destOrd="0" presId="urn:microsoft.com/office/officeart/2005/8/layout/vList2"/>
    <dgm:cxn modelId="{FAD65562-2DC1-45CD-8DEB-8C5E6DAF5C6A}" srcId="{7BEA1D10-0E4E-4F53-B23B-D8C6F8E9796C}" destId="{851CCBF1-212A-4F8F-A3D2-AA28C93B5324}" srcOrd="0" destOrd="0" parTransId="{AB01D7EA-6370-4B57-AAA1-30AA9001DD53}" sibTransId="{2949E472-03EC-4F0C-A45C-34ACDE9F1057}"/>
    <dgm:cxn modelId="{37544F6D-791F-4D61-AE89-791375A099C6}" srcId="{7BEA1D10-0E4E-4F53-B23B-D8C6F8E9796C}" destId="{D65C1AEE-5F9C-4A33-99C3-59920D9943C4}" srcOrd="1" destOrd="0" parTransId="{110FC027-A773-434E-A03F-7771B05ED22F}" sibTransId="{B0C7F4D1-FC27-4A42-8002-10D5DB46D242}"/>
    <dgm:cxn modelId="{9E0AC5CF-363C-431C-AF9F-131512DA6CDF}" type="presOf" srcId="{7BEA1D10-0E4E-4F53-B23B-D8C6F8E9796C}" destId="{8F6E7504-168C-41E2-89E1-46703138401E}" srcOrd="0" destOrd="0" presId="urn:microsoft.com/office/officeart/2005/8/layout/vList2"/>
    <dgm:cxn modelId="{F33AA4F5-AD81-43D8-AAEF-7256145613A8}" type="presParOf" srcId="{8F6E7504-168C-41E2-89E1-46703138401E}" destId="{4E240F32-9F4A-4DB1-AAC7-BEF0B344C8E7}" srcOrd="0" destOrd="0" presId="urn:microsoft.com/office/officeart/2005/8/layout/vList2"/>
    <dgm:cxn modelId="{63CCCADF-B8B1-45A0-83AB-58E79F46B53D}" type="presParOf" srcId="{8F6E7504-168C-41E2-89E1-46703138401E}" destId="{DA6B3FC2-2160-406B-A1B7-EA93311E4916}" srcOrd="1" destOrd="0" presId="urn:microsoft.com/office/officeart/2005/8/layout/vList2"/>
    <dgm:cxn modelId="{15F949E1-4A8D-4CF0-918E-BCA26AB1EE19}" type="presParOf" srcId="{8F6E7504-168C-41E2-89E1-46703138401E}" destId="{54168B03-18E7-4EAD-B32D-4FADDC4BA8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29CD14-BA39-4131-A0F5-2C8ACC1C6877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0CF7B8-6B50-4490-9351-B8E8EE0F6A2F}">
      <dgm:prSet/>
      <dgm:spPr/>
      <dgm:t>
        <a:bodyPr/>
        <a:lstStyle/>
        <a:p>
          <a:r>
            <a:rPr lang="en-US"/>
            <a:t>How are social problems identiﬁed as potential objects of collective action? </a:t>
          </a:r>
        </a:p>
      </dgm:t>
    </dgm:pt>
    <dgm:pt modelId="{E8738149-E7BC-40B9-A5F0-7B8B2ACE4B55}" type="parTrans" cxnId="{7603AFD8-F449-4203-9407-DAE1846EFBF3}">
      <dgm:prSet/>
      <dgm:spPr/>
      <dgm:t>
        <a:bodyPr/>
        <a:lstStyle/>
        <a:p>
          <a:endParaRPr lang="en-US"/>
        </a:p>
      </dgm:t>
    </dgm:pt>
    <dgm:pt modelId="{530B9A1F-5EED-42BA-A3A3-C48C7F360591}" type="sibTrans" cxnId="{7603AFD8-F449-4203-9407-DAE1846EFBF3}">
      <dgm:prSet/>
      <dgm:spPr/>
      <dgm:t>
        <a:bodyPr/>
        <a:lstStyle/>
        <a:p>
          <a:endParaRPr lang="en-US"/>
        </a:p>
      </dgm:t>
    </dgm:pt>
    <dgm:pt modelId="{F1839A88-BD82-4B1E-A411-B4266BB46048}">
      <dgm:prSet/>
      <dgm:spPr/>
      <dgm:t>
        <a:bodyPr/>
        <a:lstStyle/>
        <a:p>
          <a:r>
            <a:rPr lang="en-US"/>
            <a:t>How do certain social actors come to develop a sense of commonality and to identify with the same “collective we”? </a:t>
          </a:r>
        </a:p>
      </dgm:t>
    </dgm:pt>
    <dgm:pt modelId="{BB4F6D38-4B66-46FE-B646-1E6494E2883C}" type="parTrans" cxnId="{D50735F0-6906-48CD-A139-2EAEDE55C6DE}">
      <dgm:prSet/>
      <dgm:spPr/>
      <dgm:t>
        <a:bodyPr/>
        <a:lstStyle/>
        <a:p>
          <a:endParaRPr lang="en-US"/>
        </a:p>
      </dgm:t>
    </dgm:pt>
    <dgm:pt modelId="{6B26C082-1399-4F4A-98B2-005DDACCA229}" type="sibTrans" cxnId="{D50735F0-6906-48CD-A139-2EAEDE55C6DE}">
      <dgm:prSet/>
      <dgm:spPr/>
      <dgm:t>
        <a:bodyPr/>
        <a:lstStyle/>
        <a:p>
          <a:endParaRPr lang="en-US"/>
        </a:p>
      </dgm:t>
    </dgm:pt>
    <dgm:pt modelId="{F11DD6D8-C95B-4EB9-8E88-141C47B50541}">
      <dgm:prSet/>
      <dgm:spPr/>
      <dgm:t>
        <a:bodyPr/>
        <a:lstStyle/>
        <a:p>
          <a:r>
            <a:rPr lang="en-US"/>
            <a:t>And how can speciﬁc protest events come to be perceived as part of the same conﬂict? Where do social movement cultures and values originate from? </a:t>
          </a:r>
        </a:p>
      </dgm:t>
    </dgm:pt>
    <dgm:pt modelId="{7AEDC4DB-5566-475C-9CB9-752059458E99}" type="parTrans" cxnId="{0040C548-784D-4213-B4DD-98C3CA46A507}">
      <dgm:prSet/>
      <dgm:spPr/>
      <dgm:t>
        <a:bodyPr/>
        <a:lstStyle/>
        <a:p>
          <a:endParaRPr lang="en-US"/>
        </a:p>
      </dgm:t>
    </dgm:pt>
    <dgm:pt modelId="{DE57B0BD-BF4E-404E-8145-336AC2C28BD7}" type="sibTrans" cxnId="{0040C548-784D-4213-B4DD-98C3CA46A507}">
      <dgm:prSet/>
      <dgm:spPr/>
      <dgm:t>
        <a:bodyPr/>
        <a:lstStyle/>
        <a:p>
          <a:endParaRPr lang="en-US"/>
        </a:p>
      </dgm:t>
    </dgm:pt>
    <dgm:pt modelId="{9B465FDF-583B-4D15-ABB5-25494BD492E2}" type="pres">
      <dgm:prSet presAssocID="{6A29CD14-BA39-4131-A0F5-2C8ACC1C6877}" presName="linear" presStyleCnt="0">
        <dgm:presLayoutVars>
          <dgm:animLvl val="lvl"/>
          <dgm:resizeHandles val="exact"/>
        </dgm:presLayoutVars>
      </dgm:prSet>
      <dgm:spPr/>
    </dgm:pt>
    <dgm:pt modelId="{3E15B2EF-7E1B-4663-ADDD-3962723F8FF7}" type="pres">
      <dgm:prSet presAssocID="{260CF7B8-6B50-4490-9351-B8E8EE0F6A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0E06F1-29CE-44A9-8E60-E24187F7E76D}" type="pres">
      <dgm:prSet presAssocID="{530B9A1F-5EED-42BA-A3A3-C48C7F360591}" presName="spacer" presStyleCnt="0"/>
      <dgm:spPr/>
    </dgm:pt>
    <dgm:pt modelId="{B7AB3BEB-34F8-49A9-8B99-E332796AA87C}" type="pres">
      <dgm:prSet presAssocID="{F1839A88-BD82-4B1E-A411-B4266BB460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CF5A2C-40D6-4083-820E-33D906552063}" type="pres">
      <dgm:prSet presAssocID="{6B26C082-1399-4F4A-98B2-005DDACCA229}" presName="spacer" presStyleCnt="0"/>
      <dgm:spPr/>
    </dgm:pt>
    <dgm:pt modelId="{06C5840A-1170-49DF-858C-76E865B1B09A}" type="pres">
      <dgm:prSet presAssocID="{F11DD6D8-C95B-4EB9-8E88-141C47B5054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40C548-784D-4213-B4DD-98C3CA46A507}" srcId="{6A29CD14-BA39-4131-A0F5-2C8ACC1C6877}" destId="{F11DD6D8-C95B-4EB9-8E88-141C47B50541}" srcOrd="2" destOrd="0" parTransId="{7AEDC4DB-5566-475C-9CB9-752059458E99}" sibTransId="{DE57B0BD-BF4E-404E-8145-336AC2C28BD7}"/>
    <dgm:cxn modelId="{6BEBB16B-76AE-4ACA-8D20-22FF0118BEEC}" type="presOf" srcId="{F11DD6D8-C95B-4EB9-8E88-141C47B50541}" destId="{06C5840A-1170-49DF-858C-76E865B1B09A}" srcOrd="0" destOrd="0" presId="urn:microsoft.com/office/officeart/2005/8/layout/vList2"/>
    <dgm:cxn modelId="{C01DEF8C-8E4E-4AE0-9F41-0089DF858F4A}" type="presOf" srcId="{F1839A88-BD82-4B1E-A411-B4266BB46048}" destId="{B7AB3BEB-34F8-49A9-8B99-E332796AA87C}" srcOrd="0" destOrd="0" presId="urn:microsoft.com/office/officeart/2005/8/layout/vList2"/>
    <dgm:cxn modelId="{A42F1DBC-D47A-4622-BA0F-1C8B6E171966}" type="presOf" srcId="{260CF7B8-6B50-4490-9351-B8E8EE0F6A2F}" destId="{3E15B2EF-7E1B-4663-ADDD-3962723F8FF7}" srcOrd="0" destOrd="0" presId="urn:microsoft.com/office/officeart/2005/8/layout/vList2"/>
    <dgm:cxn modelId="{2CBEBDD1-03C0-45DA-9EBA-E623127F18EE}" type="presOf" srcId="{6A29CD14-BA39-4131-A0F5-2C8ACC1C6877}" destId="{9B465FDF-583B-4D15-ABB5-25494BD492E2}" srcOrd="0" destOrd="0" presId="urn:microsoft.com/office/officeart/2005/8/layout/vList2"/>
    <dgm:cxn modelId="{7603AFD8-F449-4203-9407-DAE1846EFBF3}" srcId="{6A29CD14-BA39-4131-A0F5-2C8ACC1C6877}" destId="{260CF7B8-6B50-4490-9351-B8E8EE0F6A2F}" srcOrd="0" destOrd="0" parTransId="{E8738149-E7BC-40B9-A5F0-7B8B2ACE4B55}" sibTransId="{530B9A1F-5EED-42BA-A3A3-C48C7F360591}"/>
    <dgm:cxn modelId="{D50735F0-6906-48CD-A139-2EAEDE55C6DE}" srcId="{6A29CD14-BA39-4131-A0F5-2C8ACC1C6877}" destId="{F1839A88-BD82-4B1E-A411-B4266BB46048}" srcOrd="1" destOrd="0" parTransId="{BB4F6D38-4B66-46FE-B646-1E6494E2883C}" sibTransId="{6B26C082-1399-4F4A-98B2-005DDACCA229}"/>
    <dgm:cxn modelId="{8781CA7F-DDA6-4EA8-B500-A42072DC8E5E}" type="presParOf" srcId="{9B465FDF-583B-4D15-ABB5-25494BD492E2}" destId="{3E15B2EF-7E1B-4663-ADDD-3962723F8FF7}" srcOrd="0" destOrd="0" presId="urn:microsoft.com/office/officeart/2005/8/layout/vList2"/>
    <dgm:cxn modelId="{29FF73F9-7B5B-4A85-A4C4-1E610D15B02E}" type="presParOf" srcId="{9B465FDF-583B-4D15-ABB5-25494BD492E2}" destId="{C30E06F1-29CE-44A9-8E60-E24187F7E76D}" srcOrd="1" destOrd="0" presId="urn:microsoft.com/office/officeart/2005/8/layout/vList2"/>
    <dgm:cxn modelId="{94E958EB-B007-4ACA-A398-624C53FEAE2A}" type="presParOf" srcId="{9B465FDF-583B-4D15-ABB5-25494BD492E2}" destId="{B7AB3BEB-34F8-49A9-8B99-E332796AA87C}" srcOrd="2" destOrd="0" presId="urn:microsoft.com/office/officeart/2005/8/layout/vList2"/>
    <dgm:cxn modelId="{243C0AC2-4D8F-473B-BA8D-3438192074A7}" type="presParOf" srcId="{9B465FDF-583B-4D15-ABB5-25494BD492E2}" destId="{0BCF5A2C-40D6-4083-820E-33D906552063}" srcOrd="3" destOrd="0" presId="urn:microsoft.com/office/officeart/2005/8/layout/vList2"/>
    <dgm:cxn modelId="{D1921A00-F4A4-4106-A124-56145B3C16B6}" type="presParOf" srcId="{9B465FDF-583B-4D15-ABB5-25494BD492E2}" destId="{06C5840A-1170-49DF-858C-76E865B1B0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994ED8-1A2E-418F-8F8A-3C00E4910F54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28AD04-1BA7-4A52-97FD-7B316628FF81}">
      <dgm:prSet/>
      <dgm:spPr/>
      <dgm:t>
        <a:bodyPr/>
        <a:lstStyle/>
        <a:p>
          <a:r>
            <a:rPr lang="en-US"/>
            <a:t>How does it become possible to THE STUDY OF SOCIAL MOVEMENTS to mobilize and face the risks and costs of protest activity? </a:t>
          </a:r>
        </a:p>
      </dgm:t>
    </dgm:pt>
    <dgm:pt modelId="{FC3BB91D-A38F-4CFB-86DA-755A1F9F3DEF}" type="parTrans" cxnId="{0C8874AD-F181-4572-ACFF-D55F6A3D9C7C}">
      <dgm:prSet/>
      <dgm:spPr/>
      <dgm:t>
        <a:bodyPr/>
        <a:lstStyle/>
        <a:p>
          <a:endParaRPr lang="en-US"/>
        </a:p>
      </dgm:t>
    </dgm:pt>
    <dgm:pt modelId="{683CF430-B77F-4B60-BD19-BAA626BF7D91}" type="sibTrans" cxnId="{0C8874AD-F181-4572-ACFF-D55F6A3D9C7C}">
      <dgm:prSet/>
      <dgm:spPr/>
      <dgm:t>
        <a:bodyPr/>
        <a:lstStyle/>
        <a:p>
          <a:endParaRPr lang="en-US"/>
        </a:p>
      </dgm:t>
    </dgm:pt>
    <dgm:pt modelId="{57D628F0-1ABA-4F8C-B727-BDF0A852DC26}">
      <dgm:prSet/>
      <dgm:spPr/>
      <dgm:t>
        <a:bodyPr/>
        <a:lstStyle/>
        <a:p>
          <a:r>
            <a:rPr lang="en-US"/>
            <a:t>What are the roles of identities and symbols, emotions, organizations, and networks, in explaining the start and persistence of collective action? </a:t>
          </a:r>
        </a:p>
      </dgm:t>
    </dgm:pt>
    <dgm:pt modelId="{CB169374-A504-46EE-8F29-D328E559C604}" type="parTrans" cxnId="{37C39D6D-E4B2-46E0-927A-902BBE11B797}">
      <dgm:prSet/>
      <dgm:spPr/>
      <dgm:t>
        <a:bodyPr/>
        <a:lstStyle/>
        <a:p>
          <a:endParaRPr lang="en-US"/>
        </a:p>
      </dgm:t>
    </dgm:pt>
    <dgm:pt modelId="{6E2EFECF-D827-454C-B3AD-87372A5A2FDE}" type="sibTrans" cxnId="{37C39D6D-E4B2-46E0-927A-902BBE11B797}">
      <dgm:prSet/>
      <dgm:spPr/>
      <dgm:t>
        <a:bodyPr/>
        <a:lstStyle/>
        <a:p>
          <a:endParaRPr lang="en-US"/>
        </a:p>
      </dgm:t>
    </dgm:pt>
    <dgm:pt modelId="{2D5EA2DD-1A52-4DC0-8AA9-BA31D99605D7}">
      <dgm:prSet/>
      <dgm:spPr/>
      <dgm:t>
        <a:bodyPr/>
        <a:lstStyle/>
        <a:p>
          <a:r>
            <a:rPr lang="en-US"/>
            <a:t>What forms do organizations take in their attempts to maximize the strength of collective challenges and their outcomes?</a:t>
          </a:r>
        </a:p>
      </dgm:t>
    </dgm:pt>
    <dgm:pt modelId="{1FFE9174-68AB-409F-B970-9E7B5BF8A5D4}" type="parTrans" cxnId="{FA55EA48-4225-4332-B07F-59183DC64530}">
      <dgm:prSet/>
      <dgm:spPr/>
      <dgm:t>
        <a:bodyPr/>
        <a:lstStyle/>
        <a:p>
          <a:endParaRPr lang="en-US"/>
        </a:p>
      </dgm:t>
    </dgm:pt>
    <dgm:pt modelId="{83A385D0-98DD-424F-AD2D-E0314450B814}" type="sibTrans" cxnId="{FA55EA48-4225-4332-B07F-59183DC64530}">
      <dgm:prSet/>
      <dgm:spPr/>
      <dgm:t>
        <a:bodyPr/>
        <a:lstStyle/>
        <a:p>
          <a:endParaRPr lang="en-US"/>
        </a:p>
      </dgm:t>
    </dgm:pt>
    <dgm:pt modelId="{8CC72EB0-156C-4ED2-93A2-06CFDA39EFE7}" type="pres">
      <dgm:prSet presAssocID="{FF994ED8-1A2E-418F-8F8A-3C00E4910F54}" presName="linear" presStyleCnt="0">
        <dgm:presLayoutVars>
          <dgm:animLvl val="lvl"/>
          <dgm:resizeHandles val="exact"/>
        </dgm:presLayoutVars>
      </dgm:prSet>
      <dgm:spPr/>
    </dgm:pt>
    <dgm:pt modelId="{8BD5D103-338A-4EF6-94A8-53D0AC216452}" type="pres">
      <dgm:prSet presAssocID="{AD28AD04-1BA7-4A52-97FD-7B316628FF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75C4BD-5DF4-42EB-B094-87938F35148B}" type="pres">
      <dgm:prSet presAssocID="{683CF430-B77F-4B60-BD19-BAA626BF7D91}" presName="spacer" presStyleCnt="0"/>
      <dgm:spPr/>
    </dgm:pt>
    <dgm:pt modelId="{F7F2ED6D-6BC6-4EBA-94E5-4829C173867F}" type="pres">
      <dgm:prSet presAssocID="{57D628F0-1ABA-4F8C-B727-BDF0A852DC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4578C6-E3AA-47B8-9795-AFCF1B15D8EC}" type="pres">
      <dgm:prSet presAssocID="{6E2EFECF-D827-454C-B3AD-87372A5A2FDE}" presName="spacer" presStyleCnt="0"/>
      <dgm:spPr/>
    </dgm:pt>
    <dgm:pt modelId="{058F394C-68F0-4B6A-BF2A-84B46F837B9B}" type="pres">
      <dgm:prSet presAssocID="{2D5EA2DD-1A52-4DC0-8AA9-BA31D99605D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305C5F-E614-49B8-9FD4-6B99BB092E81}" type="presOf" srcId="{2D5EA2DD-1A52-4DC0-8AA9-BA31D99605D7}" destId="{058F394C-68F0-4B6A-BF2A-84B46F837B9B}" srcOrd="0" destOrd="0" presId="urn:microsoft.com/office/officeart/2005/8/layout/vList2"/>
    <dgm:cxn modelId="{FA55EA48-4225-4332-B07F-59183DC64530}" srcId="{FF994ED8-1A2E-418F-8F8A-3C00E4910F54}" destId="{2D5EA2DD-1A52-4DC0-8AA9-BA31D99605D7}" srcOrd="2" destOrd="0" parTransId="{1FFE9174-68AB-409F-B970-9E7B5BF8A5D4}" sibTransId="{83A385D0-98DD-424F-AD2D-E0314450B814}"/>
    <dgm:cxn modelId="{37C39D6D-E4B2-46E0-927A-902BBE11B797}" srcId="{FF994ED8-1A2E-418F-8F8A-3C00E4910F54}" destId="{57D628F0-1ABA-4F8C-B727-BDF0A852DC26}" srcOrd="1" destOrd="0" parTransId="{CB169374-A504-46EE-8F29-D328E559C604}" sibTransId="{6E2EFECF-D827-454C-B3AD-87372A5A2FDE}"/>
    <dgm:cxn modelId="{0C8874AD-F181-4572-ACFF-D55F6A3D9C7C}" srcId="{FF994ED8-1A2E-418F-8F8A-3C00E4910F54}" destId="{AD28AD04-1BA7-4A52-97FD-7B316628FF81}" srcOrd="0" destOrd="0" parTransId="{FC3BB91D-A38F-4CFB-86DA-755A1F9F3DEF}" sibTransId="{683CF430-B77F-4B60-BD19-BAA626BF7D91}"/>
    <dgm:cxn modelId="{95C124B7-35E6-4BDF-8C42-2B7FC050F66F}" type="presOf" srcId="{57D628F0-1ABA-4F8C-B727-BDF0A852DC26}" destId="{F7F2ED6D-6BC6-4EBA-94E5-4829C173867F}" srcOrd="0" destOrd="0" presId="urn:microsoft.com/office/officeart/2005/8/layout/vList2"/>
    <dgm:cxn modelId="{B1D7E2E1-26EB-4CC5-B823-D1F3367E2984}" type="presOf" srcId="{FF994ED8-1A2E-418F-8F8A-3C00E4910F54}" destId="{8CC72EB0-156C-4ED2-93A2-06CFDA39EFE7}" srcOrd="0" destOrd="0" presId="urn:microsoft.com/office/officeart/2005/8/layout/vList2"/>
    <dgm:cxn modelId="{6DE05CF9-B516-4530-98F3-1F622B9A0DD5}" type="presOf" srcId="{AD28AD04-1BA7-4A52-97FD-7B316628FF81}" destId="{8BD5D103-338A-4EF6-94A8-53D0AC216452}" srcOrd="0" destOrd="0" presId="urn:microsoft.com/office/officeart/2005/8/layout/vList2"/>
    <dgm:cxn modelId="{805DF106-5828-433C-8A33-C6BDCE44609E}" type="presParOf" srcId="{8CC72EB0-156C-4ED2-93A2-06CFDA39EFE7}" destId="{8BD5D103-338A-4EF6-94A8-53D0AC216452}" srcOrd="0" destOrd="0" presId="urn:microsoft.com/office/officeart/2005/8/layout/vList2"/>
    <dgm:cxn modelId="{1B476E46-0724-4B4C-8BDF-6DB016FC87E7}" type="presParOf" srcId="{8CC72EB0-156C-4ED2-93A2-06CFDA39EFE7}" destId="{F175C4BD-5DF4-42EB-B094-87938F35148B}" srcOrd="1" destOrd="0" presId="urn:microsoft.com/office/officeart/2005/8/layout/vList2"/>
    <dgm:cxn modelId="{A446564A-8CD4-4CB2-9080-6710AF2394DF}" type="presParOf" srcId="{8CC72EB0-156C-4ED2-93A2-06CFDA39EFE7}" destId="{F7F2ED6D-6BC6-4EBA-94E5-4829C173867F}" srcOrd="2" destOrd="0" presId="urn:microsoft.com/office/officeart/2005/8/layout/vList2"/>
    <dgm:cxn modelId="{5F7F8B6B-7797-42C7-B2DE-FB985EECA10C}" type="presParOf" srcId="{8CC72EB0-156C-4ED2-93A2-06CFDA39EFE7}" destId="{594578C6-E3AA-47B8-9795-AFCF1B15D8EC}" srcOrd="3" destOrd="0" presId="urn:microsoft.com/office/officeart/2005/8/layout/vList2"/>
    <dgm:cxn modelId="{207826E5-E732-48A5-91BF-65B03CA7E66A}" type="presParOf" srcId="{8CC72EB0-156C-4ED2-93A2-06CFDA39EFE7}" destId="{058F394C-68F0-4B6A-BF2A-84B46F837B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2CC668-A656-4440-8C73-37A5A046369A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CCE1E3-B224-42B9-BADA-19C87AB295CB}">
      <dgm:prSet/>
      <dgm:spPr/>
      <dgm:t>
        <a:bodyPr/>
        <a:lstStyle/>
        <a:p>
          <a:r>
            <a:rPr lang="en-US"/>
            <a:t>What does explain the varying intensity over time of collective violence and other types of public challenges against powerholders?</a:t>
          </a:r>
        </a:p>
      </dgm:t>
    </dgm:pt>
    <dgm:pt modelId="{6208B128-B4ED-4403-AAE9-6DD9DDB6C22A}" type="parTrans" cxnId="{C6DFB8F4-E9C5-46EF-B589-D4B00D25D094}">
      <dgm:prSet/>
      <dgm:spPr/>
      <dgm:t>
        <a:bodyPr/>
        <a:lstStyle/>
        <a:p>
          <a:endParaRPr lang="en-US"/>
        </a:p>
      </dgm:t>
    </dgm:pt>
    <dgm:pt modelId="{85A9C1BF-7B02-4F08-8483-FA754822966C}" type="sibTrans" cxnId="{C6DFB8F4-E9C5-46EF-B589-D4B00D25D094}">
      <dgm:prSet/>
      <dgm:spPr/>
      <dgm:t>
        <a:bodyPr/>
        <a:lstStyle/>
        <a:p>
          <a:endParaRPr lang="en-US"/>
        </a:p>
      </dgm:t>
    </dgm:pt>
    <dgm:pt modelId="{E6DAEED7-85A2-4C63-BCB4-E9635AD22A50}">
      <dgm:prSet/>
      <dgm:spPr/>
      <dgm:t>
        <a:bodyPr/>
        <a:lstStyle/>
        <a:p>
          <a:r>
            <a:rPr lang="en-US"/>
            <a:t>Do the traits of political systems and their attitudes towards citizens’ demands inﬂuence challengers’ impact in the political arena? How do protest tactics and strategies change over time, and why? </a:t>
          </a:r>
        </a:p>
      </dgm:t>
    </dgm:pt>
    <dgm:pt modelId="{8AF4832D-9174-415F-AE3A-7494536CDBA7}" type="parTrans" cxnId="{6307759E-0ACC-4818-A951-B7EB4F4E1697}">
      <dgm:prSet/>
      <dgm:spPr/>
      <dgm:t>
        <a:bodyPr/>
        <a:lstStyle/>
        <a:p>
          <a:endParaRPr lang="en-US"/>
        </a:p>
      </dgm:t>
    </dgm:pt>
    <dgm:pt modelId="{94F5700E-C76D-48BB-96DE-2C7D54E5D6E4}" type="sibTrans" cxnId="{6307759E-0ACC-4818-A951-B7EB4F4E1697}">
      <dgm:prSet/>
      <dgm:spPr/>
      <dgm:t>
        <a:bodyPr/>
        <a:lstStyle/>
        <a:p>
          <a:endParaRPr lang="en-US"/>
        </a:p>
      </dgm:t>
    </dgm:pt>
    <dgm:pt modelId="{9811D2CE-32CA-41CA-803E-61E14B166A75}" type="pres">
      <dgm:prSet presAssocID="{FD2CC668-A656-4440-8C73-37A5A046369A}" presName="linear" presStyleCnt="0">
        <dgm:presLayoutVars>
          <dgm:animLvl val="lvl"/>
          <dgm:resizeHandles val="exact"/>
        </dgm:presLayoutVars>
      </dgm:prSet>
      <dgm:spPr/>
    </dgm:pt>
    <dgm:pt modelId="{1E03456D-B955-4333-9F39-F4CB0633ED39}" type="pres">
      <dgm:prSet presAssocID="{1ACCE1E3-B224-42B9-BADA-19C87AB295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274B53-89CA-4382-B9B2-002D9900657E}" type="pres">
      <dgm:prSet presAssocID="{85A9C1BF-7B02-4F08-8483-FA754822966C}" presName="spacer" presStyleCnt="0"/>
      <dgm:spPr/>
    </dgm:pt>
    <dgm:pt modelId="{FB25CE59-2180-4168-8672-3097C4D1A983}" type="pres">
      <dgm:prSet presAssocID="{E6DAEED7-85A2-4C63-BCB4-E9635AD22A5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8F51D34-D67E-4E8C-9FDD-D5C7E99222A0}" type="presOf" srcId="{FD2CC668-A656-4440-8C73-37A5A046369A}" destId="{9811D2CE-32CA-41CA-803E-61E14B166A75}" srcOrd="0" destOrd="0" presId="urn:microsoft.com/office/officeart/2005/8/layout/vList2"/>
    <dgm:cxn modelId="{26A40667-31CD-455D-96AD-4578B5727B1A}" type="presOf" srcId="{E6DAEED7-85A2-4C63-BCB4-E9635AD22A50}" destId="{FB25CE59-2180-4168-8672-3097C4D1A983}" srcOrd="0" destOrd="0" presId="urn:microsoft.com/office/officeart/2005/8/layout/vList2"/>
    <dgm:cxn modelId="{6307759E-0ACC-4818-A951-B7EB4F4E1697}" srcId="{FD2CC668-A656-4440-8C73-37A5A046369A}" destId="{E6DAEED7-85A2-4C63-BCB4-E9635AD22A50}" srcOrd="1" destOrd="0" parTransId="{8AF4832D-9174-415F-AE3A-7494536CDBA7}" sibTransId="{94F5700E-C76D-48BB-96DE-2C7D54E5D6E4}"/>
    <dgm:cxn modelId="{0EF931B5-F827-4C78-BEDE-582008D0E857}" type="presOf" srcId="{1ACCE1E3-B224-42B9-BADA-19C87AB295CB}" destId="{1E03456D-B955-4333-9F39-F4CB0633ED39}" srcOrd="0" destOrd="0" presId="urn:microsoft.com/office/officeart/2005/8/layout/vList2"/>
    <dgm:cxn modelId="{C6DFB8F4-E9C5-46EF-B589-D4B00D25D094}" srcId="{FD2CC668-A656-4440-8C73-37A5A046369A}" destId="{1ACCE1E3-B224-42B9-BADA-19C87AB295CB}" srcOrd="0" destOrd="0" parTransId="{6208B128-B4ED-4403-AAE9-6DD9DDB6C22A}" sibTransId="{85A9C1BF-7B02-4F08-8483-FA754822966C}"/>
    <dgm:cxn modelId="{19E6BDAD-7F3F-49C3-8CD1-BAFB8B065EB1}" type="presParOf" srcId="{9811D2CE-32CA-41CA-803E-61E14B166A75}" destId="{1E03456D-B955-4333-9F39-F4CB0633ED39}" srcOrd="0" destOrd="0" presId="urn:microsoft.com/office/officeart/2005/8/layout/vList2"/>
    <dgm:cxn modelId="{249FFD43-20C4-4723-BF73-0D0B119A23B5}" type="presParOf" srcId="{9811D2CE-32CA-41CA-803E-61E14B166A75}" destId="{BB274B53-89CA-4382-B9B2-002D9900657E}" srcOrd="1" destOrd="0" presId="urn:microsoft.com/office/officeart/2005/8/layout/vList2"/>
    <dgm:cxn modelId="{78CD1EB5-6B3B-48B3-8910-5D163623CD3F}" type="presParOf" srcId="{9811D2CE-32CA-41CA-803E-61E14B166A75}" destId="{FB25CE59-2180-4168-8672-3097C4D1A9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4FA61-2CE8-4E2B-BE9E-04622C62EAAA}">
      <dsp:nvSpPr>
        <dsp:cNvPr id="0" name=""/>
        <dsp:cNvSpPr/>
      </dsp:nvSpPr>
      <dsp:spPr>
        <a:xfrm>
          <a:off x="0" y="595562"/>
          <a:ext cx="1039495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C52D3-A6AB-4835-9334-268EDCF08A20}">
      <dsp:nvSpPr>
        <dsp:cNvPr id="0" name=""/>
        <dsp:cNvSpPr/>
      </dsp:nvSpPr>
      <dsp:spPr>
        <a:xfrm>
          <a:off x="519747" y="34682"/>
          <a:ext cx="7276465" cy="1121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Old social movement</a:t>
          </a:r>
        </a:p>
      </dsp:txBody>
      <dsp:txXfrm>
        <a:off x="574507" y="89442"/>
        <a:ext cx="7166945" cy="1012240"/>
      </dsp:txXfrm>
    </dsp:sp>
    <dsp:sp modelId="{8D8802F7-8228-4F8F-B955-DBBAEC19F73F}">
      <dsp:nvSpPr>
        <dsp:cNvPr id="0" name=""/>
        <dsp:cNvSpPr/>
      </dsp:nvSpPr>
      <dsp:spPr>
        <a:xfrm>
          <a:off x="0" y="2319242"/>
          <a:ext cx="1039495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5293564"/>
              <a:satOff val="4867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AF720-103E-46A0-B6B1-9442B5766EE5}">
      <dsp:nvSpPr>
        <dsp:cNvPr id="0" name=""/>
        <dsp:cNvSpPr/>
      </dsp:nvSpPr>
      <dsp:spPr>
        <a:xfrm>
          <a:off x="519747" y="1758362"/>
          <a:ext cx="7276465" cy="1121760"/>
        </a:xfrm>
        <a:prstGeom prst="roundRect">
          <a:avLst/>
        </a:prstGeom>
        <a:solidFill>
          <a:schemeClr val="accent4">
            <a:hueOff val="5293564"/>
            <a:satOff val="4867"/>
            <a:lumOff val="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New Social Movement</a:t>
          </a:r>
        </a:p>
      </dsp:txBody>
      <dsp:txXfrm>
        <a:off x="574507" y="1813122"/>
        <a:ext cx="7166945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CAD2E-629A-4925-93FC-36BDF7324C86}">
      <dsp:nvSpPr>
        <dsp:cNvPr id="0" name=""/>
        <dsp:cNvSpPr/>
      </dsp:nvSpPr>
      <dsp:spPr>
        <a:xfrm>
          <a:off x="0" y="2211"/>
          <a:ext cx="6208437" cy="11209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A6A88-D3FE-4D51-A044-FE1EC9E567A9}">
      <dsp:nvSpPr>
        <dsp:cNvPr id="0" name=""/>
        <dsp:cNvSpPr/>
      </dsp:nvSpPr>
      <dsp:spPr>
        <a:xfrm>
          <a:off x="339072" y="254414"/>
          <a:ext cx="616496" cy="616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CB20B-00F4-4BAE-8247-C316638B9441}">
      <dsp:nvSpPr>
        <dsp:cNvPr id="0" name=""/>
        <dsp:cNvSpPr/>
      </dsp:nvSpPr>
      <dsp:spPr>
        <a:xfrm>
          <a:off x="1294641" y="2211"/>
          <a:ext cx="4913795" cy="112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29" tIns="118629" rIns="118629" bIns="11862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relationship between structural change and transformations in patterns of social conﬂict</a:t>
          </a:r>
          <a:endParaRPr lang="en-US" sz="2000" kern="1200"/>
        </a:p>
      </dsp:txBody>
      <dsp:txXfrm>
        <a:off x="1294641" y="2211"/>
        <a:ext cx="4913795" cy="1120902"/>
      </dsp:txXfrm>
    </dsp:sp>
    <dsp:sp modelId="{02189438-434B-49D9-973F-30CAA0C71326}">
      <dsp:nvSpPr>
        <dsp:cNvPr id="0" name=""/>
        <dsp:cNvSpPr/>
      </dsp:nvSpPr>
      <dsp:spPr>
        <a:xfrm>
          <a:off x="0" y="1403339"/>
          <a:ext cx="6208437" cy="11209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46D63-44D2-46E3-8E0C-2149292455C5}">
      <dsp:nvSpPr>
        <dsp:cNvPr id="0" name=""/>
        <dsp:cNvSpPr/>
      </dsp:nvSpPr>
      <dsp:spPr>
        <a:xfrm>
          <a:off x="339072" y="1655542"/>
          <a:ext cx="616496" cy="616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26CE8-D9BC-4320-83FB-06B4FD4378F5}">
      <dsp:nvSpPr>
        <dsp:cNvPr id="0" name=""/>
        <dsp:cNvSpPr/>
      </dsp:nvSpPr>
      <dsp:spPr>
        <a:xfrm>
          <a:off x="1294641" y="1403339"/>
          <a:ext cx="4913795" cy="112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29" tIns="118629" rIns="118629" bIns="11862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the role of cultural representations in social conﬂict</a:t>
          </a:r>
          <a:endParaRPr lang="en-US" sz="2000" kern="1200"/>
        </a:p>
      </dsp:txBody>
      <dsp:txXfrm>
        <a:off x="1294641" y="1403339"/>
        <a:ext cx="4913795" cy="1120902"/>
      </dsp:txXfrm>
    </dsp:sp>
    <dsp:sp modelId="{45B0E406-7548-4198-ACB7-61689520D97C}">
      <dsp:nvSpPr>
        <dsp:cNvPr id="0" name=""/>
        <dsp:cNvSpPr/>
      </dsp:nvSpPr>
      <dsp:spPr>
        <a:xfrm>
          <a:off x="0" y="2804466"/>
          <a:ext cx="6208437" cy="11209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462DC-829F-4785-BE51-9581EAB2CCF7}">
      <dsp:nvSpPr>
        <dsp:cNvPr id="0" name=""/>
        <dsp:cNvSpPr/>
      </dsp:nvSpPr>
      <dsp:spPr>
        <a:xfrm>
          <a:off x="339072" y="3056669"/>
          <a:ext cx="616496" cy="616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8F16B-F4BF-4CCF-8751-6837F0DF0063}">
      <dsp:nvSpPr>
        <dsp:cNvPr id="0" name=""/>
        <dsp:cNvSpPr/>
      </dsp:nvSpPr>
      <dsp:spPr>
        <a:xfrm>
          <a:off x="1294641" y="2804466"/>
          <a:ext cx="4913795" cy="112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29" tIns="118629" rIns="118629" bIns="11862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the process through which values, interests, and ideas get turned into collective action</a:t>
          </a:r>
          <a:endParaRPr lang="en-US" sz="2000" kern="1200" dirty="0"/>
        </a:p>
      </dsp:txBody>
      <dsp:txXfrm>
        <a:off x="1294641" y="2804466"/>
        <a:ext cx="4913795" cy="1120902"/>
      </dsp:txXfrm>
    </dsp:sp>
    <dsp:sp modelId="{90685104-14AC-400F-8A93-470FB7A13DF2}">
      <dsp:nvSpPr>
        <dsp:cNvPr id="0" name=""/>
        <dsp:cNvSpPr/>
      </dsp:nvSpPr>
      <dsp:spPr>
        <a:xfrm>
          <a:off x="0" y="4205594"/>
          <a:ext cx="6208437" cy="11209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CE492-553C-41D1-990B-F6F6CE1E2C05}">
      <dsp:nvSpPr>
        <dsp:cNvPr id="0" name=""/>
        <dsp:cNvSpPr/>
      </dsp:nvSpPr>
      <dsp:spPr>
        <a:xfrm>
          <a:off x="339072" y="4457797"/>
          <a:ext cx="616496" cy="6164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27908-2DEB-4AC1-9DC4-0B3EBE22D141}">
      <dsp:nvSpPr>
        <dsp:cNvPr id="0" name=""/>
        <dsp:cNvSpPr/>
      </dsp:nvSpPr>
      <dsp:spPr>
        <a:xfrm>
          <a:off x="1294641" y="4205594"/>
          <a:ext cx="4913795" cy="112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29" tIns="118629" rIns="118629" bIns="11862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how a certain social, political, and/or cultural context affects social movements’ chances of success, and the forms they take</a:t>
          </a:r>
          <a:endParaRPr lang="en-US" sz="2000" kern="1200"/>
        </a:p>
      </dsp:txBody>
      <dsp:txXfrm>
        <a:off x="1294641" y="4205594"/>
        <a:ext cx="4913795" cy="1120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40F32-9F4A-4DB1-AAC7-BEF0B344C8E7}">
      <dsp:nvSpPr>
        <dsp:cNvPr id="0" name=""/>
        <dsp:cNvSpPr/>
      </dsp:nvSpPr>
      <dsp:spPr>
        <a:xfrm>
          <a:off x="0" y="50917"/>
          <a:ext cx="5759656" cy="23250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/>
            <a:t>Can we see social movements as expressions of conﬂicts? And what conﬂicts? </a:t>
          </a:r>
          <a:endParaRPr lang="en-US" sz="3300" kern="1200"/>
        </a:p>
      </dsp:txBody>
      <dsp:txXfrm>
        <a:off x="113499" y="164416"/>
        <a:ext cx="5532658" cy="2098047"/>
      </dsp:txXfrm>
    </dsp:sp>
    <dsp:sp modelId="{54168B03-18E7-4EAD-B32D-4FADDC4BA8C2}">
      <dsp:nvSpPr>
        <dsp:cNvPr id="0" name=""/>
        <dsp:cNvSpPr/>
      </dsp:nvSpPr>
      <dsp:spPr>
        <a:xfrm>
          <a:off x="0" y="2471003"/>
          <a:ext cx="5759656" cy="2325045"/>
        </a:xfrm>
        <a:prstGeom prst="round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/>
            <a:t>Have there been changes in the main conﬂicts addressed by social movements? And along what lines?</a:t>
          </a:r>
          <a:endParaRPr lang="en-US" sz="3300" kern="1200"/>
        </a:p>
      </dsp:txBody>
      <dsp:txXfrm>
        <a:off x="113499" y="2584502"/>
        <a:ext cx="5532658" cy="2098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5B2EF-7E1B-4663-ADDD-3962723F8FF7}">
      <dsp:nvSpPr>
        <dsp:cNvPr id="0" name=""/>
        <dsp:cNvSpPr/>
      </dsp:nvSpPr>
      <dsp:spPr>
        <a:xfrm>
          <a:off x="0" y="105274"/>
          <a:ext cx="5759656" cy="15051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are social problems identiﬁed as potential objects of collective action? </a:t>
          </a:r>
        </a:p>
      </dsp:txBody>
      <dsp:txXfrm>
        <a:off x="73475" y="178749"/>
        <a:ext cx="5612706" cy="1358202"/>
      </dsp:txXfrm>
    </dsp:sp>
    <dsp:sp modelId="{B7AB3BEB-34F8-49A9-8B99-E332796AA87C}">
      <dsp:nvSpPr>
        <dsp:cNvPr id="0" name=""/>
        <dsp:cNvSpPr/>
      </dsp:nvSpPr>
      <dsp:spPr>
        <a:xfrm>
          <a:off x="0" y="1670907"/>
          <a:ext cx="5759656" cy="1505152"/>
        </a:xfrm>
        <a:prstGeom prst="roundRect">
          <a:avLst/>
        </a:prstGeom>
        <a:solidFill>
          <a:schemeClr val="accent2">
            <a:hueOff val="1799994"/>
            <a:satOff val="-925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do certain social actors come to develop a sense of commonality and to identify with the same “collective we”? </a:t>
          </a:r>
        </a:p>
      </dsp:txBody>
      <dsp:txXfrm>
        <a:off x="73475" y="1744382"/>
        <a:ext cx="5612706" cy="1358202"/>
      </dsp:txXfrm>
    </dsp:sp>
    <dsp:sp modelId="{06C5840A-1170-49DF-858C-76E865B1B09A}">
      <dsp:nvSpPr>
        <dsp:cNvPr id="0" name=""/>
        <dsp:cNvSpPr/>
      </dsp:nvSpPr>
      <dsp:spPr>
        <a:xfrm>
          <a:off x="0" y="3236539"/>
          <a:ext cx="5759656" cy="1505152"/>
        </a:xfrm>
        <a:prstGeom prst="round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And how can speciﬁc protest events come to be perceived as part of the same conﬂict? Where do social movement cultures and values originate from? </a:t>
          </a:r>
        </a:p>
      </dsp:txBody>
      <dsp:txXfrm>
        <a:off x="73475" y="3310014"/>
        <a:ext cx="5612706" cy="1358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5D103-338A-4EF6-94A8-53D0AC216452}">
      <dsp:nvSpPr>
        <dsp:cNvPr id="0" name=""/>
        <dsp:cNvSpPr/>
      </dsp:nvSpPr>
      <dsp:spPr>
        <a:xfrm>
          <a:off x="0" y="35077"/>
          <a:ext cx="5759656" cy="15500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does it become possible to THE STUDY OF SOCIAL MOVEMENTS to mobilize and face the risks and costs of protest activity? </a:t>
          </a:r>
        </a:p>
      </dsp:txBody>
      <dsp:txXfrm>
        <a:off x="75666" y="110743"/>
        <a:ext cx="5608324" cy="1398698"/>
      </dsp:txXfrm>
    </dsp:sp>
    <dsp:sp modelId="{F7F2ED6D-6BC6-4EBA-94E5-4829C173867F}">
      <dsp:nvSpPr>
        <dsp:cNvPr id="0" name=""/>
        <dsp:cNvSpPr/>
      </dsp:nvSpPr>
      <dsp:spPr>
        <a:xfrm>
          <a:off x="0" y="1648468"/>
          <a:ext cx="5759656" cy="1550030"/>
        </a:xfrm>
        <a:prstGeom prst="roundRect">
          <a:avLst/>
        </a:prstGeom>
        <a:solidFill>
          <a:schemeClr val="accent2">
            <a:hueOff val="1799994"/>
            <a:satOff val="-925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are the roles of identities and symbols, emotions, organizations, and networks, in explaining the start and persistence of collective action? </a:t>
          </a:r>
        </a:p>
      </dsp:txBody>
      <dsp:txXfrm>
        <a:off x="75666" y="1724134"/>
        <a:ext cx="5608324" cy="1398698"/>
      </dsp:txXfrm>
    </dsp:sp>
    <dsp:sp modelId="{058F394C-68F0-4B6A-BF2A-84B46F837B9B}">
      <dsp:nvSpPr>
        <dsp:cNvPr id="0" name=""/>
        <dsp:cNvSpPr/>
      </dsp:nvSpPr>
      <dsp:spPr>
        <a:xfrm>
          <a:off x="0" y="3261858"/>
          <a:ext cx="5759656" cy="1550030"/>
        </a:xfrm>
        <a:prstGeom prst="round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forms do organizations take in their attempts to maximize the strength of collective challenges and their outcomes?</a:t>
          </a:r>
        </a:p>
      </dsp:txBody>
      <dsp:txXfrm>
        <a:off x="75666" y="3337524"/>
        <a:ext cx="5608324" cy="13986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3456D-B955-4333-9F39-F4CB0633ED39}">
      <dsp:nvSpPr>
        <dsp:cNvPr id="0" name=""/>
        <dsp:cNvSpPr/>
      </dsp:nvSpPr>
      <dsp:spPr>
        <a:xfrm>
          <a:off x="0" y="301350"/>
          <a:ext cx="5759656" cy="20875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does explain the varying intensity over time of collective violence and other types of public challenges against powerholders?</a:t>
          </a:r>
        </a:p>
      </dsp:txBody>
      <dsp:txXfrm>
        <a:off x="101907" y="403257"/>
        <a:ext cx="5555842" cy="1883758"/>
      </dsp:txXfrm>
    </dsp:sp>
    <dsp:sp modelId="{FB25CE59-2180-4168-8672-3097C4D1A983}">
      <dsp:nvSpPr>
        <dsp:cNvPr id="0" name=""/>
        <dsp:cNvSpPr/>
      </dsp:nvSpPr>
      <dsp:spPr>
        <a:xfrm>
          <a:off x="0" y="2458043"/>
          <a:ext cx="5759656" cy="2087572"/>
        </a:xfrm>
        <a:prstGeom prst="round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 the traits of political systems and their attitudes towards citizens’ demands inﬂuence challengers’ impact in the political arena? How do protest tactics and strategies change over time, and why? </a:t>
          </a:r>
        </a:p>
      </dsp:txBody>
      <dsp:txXfrm>
        <a:off x="101907" y="2559950"/>
        <a:ext cx="5555842" cy="1883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laoms.org/where-social-movements-field-goin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shrimpamongwhales.com/2017/02/28/relations-between-china-and-hong-kong-after-the-umbrella-movemen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it.wikipedia.org/wiki/Movimento_Me_Too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91A9336-2F52-4AD4-9E7F-CC3B60DEA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194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BE135C2E-C781-46AF-BE4C-9B57C07D9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F1968-E91A-4216-A7D4-3C5C42947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6980" y="3221623"/>
            <a:ext cx="10264470" cy="1250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Social movement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EB803A74-8E46-4CF3-B85A-2F618214C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BFE3A-29D0-4ECE-A483-1D52A33FC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38344" y="4356657"/>
            <a:ext cx="10271534" cy="4941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Dr sri </a:t>
            </a:r>
            <a:r>
              <a:rPr lang="en-US" dirty="0" err="1">
                <a:solidFill>
                  <a:schemeClr val="bg1"/>
                </a:solidFill>
              </a:rPr>
              <a:t>lestari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wahyuningroem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0E2EF-D396-478A-855F-8C37DD122189}"/>
              </a:ext>
            </a:extLst>
          </p:cNvPr>
          <p:cNvSpPr txBox="1"/>
          <p:nvPr/>
        </p:nvSpPr>
        <p:spPr>
          <a:xfrm>
            <a:off x="9910606" y="6657945"/>
            <a:ext cx="22813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laoms.org/where-social-movements-field-go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6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DBCA88-8D4E-4234-8EAC-1EE8853054E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189" y="321733"/>
            <a:ext cx="6617772" cy="49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1194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82" name="Rectangle 81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00A59D1D-0134-46DF-99F7-50360D61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094AD4-AC87-434C-946C-FA3A195BB47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9525" y="643467"/>
            <a:ext cx="405295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9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building, outdoor, city, colorful&#10;&#10;Description automatically generated">
            <a:extLst>
              <a:ext uri="{FF2B5EF4-FFF2-40B4-BE49-F238E27FC236}">
                <a16:creationId xmlns:a16="http://schemas.microsoft.com/office/drawing/2014/main" id="{EBC2768F-6113-4104-AB72-1792546C6E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6E71C-25EC-4375-A8D8-36AC6BFF0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593432"/>
            <a:ext cx="7768073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>
                <a:solidFill>
                  <a:schemeClr val="tx1"/>
                </a:solidFill>
              </a:rPr>
              <a:t>What do we study on social movement?</a:t>
            </a:r>
          </a:p>
        </p:txBody>
      </p:sp>
      <p:sp>
        <p:nvSpPr>
          <p:cNvPr id="25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12204-F29C-4461-883C-8CADB3E66953}"/>
              </a:ext>
            </a:extLst>
          </p:cNvPr>
          <p:cNvSpPr txBox="1"/>
          <p:nvPr/>
        </p:nvSpPr>
        <p:spPr>
          <a:xfrm>
            <a:off x="10034037" y="6657945"/>
            <a:ext cx="21579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shrimpamongwhales.com/2017/02/28/relations-between-china-and-hong-kong-after-the-umbrella-move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1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0934DB-9F1A-48E6-9566-081FE345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86C7D-C382-493B-ADAD-58CB79E7C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37704" y="0"/>
            <a:ext cx="4654296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E5757-8354-4530-A15B-BC1E6E57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515" y="685800"/>
            <a:ext cx="3103122" cy="540089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Four sets of questions (Della Porta and Diani, 1996)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21CB294-68C6-4D4B-935F-ED7BE2646FB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365816"/>
              </p:ext>
            </p:extLst>
          </p:nvPr>
        </p:nvGraphicFramePr>
        <p:xfrm>
          <a:off x="685800" y="643468"/>
          <a:ext cx="6208437" cy="53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952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23785-F5DF-4E1A-89C7-9E5A710F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1. relationship between structural change and transformations in patterns of social conﬂict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DBF9E5DF-7B72-4039-A839-D173E7E5041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6600097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597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15283-CB6A-41F5-AC2F-0EB1E50B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2. the role of cultural representations in social conﬂict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DCFB78-ED25-4E18-9C1C-6DFA2507B2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8876311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360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7CC51-735C-424A-B7D7-FFC80D30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3. the process through which values, interests, and ideas get turned into collective action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en-US" sz="37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DEBC83-4FC4-4B37-B310-E1297DF94C3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8007389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125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FCD47-7BA7-485D-891C-80BAEBB5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75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4. how a certain social, political, and/or cultural context affects social movements’ chances of success, and the forms they take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DBBC695-A775-4EFC-A207-2D3B13CBF09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3504545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5177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3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5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F9E0A-8839-41F9-AA55-E55B5E3B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7" y="4519749"/>
            <a:ext cx="10805790" cy="1270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dirty="0"/>
              <a:t>Exercise in groups: </a:t>
            </a:r>
            <a:br>
              <a:rPr lang="en-US" sz="3100" dirty="0"/>
            </a:br>
            <a:r>
              <a:rPr lang="en-US" sz="3100" dirty="0"/>
              <a:t>https://tubitv.com/movies/501455/me_too_the_movement</a:t>
            </a:r>
          </a:p>
        </p:txBody>
      </p:sp>
      <p:sp>
        <p:nvSpPr>
          <p:cNvPr id="47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2A4049D-94DB-4B0A-952A-B8491222B1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2910"/>
          <a:stretch/>
        </p:blipFill>
        <p:spPr>
          <a:xfrm>
            <a:off x="2876631" y="691546"/>
            <a:ext cx="6435621" cy="3514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346D1-0386-4A78-89BC-25B12C30FA27}"/>
              </a:ext>
            </a:extLst>
          </p:cNvPr>
          <p:cNvSpPr txBox="1"/>
          <p:nvPr/>
        </p:nvSpPr>
        <p:spPr>
          <a:xfrm>
            <a:off x="7037270" y="4006185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it.wikipedia.org/wiki/Movimento_Me_To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8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5DA87D-133C-4F77-8863-8B66D40F9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436ED1-B374-4FA9-AC69-CA9B086E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0BF795C8-C503-458A-B6C7-5C3B78FA6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9605B65-A1AD-48AA-9FA4-0239C3E3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58A24C-9ADB-45F1-90ED-8B0C00DF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627616D-1B67-48A2-86A0-C10466325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D5DD51-BA7C-4624-97BD-55B25D988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9964" y="0"/>
            <a:ext cx="461356" cy="6858000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88900" dist="635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FEB57CA-1562-4887-A840-A24A648E81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1" b="9465"/>
          <a:stretch/>
        </p:blipFill>
        <p:spPr>
          <a:xfrm>
            <a:off x="20" y="10"/>
            <a:ext cx="100999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47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FCC324-A33B-4786-A89C-261BBCE21F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554189" y="321733"/>
            <a:ext cx="6617772" cy="49633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13414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C6E032-5FA0-4195-9D8D-687B08BAAD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554189" y="321733"/>
            <a:ext cx="6617772" cy="49633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22770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99CB0-3C47-44E5-8BC6-6A5D4D7B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aspects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3687B92D-16C9-463F-95E7-ADCCB35182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321367" y="832218"/>
            <a:ext cx="6174771" cy="51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0CD483-0AA1-4A2E-88F9-E2A6670E0E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554189" y="321733"/>
            <a:ext cx="7129638" cy="53472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40866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8">
            <a:extLst>
              <a:ext uri="{FF2B5EF4-FFF2-40B4-BE49-F238E27FC236}">
                <a16:creationId xmlns:a16="http://schemas.microsoft.com/office/drawing/2014/main" id="{515DA87D-133C-4F77-8863-8B66D40F9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1" name="Group 40">
            <a:extLst>
              <a:ext uri="{FF2B5EF4-FFF2-40B4-BE49-F238E27FC236}">
                <a16:creationId xmlns:a16="http://schemas.microsoft.com/office/drawing/2014/main" id="{5C436ED1-B374-4FA9-AC69-CA9B086E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2" name="Rectangle 41">
              <a:extLst>
                <a:ext uri="{FF2B5EF4-FFF2-40B4-BE49-F238E27FC236}">
                  <a16:creationId xmlns:a16="http://schemas.microsoft.com/office/drawing/2014/main" id="{0BF795C8-C503-458A-B6C7-5C3B78FA6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9605B65-A1AD-48AA-9FA4-0239C3E3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58A24C-9ADB-45F1-90ED-8B0C00DF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2" name="Rectangle 45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7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107A18-E8CE-49E9-A70A-420827C8A0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-1" b="3907"/>
          <a:stretch/>
        </p:blipFill>
        <p:spPr>
          <a:xfrm rot="430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7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B674-827D-47BC-816A-4ECD601B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Movement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FB47C4-3077-4E44-9073-3B33890574C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6488360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83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8" name="Rectangle 137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903438-6BCC-4D13-A4E3-2A44AB5D28E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189" y="321733"/>
            <a:ext cx="6617772" cy="49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948792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430</Words>
  <Application>Microsoft Office PowerPoint</Application>
  <PresentationFormat>Widescreen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Impact</vt:lpstr>
      <vt:lpstr>Main Event</vt:lpstr>
      <vt:lpstr>Social movement</vt:lpstr>
      <vt:lpstr>PowerPoint Presentation</vt:lpstr>
      <vt:lpstr>PowerPoint Presentation</vt:lpstr>
      <vt:lpstr>PowerPoint Presentation</vt:lpstr>
      <vt:lpstr>aspects</vt:lpstr>
      <vt:lpstr>PowerPoint Presentation</vt:lpstr>
      <vt:lpstr>PowerPoint Presentation</vt:lpstr>
      <vt:lpstr>Social Movement</vt:lpstr>
      <vt:lpstr>PowerPoint Presentation</vt:lpstr>
      <vt:lpstr>PowerPoint Presentation</vt:lpstr>
      <vt:lpstr>PowerPoint Presentation</vt:lpstr>
      <vt:lpstr>What do we study on social movement?</vt:lpstr>
      <vt:lpstr>Four sets of questions (Della Porta and Diani, 1996)</vt:lpstr>
      <vt:lpstr>1. relationship between structural change and transformations in patterns of social conﬂict</vt:lpstr>
      <vt:lpstr>2. the role of cultural representations in social conﬂict</vt:lpstr>
      <vt:lpstr>3. the process through which values, interests, and ideas get turned into collective action </vt:lpstr>
      <vt:lpstr>4. how a certain social, political, and/or cultural context affects social movements’ chances of success, and the forms they take</vt:lpstr>
      <vt:lpstr>Exercise in groups:  https://tubitv.com/movies/501455/me_too_the_movement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movement</dc:title>
  <dc:creator>user</dc:creator>
  <cp:lastModifiedBy>user</cp:lastModifiedBy>
  <cp:revision>2</cp:revision>
  <dcterms:created xsi:type="dcterms:W3CDTF">2020-03-12T08:18:51Z</dcterms:created>
  <dcterms:modified xsi:type="dcterms:W3CDTF">2020-03-12T13:56:44Z</dcterms:modified>
</cp:coreProperties>
</file>