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70" r:id="rId10"/>
    <p:sldId id="271" r:id="rId11"/>
    <p:sldId id="265" r:id="rId12"/>
    <p:sldId id="266" r:id="rId13"/>
    <p:sldId id="264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15A4E9-8585-44F0-AE3A-2048F477D3B9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EC80436A-8A66-41F4-B637-39C2D7962497}">
      <dgm:prSet phldrT="[Text]"/>
      <dgm:spPr/>
      <dgm:t>
        <a:bodyPr/>
        <a:lstStyle/>
        <a:p>
          <a:r>
            <a:rPr lang="id-ID" dirty="0"/>
            <a:t>Pre- 18th century</a:t>
          </a:r>
          <a:endParaRPr lang="en-US" dirty="0"/>
        </a:p>
      </dgm:t>
    </dgm:pt>
    <dgm:pt modelId="{26879A48-0C2B-4E88-93C0-38D43655B434}" type="parTrans" cxnId="{09F1C113-0073-4354-A2CD-34CB842D5C7C}">
      <dgm:prSet/>
      <dgm:spPr/>
      <dgm:t>
        <a:bodyPr/>
        <a:lstStyle/>
        <a:p>
          <a:endParaRPr lang="en-US"/>
        </a:p>
      </dgm:t>
    </dgm:pt>
    <dgm:pt modelId="{0132B3FC-C250-4B09-ABD1-FAE42041EBDB}" type="sibTrans" cxnId="{09F1C113-0073-4354-A2CD-34CB842D5C7C}">
      <dgm:prSet/>
      <dgm:spPr/>
      <dgm:t>
        <a:bodyPr/>
        <a:lstStyle/>
        <a:p>
          <a:endParaRPr lang="en-US"/>
        </a:p>
      </dgm:t>
    </dgm:pt>
    <dgm:pt modelId="{5580D191-50D1-4A40-BD3A-F8825A4F2DB1}">
      <dgm:prSet phldrT="[Text]"/>
      <dgm:spPr/>
      <dgm:t>
        <a:bodyPr/>
        <a:lstStyle/>
        <a:p>
          <a:r>
            <a:rPr lang="id-ID" dirty="0"/>
            <a:t>18th century, Locke, Montesquieu, Hegel</a:t>
          </a:r>
          <a:endParaRPr lang="en-US" dirty="0"/>
        </a:p>
      </dgm:t>
    </dgm:pt>
    <dgm:pt modelId="{780C60C7-AA6D-478F-A425-701CD4B81EB3}" type="parTrans" cxnId="{B8A6A47A-692A-4B39-B915-A32000F78D86}">
      <dgm:prSet/>
      <dgm:spPr/>
      <dgm:t>
        <a:bodyPr/>
        <a:lstStyle/>
        <a:p>
          <a:endParaRPr lang="en-US"/>
        </a:p>
      </dgm:t>
    </dgm:pt>
    <dgm:pt modelId="{E40BCFF3-4931-4917-B17A-B9658E2F62BB}" type="sibTrans" cxnId="{B8A6A47A-692A-4B39-B915-A32000F78D86}">
      <dgm:prSet/>
      <dgm:spPr/>
      <dgm:t>
        <a:bodyPr/>
        <a:lstStyle/>
        <a:p>
          <a:endParaRPr lang="en-US"/>
        </a:p>
      </dgm:t>
    </dgm:pt>
    <dgm:pt modelId="{F8759B39-A457-4873-AFE7-10315BA712D9}">
      <dgm:prSet phldrT="[Text]"/>
      <dgm:spPr/>
      <dgm:t>
        <a:bodyPr/>
        <a:lstStyle/>
        <a:p>
          <a:r>
            <a:rPr lang="id-ID" dirty="0"/>
            <a:t>19th century: Marx, de Tocqueville</a:t>
          </a:r>
          <a:endParaRPr lang="en-US" dirty="0"/>
        </a:p>
      </dgm:t>
    </dgm:pt>
    <dgm:pt modelId="{7ADCB6FD-C285-42EC-A2FA-4500D0279DA4}" type="parTrans" cxnId="{29925B2C-2836-4B98-930F-B5DDC132D8EE}">
      <dgm:prSet/>
      <dgm:spPr/>
      <dgm:t>
        <a:bodyPr/>
        <a:lstStyle/>
        <a:p>
          <a:endParaRPr lang="en-US"/>
        </a:p>
      </dgm:t>
    </dgm:pt>
    <dgm:pt modelId="{D6892825-5574-47DD-850B-07C80A67C8DD}" type="sibTrans" cxnId="{29925B2C-2836-4B98-930F-B5DDC132D8EE}">
      <dgm:prSet/>
      <dgm:spPr/>
      <dgm:t>
        <a:bodyPr/>
        <a:lstStyle/>
        <a:p>
          <a:endParaRPr lang="en-US"/>
        </a:p>
      </dgm:t>
    </dgm:pt>
    <dgm:pt modelId="{98F971A4-4FD4-464F-90B2-CE18778CAD80}">
      <dgm:prSet phldrT="[Text]"/>
      <dgm:spPr/>
      <dgm:t>
        <a:bodyPr/>
        <a:lstStyle/>
        <a:p>
          <a:r>
            <a:rPr lang="id-ID" dirty="0"/>
            <a:t>20th century: Gramsci, Habermas</a:t>
          </a:r>
          <a:endParaRPr lang="en-US" dirty="0"/>
        </a:p>
      </dgm:t>
    </dgm:pt>
    <dgm:pt modelId="{BB5142D7-B1F4-4C46-9977-86625A845E30}" type="parTrans" cxnId="{C75F6632-8A24-4104-B89D-055235108993}">
      <dgm:prSet/>
      <dgm:spPr/>
      <dgm:t>
        <a:bodyPr/>
        <a:lstStyle/>
        <a:p>
          <a:endParaRPr lang="en-US"/>
        </a:p>
      </dgm:t>
    </dgm:pt>
    <dgm:pt modelId="{AAE0A8A9-09DE-4575-AB11-222939FA1863}" type="sibTrans" cxnId="{C75F6632-8A24-4104-B89D-055235108993}">
      <dgm:prSet/>
      <dgm:spPr/>
      <dgm:t>
        <a:bodyPr/>
        <a:lstStyle/>
        <a:p>
          <a:endParaRPr lang="en-US"/>
        </a:p>
      </dgm:t>
    </dgm:pt>
    <dgm:pt modelId="{AC39B588-4B9B-4243-942E-B276BF37CAAE}" type="pres">
      <dgm:prSet presAssocID="{1415A4E9-8585-44F0-AE3A-2048F477D3B9}" presName="arrowDiagram" presStyleCnt="0">
        <dgm:presLayoutVars>
          <dgm:chMax val="5"/>
          <dgm:dir/>
          <dgm:resizeHandles val="exact"/>
        </dgm:presLayoutVars>
      </dgm:prSet>
      <dgm:spPr/>
    </dgm:pt>
    <dgm:pt modelId="{4D7C7DCB-A25C-41E9-855B-F630BD0481E9}" type="pres">
      <dgm:prSet presAssocID="{1415A4E9-8585-44F0-AE3A-2048F477D3B9}" presName="arrow" presStyleLbl="bgShp" presStyleIdx="0" presStyleCnt="1"/>
      <dgm:spPr/>
    </dgm:pt>
    <dgm:pt modelId="{497DF82B-4408-4D26-8FF0-6640FF5B6731}" type="pres">
      <dgm:prSet presAssocID="{1415A4E9-8585-44F0-AE3A-2048F477D3B9}" presName="arrowDiagram4" presStyleCnt="0"/>
      <dgm:spPr/>
    </dgm:pt>
    <dgm:pt modelId="{3DF02DC2-E573-4DD5-B096-97CD5F14DBD7}" type="pres">
      <dgm:prSet presAssocID="{EC80436A-8A66-41F4-B637-39C2D7962497}" presName="bullet4a" presStyleLbl="node1" presStyleIdx="0" presStyleCnt="4"/>
      <dgm:spPr/>
    </dgm:pt>
    <dgm:pt modelId="{60DB6E30-E93A-4EC7-9CD4-D7EB9DC86490}" type="pres">
      <dgm:prSet presAssocID="{EC80436A-8A66-41F4-B637-39C2D7962497}" presName="textBox4a" presStyleLbl="revTx" presStyleIdx="0" presStyleCnt="4">
        <dgm:presLayoutVars>
          <dgm:bulletEnabled val="1"/>
        </dgm:presLayoutVars>
      </dgm:prSet>
      <dgm:spPr/>
    </dgm:pt>
    <dgm:pt modelId="{AEDB0ED3-366A-4628-A6EF-8E8BE02ADEAC}" type="pres">
      <dgm:prSet presAssocID="{5580D191-50D1-4A40-BD3A-F8825A4F2DB1}" presName="bullet4b" presStyleLbl="node1" presStyleIdx="1" presStyleCnt="4"/>
      <dgm:spPr/>
    </dgm:pt>
    <dgm:pt modelId="{2981B02C-E5E3-44A6-B316-AA27A0595303}" type="pres">
      <dgm:prSet presAssocID="{5580D191-50D1-4A40-BD3A-F8825A4F2DB1}" presName="textBox4b" presStyleLbl="revTx" presStyleIdx="1" presStyleCnt="4">
        <dgm:presLayoutVars>
          <dgm:bulletEnabled val="1"/>
        </dgm:presLayoutVars>
      </dgm:prSet>
      <dgm:spPr/>
    </dgm:pt>
    <dgm:pt modelId="{FF49765E-0A30-40C4-99D4-5C4C15D4A376}" type="pres">
      <dgm:prSet presAssocID="{F8759B39-A457-4873-AFE7-10315BA712D9}" presName="bullet4c" presStyleLbl="node1" presStyleIdx="2" presStyleCnt="4"/>
      <dgm:spPr/>
    </dgm:pt>
    <dgm:pt modelId="{3F5C2189-1222-4FE0-890E-D8E130DA5BC2}" type="pres">
      <dgm:prSet presAssocID="{F8759B39-A457-4873-AFE7-10315BA712D9}" presName="textBox4c" presStyleLbl="revTx" presStyleIdx="2" presStyleCnt="4">
        <dgm:presLayoutVars>
          <dgm:bulletEnabled val="1"/>
        </dgm:presLayoutVars>
      </dgm:prSet>
      <dgm:spPr/>
    </dgm:pt>
    <dgm:pt modelId="{09A9A1F7-8665-420C-8C26-73CB3E991C3E}" type="pres">
      <dgm:prSet presAssocID="{98F971A4-4FD4-464F-90B2-CE18778CAD80}" presName="bullet4d" presStyleLbl="node1" presStyleIdx="3" presStyleCnt="4"/>
      <dgm:spPr/>
    </dgm:pt>
    <dgm:pt modelId="{288FA838-62A6-401A-AA9A-075328AE07C4}" type="pres">
      <dgm:prSet presAssocID="{98F971A4-4FD4-464F-90B2-CE18778CAD80}" presName="textBox4d" presStyleLbl="revTx" presStyleIdx="3" presStyleCnt="4">
        <dgm:presLayoutVars>
          <dgm:bulletEnabled val="1"/>
        </dgm:presLayoutVars>
      </dgm:prSet>
      <dgm:spPr/>
    </dgm:pt>
  </dgm:ptLst>
  <dgm:cxnLst>
    <dgm:cxn modelId="{09F1C113-0073-4354-A2CD-34CB842D5C7C}" srcId="{1415A4E9-8585-44F0-AE3A-2048F477D3B9}" destId="{EC80436A-8A66-41F4-B637-39C2D7962497}" srcOrd="0" destOrd="0" parTransId="{26879A48-0C2B-4E88-93C0-38D43655B434}" sibTransId="{0132B3FC-C250-4B09-ABD1-FAE42041EBDB}"/>
    <dgm:cxn modelId="{29925B2C-2836-4B98-930F-B5DDC132D8EE}" srcId="{1415A4E9-8585-44F0-AE3A-2048F477D3B9}" destId="{F8759B39-A457-4873-AFE7-10315BA712D9}" srcOrd="2" destOrd="0" parTransId="{7ADCB6FD-C285-42EC-A2FA-4500D0279DA4}" sibTransId="{D6892825-5574-47DD-850B-07C80A67C8DD}"/>
    <dgm:cxn modelId="{C173B031-74EA-4348-BB0C-A3F2BFC80BE6}" type="presOf" srcId="{F8759B39-A457-4873-AFE7-10315BA712D9}" destId="{3F5C2189-1222-4FE0-890E-D8E130DA5BC2}" srcOrd="0" destOrd="0" presId="urn:microsoft.com/office/officeart/2005/8/layout/arrow2"/>
    <dgm:cxn modelId="{C75F6632-8A24-4104-B89D-055235108993}" srcId="{1415A4E9-8585-44F0-AE3A-2048F477D3B9}" destId="{98F971A4-4FD4-464F-90B2-CE18778CAD80}" srcOrd="3" destOrd="0" parTransId="{BB5142D7-B1F4-4C46-9977-86625A845E30}" sibTransId="{AAE0A8A9-09DE-4575-AB11-222939FA1863}"/>
    <dgm:cxn modelId="{99A3DD41-DCB8-4F8F-A01C-162E611B9086}" type="presOf" srcId="{EC80436A-8A66-41F4-B637-39C2D7962497}" destId="{60DB6E30-E93A-4EC7-9CD4-D7EB9DC86490}" srcOrd="0" destOrd="0" presId="urn:microsoft.com/office/officeart/2005/8/layout/arrow2"/>
    <dgm:cxn modelId="{B8128B73-FBAA-4A16-9EC4-DCF9EA605FED}" type="presOf" srcId="{98F971A4-4FD4-464F-90B2-CE18778CAD80}" destId="{288FA838-62A6-401A-AA9A-075328AE07C4}" srcOrd="0" destOrd="0" presId="urn:microsoft.com/office/officeart/2005/8/layout/arrow2"/>
    <dgm:cxn modelId="{B8A6A47A-692A-4B39-B915-A32000F78D86}" srcId="{1415A4E9-8585-44F0-AE3A-2048F477D3B9}" destId="{5580D191-50D1-4A40-BD3A-F8825A4F2DB1}" srcOrd="1" destOrd="0" parTransId="{780C60C7-AA6D-478F-A425-701CD4B81EB3}" sibTransId="{E40BCFF3-4931-4917-B17A-B9658E2F62BB}"/>
    <dgm:cxn modelId="{46D1368B-A727-43A9-A221-F7B3C8F6D9D4}" type="presOf" srcId="{5580D191-50D1-4A40-BD3A-F8825A4F2DB1}" destId="{2981B02C-E5E3-44A6-B316-AA27A0595303}" srcOrd="0" destOrd="0" presId="urn:microsoft.com/office/officeart/2005/8/layout/arrow2"/>
    <dgm:cxn modelId="{DB47D9B7-1824-4DE1-807D-890CF39070F4}" type="presOf" srcId="{1415A4E9-8585-44F0-AE3A-2048F477D3B9}" destId="{AC39B588-4B9B-4243-942E-B276BF37CAAE}" srcOrd="0" destOrd="0" presId="urn:microsoft.com/office/officeart/2005/8/layout/arrow2"/>
    <dgm:cxn modelId="{92F1E9DF-2116-4181-84F3-DA3151FB2C4B}" type="presParOf" srcId="{AC39B588-4B9B-4243-942E-B276BF37CAAE}" destId="{4D7C7DCB-A25C-41E9-855B-F630BD0481E9}" srcOrd="0" destOrd="0" presId="urn:microsoft.com/office/officeart/2005/8/layout/arrow2"/>
    <dgm:cxn modelId="{C1503216-8E28-492D-ABD3-7A119BFF2263}" type="presParOf" srcId="{AC39B588-4B9B-4243-942E-B276BF37CAAE}" destId="{497DF82B-4408-4D26-8FF0-6640FF5B6731}" srcOrd="1" destOrd="0" presId="urn:microsoft.com/office/officeart/2005/8/layout/arrow2"/>
    <dgm:cxn modelId="{0EDD01A1-2EF7-41EE-BAE1-9FF316187316}" type="presParOf" srcId="{497DF82B-4408-4D26-8FF0-6640FF5B6731}" destId="{3DF02DC2-E573-4DD5-B096-97CD5F14DBD7}" srcOrd="0" destOrd="0" presId="urn:microsoft.com/office/officeart/2005/8/layout/arrow2"/>
    <dgm:cxn modelId="{0E3A3629-A13C-4DE2-B863-397727C98D7B}" type="presParOf" srcId="{497DF82B-4408-4D26-8FF0-6640FF5B6731}" destId="{60DB6E30-E93A-4EC7-9CD4-D7EB9DC86490}" srcOrd="1" destOrd="0" presId="urn:microsoft.com/office/officeart/2005/8/layout/arrow2"/>
    <dgm:cxn modelId="{DE5E4365-2EF0-4D38-9E83-91C067127460}" type="presParOf" srcId="{497DF82B-4408-4D26-8FF0-6640FF5B6731}" destId="{AEDB0ED3-366A-4628-A6EF-8E8BE02ADEAC}" srcOrd="2" destOrd="0" presId="urn:microsoft.com/office/officeart/2005/8/layout/arrow2"/>
    <dgm:cxn modelId="{D7D2FC0B-F09F-4116-BF52-B1E7482727A7}" type="presParOf" srcId="{497DF82B-4408-4D26-8FF0-6640FF5B6731}" destId="{2981B02C-E5E3-44A6-B316-AA27A0595303}" srcOrd="3" destOrd="0" presId="urn:microsoft.com/office/officeart/2005/8/layout/arrow2"/>
    <dgm:cxn modelId="{929BFA05-0499-42C5-A6B0-AC6BE2F983C9}" type="presParOf" srcId="{497DF82B-4408-4D26-8FF0-6640FF5B6731}" destId="{FF49765E-0A30-40C4-99D4-5C4C15D4A376}" srcOrd="4" destOrd="0" presId="urn:microsoft.com/office/officeart/2005/8/layout/arrow2"/>
    <dgm:cxn modelId="{492D5124-6929-48C9-863A-75DE877B29E6}" type="presParOf" srcId="{497DF82B-4408-4D26-8FF0-6640FF5B6731}" destId="{3F5C2189-1222-4FE0-890E-D8E130DA5BC2}" srcOrd="5" destOrd="0" presId="urn:microsoft.com/office/officeart/2005/8/layout/arrow2"/>
    <dgm:cxn modelId="{1A92C4B2-A152-4EA5-A792-B2ADB0826491}" type="presParOf" srcId="{497DF82B-4408-4D26-8FF0-6640FF5B6731}" destId="{09A9A1F7-8665-420C-8C26-73CB3E991C3E}" srcOrd="6" destOrd="0" presId="urn:microsoft.com/office/officeart/2005/8/layout/arrow2"/>
    <dgm:cxn modelId="{4A41F8BE-5268-4740-A8CF-06A31156F7BC}" type="presParOf" srcId="{497DF82B-4408-4D26-8FF0-6640FF5B6731}" destId="{288FA838-62A6-401A-AA9A-075328AE07C4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E692E1-B897-40B9-B7CA-77FF695E7965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C88BA3D-8850-411D-BDF2-9B35A7C7F028}">
      <dgm:prSet phldrT="[Text]"/>
      <dgm:spPr/>
      <dgm:t>
        <a:bodyPr/>
        <a:lstStyle/>
        <a:p>
          <a:r>
            <a:rPr lang="id-ID" dirty="0"/>
            <a:t>Political transition and democratisation</a:t>
          </a:r>
          <a:endParaRPr lang="en-US" dirty="0"/>
        </a:p>
      </dgm:t>
    </dgm:pt>
    <dgm:pt modelId="{2388A5F3-25FB-4152-82EB-2B9195F40D38}" type="parTrans" cxnId="{B4108E60-7DCC-488C-8124-010E8956CA85}">
      <dgm:prSet/>
      <dgm:spPr/>
      <dgm:t>
        <a:bodyPr/>
        <a:lstStyle/>
        <a:p>
          <a:endParaRPr lang="en-US"/>
        </a:p>
      </dgm:t>
    </dgm:pt>
    <dgm:pt modelId="{70E75C91-8E92-4E8B-9B94-E9A7C5DA5A24}" type="sibTrans" cxnId="{B4108E60-7DCC-488C-8124-010E8956CA85}">
      <dgm:prSet/>
      <dgm:spPr/>
      <dgm:t>
        <a:bodyPr/>
        <a:lstStyle/>
        <a:p>
          <a:endParaRPr lang="en-US"/>
        </a:p>
      </dgm:t>
    </dgm:pt>
    <dgm:pt modelId="{D9507EE8-2A7D-4F17-8F0F-DB2E246316A9}">
      <dgm:prSet phldrT="[Text]"/>
      <dgm:spPr/>
      <dgm:t>
        <a:bodyPr/>
        <a:lstStyle/>
        <a:p>
          <a:r>
            <a:rPr lang="id-ID" dirty="0"/>
            <a:t>Western Europe</a:t>
          </a:r>
          <a:endParaRPr lang="en-US" dirty="0"/>
        </a:p>
      </dgm:t>
    </dgm:pt>
    <dgm:pt modelId="{1D7F28A6-F852-4050-BD7A-E3924499ADAA}" type="parTrans" cxnId="{68946305-AD78-480B-8DC2-A6E34EAF337A}">
      <dgm:prSet/>
      <dgm:spPr/>
      <dgm:t>
        <a:bodyPr/>
        <a:lstStyle/>
        <a:p>
          <a:endParaRPr lang="en-US"/>
        </a:p>
      </dgm:t>
    </dgm:pt>
    <dgm:pt modelId="{78A951FC-EBED-46BC-9856-57B10B7E337C}" type="sibTrans" cxnId="{68946305-AD78-480B-8DC2-A6E34EAF337A}">
      <dgm:prSet/>
      <dgm:spPr/>
      <dgm:t>
        <a:bodyPr/>
        <a:lstStyle/>
        <a:p>
          <a:endParaRPr lang="en-US"/>
        </a:p>
      </dgm:t>
    </dgm:pt>
    <dgm:pt modelId="{23F8D14C-3BC4-4449-809B-6BD4ABA862A9}">
      <dgm:prSet phldrT="[Text]"/>
      <dgm:spPr/>
      <dgm:t>
        <a:bodyPr/>
        <a:lstStyle/>
        <a:p>
          <a:r>
            <a:rPr lang="id-ID" dirty="0"/>
            <a:t>US and Western Europe</a:t>
          </a:r>
          <a:endParaRPr lang="en-US" dirty="0"/>
        </a:p>
      </dgm:t>
    </dgm:pt>
    <dgm:pt modelId="{E2A5D071-FC4F-4EE8-9283-6C2FED187E20}" type="parTrans" cxnId="{28D1169E-C409-4A79-BD28-93118B0242F3}">
      <dgm:prSet/>
      <dgm:spPr/>
      <dgm:t>
        <a:bodyPr/>
        <a:lstStyle/>
        <a:p>
          <a:endParaRPr lang="en-US"/>
        </a:p>
      </dgm:t>
    </dgm:pt>
    <dgm:pt modelId="{E90CD9FD-499A-4F86-9328-4697DD6A4DD0}" type="sibTrans" cxnId="{28D1169E-C409-4A79-BD28-93118B0242F3}">
      <dgm:prSet/>
      <dgm:spPr/>
      <dgm:t>
        <a:bodyPr/>
        <a:lstStyle/>
        <a:p>
          <a:endParaRPr lang="en-US"/>
        </a:p>
      </dgm:t>
    </dgm:pt>
    <dgm:pt modelId="{797C9CC7-782A-4682-B95D-2254F5B2C828}">
      <dgm:prSet phldrT="[Text]"/>
      <dgm:spPr/>
      <dgm:t>
        <a:bodyPr/>
        <a:lstStyle/>
        <a:p>
          <a:r>
            <a:rPr lang="id-ID" dirty="0"/>
            <a:t>Eastern Europe</a:t>
          </a:r>
          <a:endParaRPr lang="en-US" dirty="0"/>
        </a:p>
      </dgm:t>
    </dgm:pt>
    <dgm:pt modelId="{676B346D-EC47-4B82-A726-3DCE154D7A6F}" type="parTrans" cxnId="{4B0A8193-B2B2-4449-BE06-5DBBBD4E564E}">
      <dgm:prSet/>
      <dgm:spPr/>
      <dgm:t>
        <a:bodyPr/>
        <a:lstStyle/>
        <a:p>
          <a:endParaRPr lang="en-US"/>
        </a:p>
      </dgm:t>
    </dgm:pt>
    <dgm:pt modelId="{80425EF4-4ADE-4FC9-8223-06ADD673C9A6}" type="sibTrans" cxnId="{4B0A8193-B2B2-4449-BE06-5DBBBD4E564E}">
      <dgm:prSet/>
      <dgm:spPr/>
      <dgm:t>
        <a:bodyPr/>
        <a:lstStyle/>
        <a:p>
          <a:endParaRPr lang="en-US"/>
        </a:p>
      </dgm:t>
    </dgm:pt>
    <dgm:pt modelId="{539E8BDE-5993-435B-9907-6CEBD47E31BA}">
      <dgm:prSet phldrT="[Text]"/>
      <dgm:spPr/>
      <dgm:t>
        <a:bodyPr/>
        <a:lstStyle/>
        <a:p>
          <a:r>
            <a:rPr lang="id-ID" dirty="0"/>
            <a:t>CS in the South?</a:t>
          </a:r>
          <a:endParaRPr lang="en-US" dirty="0"/>
        </a:p>
      </dgm:t>
    </dgm:pt>
    <dgm:pt modelId="{9AE85809-5ED1-43AA-A422-C0168CAD5F3C}" type="parTrans" cxnId="{229B72AE-B270-4FCF-A492-C39A80617A6A}">
      <dgm:prSet/>
      <dgm:spPr/>
      <dgm:t>
        <a:bodyPr/>
        <a:lstStyle/>
        <a:p>
          <a:endParaRPr lang="en-US"/>
        </a:p>
      </dgm:t>
    </dgm:pt>
    <dgm:pt modelId="{AE2ACC90-50C0-4944-A72E-21C7CDD44CF0}" type="sibTrans" cxnId="{229B72AE-B270-4FCF-A492-C39A80617A6A}">
      <dgm:prSet/>
      <dgm:spPr/>
      <dgm:t>
        <a:bodyPr/>
        <a:lstStyle/>
        <a:p>
          <a:endParaRPr lang="en-US"/>
        </a:p>
      </dgm:t>
    </dgm:pt>
    <dgm:pt modelId="{0888C847-F0FF-4087-AF72-070423AC3D02}" type="pres">
      <dgm:prSet presAssocID="{4AE692E1-B897-40B9-B7CA-77FF695E7965}" presName="Name0" presStyleCnt="0">
        <dgm:presLayoutVars>
          <dgm:chMax/>
          <dgm:chPref/>
          <dgm:dir/>
          <dgm:animLvl val="lvl"/>
        </dgm:presLayoutVars>
      </dgm:prSet>
      <dgm:spPr/>
    </dgm:pt>
    <dgm:pt modelId="{87E488DA-5C03-446B-89AF-B151B2032BA4}" type="pres">
      <dgm:prSet presAssocID="{0C88BA3D-8850-411D-BDF2-9B35A7C7F028}" presName="composite" presStyleCnt="0"/>
      <dgm:spPr/>
    </dgm:pt>
    <dgm:pt modelId="{0A6B4B93-148F-4205-87C8-619D8E3C52C6}" type="pres">
      <dgm:prSet presAssocID="{0C88BA3D-8850-411D-BDF2-9B35A7C7F028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BC8D4BA2-798E-429F-8314-7120EC66A4F1}" type="pres">
      <dgm:prSet presAssocID="{0C88BA3D-8850-411D-BDF2-9B35A7C7F028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B90B57EF-D5E4-4089-B376-43E610D9F092}" type="pres">
      <dgm:prSet presAssocID="{0C88BA3D-8850-411D-BDF2-9B35A7C7F028}" presName="BalanceSpacing" presStyleCnt="0"/>
      <dgm:spPr/>
    </dgm:pt>
    <dgm:pt modelId="{809B6A77-9121-4999-A3C9-EFB8BAC72599}" type="pres">
      <dgm:prSet presAssocID="{0C88BA3D-8850-411D-BDF2-9B35A7C7F028}" presName="BalanceSpacing1" presStyleCnt="0"/>
      <dgm:spPr/>
    </dgm:pt>
    <dgm:pt modelId="{CCE35FCB-BE25-42E4-8406-F7E8BF46218B}" type="pres">
      <dgm:prSet presAssocID="{70E75C91-8E92-4E8B-9B94-E9A7C5DA5A24}" presName="Accent1Text" presStyleLbl="node1" presStyleIdx="1" presStyleCnt="6"/>
      <dgm:spPr/>
    </dgm:pt>
    <dgm:pt modelId="{DCFEC5C4-0E9E-4D5B-AB8D-116B4B3EAEF3}" type="pres">
      <dgm:prSet presAssocID="{70E75C91-8E92-4E8B-9B94-E9A7C5DA5A24}" presName="spaceBetweenRectangles" presStyleCnt="0"/>
      <dgm:spPr/>
    </dgm:pt>
    <dgm:pt modelId="{B6D1314B-4C40-4D9C-8421-19C63A642F73}" type="pres">
      <dgm:prSet presAssocID="{23F8D14C-3BC4-4449-809B-6BD4ABA862A9}" presName="composite" presStyleCnt="0"/>
      <dgm:spPr/>
    </dgm:pt>
    <dgm:pt modelId="{59392608-5DDC-4839-9EB8-1D944A7F9C24}" type="pres">
      <dgm:prSet presAssocID="{23F8D14C-3BC4-4449-809B-6BD4ABA862A9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2B932D19-7EB2-46D5-887D-6BBFA3D785D2}" type="pres">
      <dgm:prSet presAssocID="{23F8D14C-3BC4-4449-809B-6BD4ABA862A9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87A238A2-E282-4939-9A5D-FEAF2E7AEA26}" type="pres">
      <dgm:prSet presAssocID="{23F8D14C-3BC4-4449-809B-6BD4ABA862A9}" presName="BalanceSpacing" presStyleCnt="0"/>
      <dgm:spPr/>
    </dgm:pt>
    <dgm:pt modelId="{1E82E705-9DF1-4B3A-A2A5-1FB754BAF293}" type="pres">
      <dgm:prSet presAssocID="{23F8D14C-3BC4-4449-809B-6BD4ABA862A9}" presName="BalanceSpacing1" presStyleCnt="0"/>
      <dgm:spPr/>
    </dgm:pt>
    <dgm:pt modelId="{2C914E66-1C0F-4635-94EA-3591A5605DE4}" type="pres">
      <dgm:prSet presAssocID="{E90CD9FD-499A-4F86-9328-4697DD6A4DD0}" presName="Accent1Text" presStyleLbl="node1" presStyleIdx="3" presStyleCnt="6"/>
      <dgm:spPr/>
    </dgm:pt>
    <dgm:pt modelId="{27D3ED95-3CEA-4681-93D1-7A16DE3B1BA3}" type="pres">
      <dgm:prSet presAssocID="{E90CD9FD-499A-4F86-9328-4697DD6A4DD0}" presName="spaceBetweenRectangles" presStyleCnt="0"/>
      <dgm:spPr/>
    </dgm:pt>
    <dgm:pt modelId="{994BE097-3463-4542-93EE-8A7DFFCDAEED}" type="pres">
      <dgm:prSet presAssocID="{539E8BDE-5993-435B-9907-6CEBD47E31BA}" presName="composite" presStyleCnt="0"/>
      <dgm:spPr/>
    </dgm:pt>
    <dgm:pt modelId="{E847FD84-8A2C-4AF9-9C90-1BF5225A1790}" type="pres">
      <dgm:prSet presAssocID="{539E8BDE-5993-435B-9907-6CEBD47E31BA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D3CEF172-5931-42D5-9A80-D6D27273C7EE}" type="pres">
      <dgm:prSet presAssocID="{539E8BDE-5993-435B-9907-6CEBD47E31BA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812E8FAE-8CB0-43FC-8C18-848D3B7C9440}" type="pres">
      <dgm:prSet presAssocID="{539E8BDE-5993-435B-9907-6CEBD47E31BA}" presName="BalanceSpacing" presStyleCnt="0"/>
      <dgm:spPr/>
    </dgm:pt>
    <dgm:pt modelId="{2FB390C1-48BF-48A7-B4D9-71A3C02AEA4D}" type="pres">
      <dgm:prSet presAssocID="{539E8BDE-5993-435B-9907-6CEBD47E31BA}" presName="BalanceSpacing1" presStyleCnt="0"/>
      <dgm:spPr/>
    </dgm:pt>
    <dgm:pt modelId="{3FF680E1-AB59-4235-B6CD-BC22C153425B}" type="pres">
      <dgm:prSet presAssocID="{AE2ACC90-50C0-4944-A72E-21C7CDD44CF0}" presName="Accent1Text" presStyleLbl="node1" presStyleIdx="5" presStyleCnt="6"/>
      <dgm:spPr/>
    </dgm:pt>
  </dgm:ptLst>
  <dgm:cxnLst>
    <dgm:cxn modelId="{77EE8D01-72EA-48D4-9AE9-226911671D37}" type="presOf" srcId="{797C9CC7-782A-4682-B95D-2254F5B2C828}" destId="{2B932D19-7EB2-46D5-887D-6BBFA3D785D2}" srcOrd="0" destOrd="0" presId="urn:microsoft.com/office/officeart/2008/layout/AlternatingHexagons"/>
    <dgm:cxn modelId="{68946305-AD78-480B-8DC2-A6E34EAF337A}" srcId="{0C88BA3D-8850-411D-BDF2-9B35A7C7F028}" destId="{D9507EE8-2A7D-4F17-8F0F-DB2E246316A9}" srcOrd="0" destOrd="0" parTransId="{1D7F28A6-F852-4050-BD7A-E3924499ADAA}" sibTransId="{78A951FC-EBED-46BC-9856-57B10B7E337C}"/>
    <dgm:cxn modelId="{1A52E610-A2E4-4A70-846D-4F3EE9F5874B}" type="presOf" srcId="{E90CD9FD-499A-4F86-9328-4697DD6A4DD0}" destId="{2C914E66-1C0F-4635-94EA-3591A5605DE4}" srcOrd="0" destOrd="0" presId="urn:microsoft.com/office/officeart/2008/layout/AlternatingHexagons"/>
    <dgm:cxn modelId="{B4108E60-7DCC-488C-8124-010E8956CA85}" srcId="{4AE692E1-B897-40B9-B7CA-77FF695E7965}" destId="{0C88BA3D-8850-411D-BDF2-9B35A7C7F028}" srcOrd="0" destOrd="0" parTransId="{2388A5F3-25FB-4152-82EB-2B9195F40D38}" sibTransId="{70E75C91-8E92-4E8B-9B94-E9A7C5DA5A24}"/>
    <dgm:cxn modelId="{6809F961-AE36-42E1-BF48-70D5B3A36A67}" type="presOf" srcId="{AE2ACC90-50C0-4944-A72E-21C7CDD44CF0}" destId="{3FF680E1-AB59-4235-B6CD-BC22C153425B}" srcOrd="0" destOrd="0" presId="urn:microsoft.com/office/officeart/2008/layout/AlternatingHexagons"/>
    <dgm:cxn modelId="{4B0A8193-B2B2-4449-BE06-5DBBBD4E564E}" srcId="{23F8D14C-3BC4-4449-809B-6BD4ABA862A9}" destId="{797C9CC7-782A-4682-B95D-2254F5B2C828}" srcOrd="0" destOrd="0" parTransId="{676B346D-EC47-4B82-A726-3DCE154D7A6F}" sibTransId="{80425EF4-4ADE-4FC9-8223-06ADD673C9A6}"/>
    <dgm:cxn modelId="{28D1169E-C409-4A79-BD28-93118B0242F3}" srcId="{4AE692E1-B897-40B9-B7CA-77FF695E7965}" destId="{23F8D14C-3BC4-4449-809B-6BD4ABA862A9}" srcOrd="1" destOrd="0" parTransId="{E2A5D071-FC4F-4EE8-9283-6C2FED187E20}" sibTransId="{E90CD9FD-499A-4F86-9328-4697DD6A4DD0}"/>
    <dgm:cxn modelId="{669807A1-13E2-4CE4-B09D-B64AE6AF190B}" type="presOf" srcId="{23F8D14C-3BC4-4449-809B-6BD4ABA862A9}" destId="{59392608-5DDC-4839-9EB8-1D944A7F9C24}" srcOrd="0" destOrd="0" presId="urn:microsoft.com/office/officeart/2008/layout/AlternatingHexagons"/>
    <dgm:cxn modelId="{897391A3-6D61-4A5F-B80F-499D3AF1E475}" type="presOf" srcId="{4AE692E1-B897-40B9-B7CA-77FF695E7965}" destId="{0888C847-F0FF-4087-AF72-070423AC3D02}" srcOrd="0" destOrd="0" presId="urn:microsoft.com/office/officeart/2008/layout/AlternatingHexagons"/>
    <dgm:cxn modelId="{7937B1A7-4299-4524-A0B4-F483BA7D7466}" type="presOf" srcId="{D9507EE8-2A7D-4F17-8F0F-DB2E246316A9}" destId="{BC8D4BA2-798E-429F-8314-7120EC66A4F1}" srcOrd="0" destOrd="0" presId="urn:microsoft.com/office/officeart/2008/layout/AlternatingHexagons"/>
    <dgm:cxn modelId="{229B72AE-B270-4FCF-A492-C39A80617A6A}" srcId="{4AE692E1-B897-40B9-B7CA-77FF695E7965}" destId="{539E8BDE-5993-435B-9907-6CEBD47E31BA}" srcOrd="2" destOrd="0" parTransId="{9AE85809-5ED1-43AA-A422-C0168CAD5F3C}" sibTransId="{AE2ACC90-50C0-4944-A72E-21C7CDD44CF0}"/>
    <dgm:cxn modelId="{FFD1CEC0-B76A-4FF3-BA4B-A09BC9EE15C4}" type="presOf" srcId="{539E8BDE-5993-435B-9907-6CEBD47E31BA}" destId="{E847FD84-8A2C-4AF9-9C90-1BF5225A1790}" srcOrd="0" destOrd="0" presId="urn:microsoft.com/office/officeart/2008/layout/AlternatingHexagons"/>
    <dgm:cxn modelId="{7E1FF5F4-17D0-4721-A04C-534008DB93F8}" type="presOf" srcId="{0C88BA3D-8850-411D-BDF2-9B35A7C7F028}" destId="{0A6B4B93-148F-4205-87C8-619D8E3C52C6}" srcOrd="0" destOrd="0" presId="urn:microsoft.com/office/officeart/2008/layout/AlternatingHexagons"/>
    <dgm:cxn modelId="{0DCF8BFA-3FCD-429F-9D1D-2F6BE9E816CC}" type="presOf" srcId="{70E75C91-8E92-4E8B-9B94-E9A7C5DA5A24}" destId="{CCE35FCB-BE25-42E4-8406-F7E8BF46218B}" srcOrd="0" destOrd="0" presId="urn:microsoft.com/office/officeart/2008/layout/AlternatingHexagons"/>
    <dgm:cxn modelId="{E07345BF-34F4-487D-8325-CDD536EF6E9D}" type="presParOf" srcId="{0888C847-F0FF-4087-AF72-070423AC3D02}" destId="{87E488DA-5C03-446B-89AF-B151B2032BA4}" srcOrd="0" destOrd="0" presId="urn:microsoft.com/office/officeart/2008/layout/AlternatingHexagons"/>
    <dgm:cxn modelId="{A5A9B586-51C8-497D-B20F-F0188C233C93}" type="presParOf" srcId="{87E488DA-5C03-446B-89AF-B151B2032BA4}" destId="{0A6B4B93-148F-4205-87C8-619D8E3C52C6}" srcOrd="0" destOrd="0" presId="urn:microsoft.com/office/officeart/2008/layout/AlternatingHexagons"/>
    <dgm:cxn modelId="{26A23F48-E85D-4685-AAD8-7E7C33D9099A}" type="presParOf" srcId="{87E488DA-5C03-446B-89AF-B151B2032BA4}" destId="{BC8D4BA2-798E-429F-8314-7120EC66A4F1}" srcOrd="1" destOrd="0" presId="urn:microsoft.com/office/officeart/2008/layout/AlternatingHexagons"/>
    <dgm:cxn modelId="{10B7325D-7417-46BB-85B5-B77458090CCB}" type="presParOf" srcId="{87E488DA-5C03-446B-89AF-B151B2032BA4}" destId="{B90B57EF-D5E4-4089-B376-43E610D9F092}" srcOrd="2" destOrd="0" presId="urn:microsoft.com/office/officeart/2008/layout/AlternatingHexagons"/>
    <dgm:cxn modelId="{34CF5ED0-A254-4026-938F-96F19B3A3681}" type="presParOf" srcId="{87E488DA-5C03-446B-89AF-B151B2032BA4}" destId="{809B6A77-9121-4999-A3C9-EFB8BAC72599}" srcOrd="3" destOrd="0" presId="urn:microsoft.com/office/officeart/2008/layout/AlternatingHexagons"/>
    <dgm:cxn modelId="{90857E49-A38E-4835-8A3B-C8628E4A372F}" type="presParOf" srcId="{87E488DA-5C03-446B-89AF-B151B2032BA4}" destId="{CCE35FCB-BE25-42E4-8406-F7E8BF46218B}" srcOrd="4" destOrd="0" presId="urn:microsoft.com/office/officeart/2008/layout/AlternatingHexagons"/>
    <dgm:cxn modelId="{9FF819ED-EFD8-477E-BBC3-6A98AD0B6593}" type="presParOf" srcId="{0888C847-F0FF-4087-AF72-070423AC3D02}" destId="{DCFEC5C4-0E9E-4D5B-AB8D-116B4B3EAEF3}" srcOrd="1" destOrd="0" presId="urn:microsoft.com/office/officeart/2008/layout/AlternatingHexagons"/>
    <dgm:cxn modelId="{14C5238F-1190-44AC-A2DB-3AB91F07AF20}" type="presParOf" srcId="{0888C847-F0FF-4087-AF72-070423AC3D02}" destId="{B6D1314B-4C40-4D9C-8421-19C63A642F73}" srcOrd="2" destOrd="0" presId="urn:microsoft.com/office/officeart/2008/layout/AlternatingHexagons"/>
    <dgm:cxn modelId="{7F2207E6-32FA-4CD4-86E5-9E18B05F2D7D}" type="presParOf" srcId="{B6D1314B-4C40-4D9C-8421-19C63A642F73}" destId="{59392608-5DDC-4839-9EB8-1D944A7F9C24}" srcOrd="0" destOrd="0" presId="urn:microsoft.com/office/officeart/2008/layout/AlternatingHexagons"/>
    <dgm:cxn modelId="{17F14D2B-0D68-4407-BC7B-DB28603CEA4A}" type="presParOf" srcId="{B6D1314B-4C40-4D9C-8421-19C63A642F73}" destId="{2B932D19-7EB2-46D5-887D-6BBFA3D785D2}" srcOrd="1" destOrd="0" presId="urn:microsoft.com/office/officeart/2008/layout/AlternatingHexagons"/>
    <dgm:cxn modelId="{D5DFFFD6-AFCA-4369-ABB4-81099C4C3F54}" type="presParOf" srcId="{B6D1314B-4C40-4D9C-8421-19C63A642F73}" destId="{87A238A2-E282-4939-9A5D-FEAF2E7AEA26}" srcOrd="2" destOrd="0" presId="urn:microsoft.com/office/officeart/2008/layout/AlternatingHexagons"/>
    <dgm:cxn modelId="{ACDA7620-F739-4E2D-8CF4-80871D5E9AD3}" type="presParOf" srcId="{B6D1314B-4C40-4D9C-8421-19C63A642F73}" destId="{1E82E705-9DF1-4B3A-A2A5-1FB754BAF293}" srcOrd="3" destOrd="0" presId="urn:microsoft.com/office/officeart/2008/layout/AlternatingHexagons"/>
    <dgm:cxn modelId="{8AA11454-614C-4618-980C-20B23CBD990F}" type="presParOf" srcId="{B6D1314B-4C40-4D9C-8421-19C63A642F73}" destId="{2C914E66-1C0F-4635-94EA-3591A5605DE4}" srcOrd="4" destOrd="0" presId="urn:microsoft.com/office/officeart/2008/layout/AlternatingHexagons"/>
    <dgm:cxn modelId="{FAF2AB24-A620-4908-BCF8-3943E4F03087}" type="presParOf" srcId="{0888C847-F0FF-4087-AF72-070423AC3D02}" destId="{27D3ED95-3CEA-4681-93D1-7A16DE3B1BA3}" srcOrd="3" destOrd="0" presId="urn:microsoft.com/office/officeart/2008/layout/AlternatingHexagons"/>
    <dgm:cxn modelId="{C41EE24B-3D2D-4CB1-98A9-94878A21D728}" type="presParOf" srcId="{0888C847-F0FF-4087-AF72-070423AC3D02}" destId="{994BE097-3463-4542-93EE-8A7DFFCDAEED}" srcOrd="4" destOrd="0" presId="urn:microsoft.com/office/officeart/2008/layout/AlternatingHexagons"/>
    <dgm:cxn modelId="{FD7E86F0-584A-45A4-B98B-F52059DAB3BE}" type="presParOf" srcId="{994BE097-3463-4542-93EE-8A7DFFCDAEED}" destId="{E847FD84-8A2C-4AF9-9C90-1BF5225A1790}" srcOrd="0" destOrd="0" presId="urn:microsoft.com/office/officeart/2008/layout/AlternatingHexagons"/>
    <dgm:cxn modelId="{13F261DF-FFD2-4F4F-9A61-32512BBCBC10}" type="presParOf" srcId="{994BE097-3463-4542-93EE-8A7DFFCDAEED}" destId="{D3CEF172-5931-42D5-9A80-D6D27273C7EE}" srcOrd="1" destOrd="0" presId="urn:microsoft.com/office/officeart/2008/layout/AlternatingHexagons"/>
    <dgm:cxn modelId="{F0488242-D8FD-4EFB-B55C-D3A8FF42E3C1}" type="presParOf" srcId="{994BE097-3463-4542-93EE-8A7DFFCDAEED}" destId="{812E8FAE-8CB0-43FC-8C18-848D3B7C9440}" srcOrd="2" destOrd="0" presId="urn:microsoft.com/office/officeart/2008/layout/AlternatingHexagons"/>
    <dgm:cxn modelId="{CAC8182B-0FF7-485F-8E27-826B32C01ED6}" type="presParOf" srcId="{994BE097-3463-4542-93EE-8A7DFFCDAEED}" destId="{2FB390C1-48BF-48A7-B4D9-71A3C02AEA4D}" srcOrd="3" destOrd="0" presId="urn:microsoft.com/office/officeart/2008/layout/AlternatingHexagons"/>
    <dgm:cxn modelId="{314ED748-711D-4EED-8B2F-7A763A5EE732}" type="presParOf" srcId="{994BE097-3463-4542-93EE-8A7DFFCDAEED}" destId="{3FF680E1-AB59-4235-B6CD-BC22C153425B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509329-A54A-483C-93B8-E79147B87D6C}" type="doc">
      <dgm:prSet loTypeId="urn:microsoft.com/office/officeart/2009/layout/ReverseList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D231C5A-0D01-4D3E-8EC6-0F15C2E747BA}">
      <dgm:prSet phldrT="[Text]"/>
      <dgm:spPr/>
      <dgm:t>
        <a:bodyPr/>
        <a:lstStyle/>
        <a:p>
          <a:r>
            <a:rPr lang="id-ID" dirty="0"/>
            <a:t>Actor Oriented</a:t>
          </a:r>
          <a:endParaRPr lang="en-US" dirty="0"/>
        </a:p>
      </dgm:t>
    </dgm:pt>
    <dgm:pt modelId="{4EAC906B-8487-4519-BFB4-99FC5E9E1328}" type="parTrans" cxnId="{EC8BEEE1-560C-4552-99FC-CC7EA4697B1A}">
      <dgm:prSet/>
      <dgm:spPr/>
      <dgm:t>
        <a:bodyPr/>
        <a:lstStyle/>
        <a:p>
          <a:endParaRPr lang="en-US"/>
        </a:p>
      </dgm:t>
    </dgm:pt>
    <dgm:pt modelId="{1DFA0D74-EB4B-4B4A-8CAE-4F71AA77D081}" type="sibTrans" cxnId="{EC8BEEE1-560C-4552-99FC-CC7EA4697B1A}">
      <dgm:prSet/>
      <dgm:spPr/>
      <dgm:t>
        <a:bodyPr/>
        <a:lstStyle/>
        <a:p>
          <a:endParaRPr lang="en-US"/>
        </a:p>
      </dgm:t>
    </dgm:pt>
    <dgm:pt modelId="{F9F78008-401B-4E9B-A023-791F6AC3992A}">
      <dgm:prSet phldrT="[Text]"/>
      <dgm:spPr/>
      <dgm:t>
        <a:bodyPr/>
        <a:lstStyle/>
        <a:p>
          <a:r>
            <a:rPr lang="id-ID" dirty="0"/>
            <a:t>Functional</a:t>
          </a:r>
          <a:endParaRPr lang="en-US" dirty="0"/>
        </a:p>
      </dgm:t>
    </dgm:pt>
    <dgm:pt modelId="{3C0D8BCA-78F0-445A-944F-B909B7321A95}" type="parTrans" cxnId="{71AAD05C-5EB5-4BFD-8B2C-2891E39F7D5C}">
      <dgm:prSet/>
      <dgm:spPr/>
      <dgm:t>
        <a:bodyPr/>
        <a:lstStyle/>
        <a:p>
          <a:endParaRPr lang="en-US"/>
        </a:p>
      </dgm:t>
    </dgm:pt>
    <dgm:pt modelId="{4F067466-3E10-4E23-80A8-EF6AD2D8E8B9}" type="sibTrans" cxnId="{71AAD05C-5EB5-4BFD-8B2C-2891E39F7D5C}">
      <dgm:prSet/>
      <dgm:spPr/>
      <dgm:t>
        <a:bodyPr/>
        <a:lstStyle/>
        <a:p>
          <a:endParaRPr lang="en-US"/>
        </a:p>
      </dgm:t>
    </dgm:pt>
    <dgm:pt modelId="{23FE3781-3502-47E8-B5BD-88A018558CDE}" type="pres">
      <dgm:prSet presAssocID="{0A509329-A54A-483C-93B8-E79147B87D6C}" presName="Name0" presStyleCnt="0">
        <dgm:presLayoutVars>
          <dgm:chMax val="2"/>
          <dgm:chPref val="2"/>
          <dgm:animLvl val="lvl"/>
        </dgm:presLayoutVars>
      </dgm:prSet>
      <dgm:spPr/>
    </dgm:pt>
    <dgm:pt modelId="{25E3C405-BEA3-458C-98B3-E0A11795E28A}" type="pres">
      <dgm:prSet presAssocID="{0A509329-A54A-483C-93B8-E79147B87D6C}" presName="LeftText" presStyleLbl="revTx" presStyleIdx="0" presStyleCnt="0">
        <dgm:presLayoutVars>
          <dgm:bulletEnabled val="1"/>
        </dgm:presLayoutVars>
      </dgm:prSet>
      <dgm:spPr/>
    </dgm:pt>
    <dgm:pt modelId="{3C54C30B-0BC3-4259-98FF-5CAC02CE3334}" type="pres">
      <dgm:prSet presAssocID="{0A509329-A54A-483C-93B8-E79147B87D6C}" presName="LeftNode" presStyleLbl="bgImgPlace1" presStyleIdx="0" presStyleCnt="2">
        <dgm:presLayoutVars>
          <dgm:chMax val="2"/>
          <dgm:chPref val="2"/>
        </dgm:presLayoutVars>
      </dgm:prSet>
      <dgm:spPr/>
    </dgm:pt>
    <dgm:pt modelId="{11C5A566-3B51-4441-A916-68D173A7A754}" type="pres">
      <dgm:prSet presAssocID="{0A509329-A54A-483C-93B8-E79147B87D6C}" presName="RightText" presStyleLbl="revTx" presStyleIdx="0" presStyleCnt="0">
        <dgm:presLayoutVars>
          <dgm:bulletEnabled val="1"/>
        </dgm:presLayoutVars>
      </dgm:prSet>
      <dgm:spPr/>
    </dgm:pt>
    <dgm:pt modelId="{15BAAE25-F22D-4105-A170-AE89A3F92258}" type="pres">
      <dgm:prSet presAssocID="{0A509329-A54A-483C-93B8-E79147B87D6C}" presName="RightNode" presStyleLbl="bgImgPlace1" presStyleIdx="1" presStyleCnt="2">
        <dgm:presLayoutVars>
          <dgm:chMax val="0"/>
          <dgm:chPref val="0"/>
        </dgm:presLayoutVars>
      </dgm:prSet>
      <dgm:spPr/>
    </dgm:pt>
    <dgm:pt modelId="{6061C3C7-4882-49FA-8BEA-27EDAFD3FC80}" type="pres">
      <dgm:prSet presAssocID="{0A509329-A54A-483C-93B8-E79147B87D6C}" presName="TopArrow" presStyleLbl="node1" presStyleIdx="0" presStyleCnt="2"/>
      <dgm:spPr/>
    </dgm:pt>
    <dgm:pt modelId="{08F224FD-3DC5-482F-957A-1ACF892AA81C}" type="pres">
      <dgm:prSet presAssocID="{0A509329-A54A-483C-93B8-E79147B87D6C}" presName="BottomArrow" presStyleLbl="node1" presStyleIdx="1" presStyleCnt="2"/>
      <dgm:spPr/>
    </dgm:pt>
  </dgm:ptLst>
  <dgm:cxnLst>
    <dgm:cxn modelId="{71AAD05C-5EB5-4BFD-8B2C-2891E39F7D5C}" srcId="{0A509329-A54A-483C-93B8-E79147B87D6C}" destId="{F9F78008-401B-4E9B-A023-791F6AC3992A}" srcOrd="1" destOrd="0" parTransId="{3C0D8BCA-78F0-445A-944F-B909B7321A95}" sibTransId="{4F067466-3E10-4E23-80A8-EF6AD2D8E8B9}"/>
    <dgm:cxn modelId="{DF59854B-982A-47C3-9AA5-6E2871A6B377}" type="presOf" srcId="{AD231C5A-0D01-4D3E-8EC6-0F15C2E747BA}" destId="{3C54C30B-0BC3-4259-98FF-5CAC02CE3334}" srcOrd="1" destOrd="0" presId="urn:microsoft.com/office/officeart/2009/layout/ReverseList"/>
    <dgm:cxn modelId="{7C58C37D-F2A3-4A88-86F3-A9DA811E22C6}" type="presOf" srcId="{F9F78008-401B-4E9B-A023-791F6AC3992A}" destId="{15BAAE25-F22D-4105-A170-AE89A3F92258}" srcOrd="1" destOrd="0" presId="urn:microsoft.com/office/officeart/2009/layout/ReverseList"/>
    <dgm:cxn modelId="{2462EE7F-3721-42BD-BB94-7DB6F43C078E}" type="presOf" srcId="{0A509329-A54A-483C-93B8-E79147B87D6C}" destId="{23FE3781-3502-47E8-B5BD-88A018558CDE}" srcOrd="0" destOrd="0" presId="urn:microsoft.com/office/officeart/2009/layout/ReverseList"/>
    <dgm:cxn modelId="{F63DAE84-5DF7-472D-85F3-7CB5E873FD2B}" type="presOf" srcId="{AD231C5A-0D01-4D3E-8EC6-0F15C2E747BA}" destId="{25E3C405-BEA3-458C-98B3-E0A11795E28A}" srcOrd="0" destOrd="0" presId="urn:microsoft.com/office/officeart/2009/layout/ReverseList"/>
    <dgm:cxn modelId="{EC8BEEE1-560C-4552-99FC-CC7EA4697B1A}" srcId="{0A509329-A54A-483C-93B8-E79147B87D6C}" destId="{AD231C5A-0D01-4D3E-8EC6-0F15C2E747BA}" srcOrd="0" destOrd="0" parTransId="{4EAC906B-8487-4519-BFB4-99FC5E9E1328}" sibTransId="{1DFA0D74-EB4B-4B4A-8CAE-4F71AA77D081}"/>
    <dgm:cxn modelId="{617384E5-C47A-44A7-B675-24095EABE958}" type="presOf" srcId="{F9F78008-401B-4E9B-A023-791F6AC3992A}" destId="{11C5A566-3B51-4441-A916-68D173A7A754}" srcOrd="0" destOrd="0" presId="urn:microsoft.com/office/officeart/2009/layout/ReverseList"/>
    <dgm:cxn modelId="{A4A28CAC-BC50-4F69-B550-2D8766BF0821}" type="presParOf" srcId="{23FE3781-3502-47E8-B5BD-88A018558CDE}" destId="{25E3C405-BEA3-458C-98B3-E0A11795E28A}" srcOrd="0" destOrd="0" presId="urn:microsoft.com/office/officeart/2009/layout/ReverseList"/>
    <dgm:cxn modelId="{A9B820E3-A9EE-4261-95DD-0FFEA5D36B8C}" type="presParOf" srcId="{23FE3781-3502-47E8-B5BD-88A018558CDE}" destId="{3C54C30B-0BC3-4259-98FF-5CAC02CE3334}" srcOrd="1" destOrd="0" presId="urn:microsoft.com/office/officeart/2009/layout/ReverseList"/>
    <dgm:cxn modelId="{A01C301B-D166-43D0-B315-53ED65D082F6}" type="presParOf" srcId="{23FE3781-3502-47E8-B5BD-88A018558CDE}" destId="{11C5A566-3B51-4441-A916-68D173A7A754}" srcOrd="2" destOrd="0" presId="urn:microsoft.com/office/officeart/2009/layout/ReverseList"/>
    <dgm:cxn modelId="{DF8428A7-978A-4554-B2A9-74C870D0708F}" type="presParOf" srcId="{23FE3781-3502-47E8-B5BD-88A018558CDE}" destId="{15BAAE25-F22D-4105-A170-AE89A3F92258}" srcOrd="3" destOrd="0" presId="urn:microsoft.com/office/officeart/2009/layout/ReverseList"/>
    <dgm:cxn modelId="{67D189E3-4E4C-4A1F-A1A8-4F1BD52FE0D4}" type="presParOf" srcId="{23FE3781-3502-47E8-B5BD-88A018558CDE}" destId="{6061C3C7-4882-49FA-8BEA-27EDAFD3FC80}" srcOrd="4" destOrd="0" presId="urn:microsoft.com/office/officeart/2009/layout/ReverseList"/>
    <dgm:cxn modelId="{60D2F327-B9CC-4DD0-9F2A-61446EF275C3}" type="presParOf" srcId="{23FE3781-3502-47E8-B5BD-88A018558CDE}" destId="{08F224FD-3DC5-482F-957A-1ACF892AA81C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235FB36-7FFF-49C4-A178-825048FC86E2}" type="doc">
      <dgm:prSet loTypeId="urn:microsoft.com/office/officeart/2005/8/layout/gear1" loCatId="relationship" qsTypeId="urn:microsoft.com/office/officeart/2005/8/quickstyle/simple1" qsCatId="simple" csTypeId="urn:microsoft.com/office/officeart/2005/8/colors/colorful4" csCatId="colorful" phldr="1"/>
      <dgm:spPr/>
    </dgm:pt>
    <dgm:pt modelId="{7E5D8CB9-0D97-4209-8EE5-03F5DEECA81A}">
      <dgm:prSet phldrT="[Text]"/>
      <dgm:spPr/>
      <dgm:t>
        <a:bodyPr/>
        <a:lstStyle/>
        <a:p>
          <a:r>
            <a:rPr lang="id-ID" dirty="0"/>
            <a:t>CS as associational life</a:t>
          </a:r>
          <a:endParaRPr lang="en-US" dirty="0"/>
        </a:p>
      </dgm:t>
    </dgm:pt>
    <dgm:pt modelId="{E88AD1C7-5AB3-4E12-AF2E-537752D15C3A}" type="parTrans" cxnId="{E95BCD86-1627-46DE-95FA-39CDC5E1ADF4}">
      <dgm:prSet/>
      <dgm:spPr/>
      <dgm:t>
        <a:bodyPr/>
        <a:lstStyle/>
        <a:p>
          <a:endParaRPr lang="en-US"/>
        </a:p>
      </dgm:t>
    </dgm:pt>
    <dgm:pt modelId="{D38448E6-23CB-4A52-BF96-AB8224B0C58A}" type="sibTrans" cxnId="{E95BCD86-1627-46DE-95FA-39CDC5E1ADF4}">
      <dgm:prSet/>
      <dgm:spPr/>
      <dgm:t>
        <a:bodyPr/>
        <a:lstStyle/>
        <a:p>
          <a:endParaRPr lang="en-US"/>
        </a:p>
      </dgm:t>
    </dgm:pt>
    <dgm:pt modelId="{D16DAFAD-C525-43B1-A30C-0951B06363FA}">
      <dgm:prSet phldrT="[Text]"/>
      <dgm:spPr/>
      <dgm:t>
        <a:bodyPr/>
        <a:lstStyle/>
        <a:p>
          <a:r>
            <a:rPr lang="id-ID" dirty="0"/>
            <a:t>CS as the good society</a:t>
          </a:r>
          <a:endParaRPr lang="en-US" dirty="0"/>
        </a:p>
      </dgm:t>
    </dgm:pt>
    <dgm:pt modelId="{2D6D6D5A-BA85-49DB-AE6A-FEC6851099CA}" type="parTrans" cxnId="{2B3FBF6F-9EC6-42B2-946F-427F184CAA12}">
      <dgm:prSet/>
      <dgm:spPr/>
      <dgm:t>
        <a:bodyPr/>
        <a:lstStyle/>
        <a:p>
          <a:endParaRPr lang="en-US"/>
        </a:p>
      </dgm:t>
    </dgm:pt>
    <dgm:pt modelId="{3DFEB7D3-09E2-431B-929E-08F3C1A9C320}" type="sibTrans" cxnId="{2B3FBF6F-9EC6-42B2-946F-427F184CAA12}">
      <dgm:prSet/>
      <dgm:spPr/>
      <dgm:t>
        <a:bodyPr/>
        <a:lstStyle/>
        <a:p>
          <a:endParaRPr lang="en-US"/>
        </a:p>
      </dgm:t>
    </dgm:pt>
    <dgm:pt modelId="{2C8490DE-7E51-43E0-A247-242CE37DA3C4}">
      <dgm:prSet phldrT="[Text]"/>
      <dgm:spPr/>
      <dgm:t>
        <a:bodyPr/>
        <a:lstStyle/>
        <a:p>
          <a:r>
            <a:rPr lang="id-ID" dirty="0"/>
            <a:t>CS as public sphere</a:t>
          </a:r>
          <a:endParaRPr lang="en-US" dirty="0"/>
        </a:p>
      </dgm:t>
    </dgm:pt>
    <dgm:pt modelId="{E282877F-B8B5-401F-A255-BE70D0358182}" type="parTrans" cxnId="{B82A9E17-7B45-421A-881A-C12C59363E46}">
      <dgm:prSet/>
      <dgm:spPr/>
      <dgm:t>
        <a:bodyPr/>
        <a:lstStyle/>
        <a:p>
          <a:endParaRPr lang="en-US"/>
        </a:p>
      </dgm:t>
    </dgm:pt>
    <dgm:pt modelId="{547AA88B-F264-4087-86EC-085202D678A6}" type="sibTrans" cxnId="{B82A9E17-7B45-421A-881A-C12C59363E46}">
      <dgm:prSet/>
      <dgm:spPr/>
      <dgm:t>
        <a:bodyPr/>
        <a:lstStyle/>
        <a:p>
          <a:endParaRPr lang="en-US"/>
        </a:p>
      </dgm:t>
    </dgm:pt>
    <dgm:pt modelId="{2D6B705F-B85C-4CC1-9D81-89CD33567154}" type="pres">
      <dgm:prSet presAssocID="{D235FB36-7FFF-49C4-A178-825048FC86E2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BA40344-A079-448A-B926-DEE53EB595CF}" type="pres">
      <dgm:prSet presAssocID="{7E5D8CB9-0D97-4209-8EE5-03F5DEECA81A}" presName="gear1" presStyleLbl="node1" presStyleIdx="0" presStyleCnt="3">
        <dgm:presLayoutVars>
          <dgm:chMax val="1"/>
          <dgm:bulletEnabled val="1"/>
        </dgm:presLayoutVars>
      </dgm:prSet>
      <dgm:spPr/>
    </dgm:pt>
    <dgm:pt modelId="{30A638FB-A472-45FD-98AC-89CD5A3E9A47}" type="pres">
      <dgm:prSet presAssocID="{7E5D8CB9-0D97-4209-8EE5-03F5DEECA81A}" presName="gear1srcNode" presStyleLbl="node1" presStyleIdx="0" presStyleCnt="3"/>
      <dgm:spPr/>
    </dgm:pt>
    <dgm:pt modelId="{F86DD22A-D08E-4A70-9B19-22C140017B04}" type="pres">
      <dgm:prSet presAssocID="{7E5D8CB9-0D97-4209-8EE5-03F5DEECA81A}" presName="gear1dstNode" presStyleLbl="node1" presStyleIdx="0" presStyleCnt="3"/>
      <dgm:spPr/>
    </dgm:pt>
    <dgm:pt modelId="{5682F5A4-590C-41CF-B803-6D4BDE872A48}" type="pres">
      <dgm:prSet presAssocID="{D16DAFAD-C525-43B1-A30C-0951B06363FA}" presName="gear2" presStyleLbl="node1" presStyleIdx="1" presStyleCnt="3">
        <dgm:presLayoutVars>
          <dgm:chMax val="1"/>
          <dgm:bulletEnabled val="1"/>
        </dgm:presLayoutVars>
      </dgm:prSet>
      <dgm:spPr/>
    </dgm:pt>
    <dgm:pt modelId="{0AAB8F8E-E30D-4A16-86EE-EF4FDD81B17F}" type="pres">
      <dgm:prSet presAssocID="{D16DAFAD-C525-43B1-A30C-0951B06363FA}" presName="gear2srcNode" presStyleLbl="node1" presStyleIdx="1" presStyleCnt="3"/>
      <dgm:spPr/>
    </dgm:pt>
    <dgm:pt modelId="{98CF6C4E-184A-49EA-8E2B-FDDCF36AB56D}" type="pres">
      <dgm:prSet presAssocID="{D16DAFAD-C525-43B1-A30C-0951B06363FA}" presName="gear2dstNode" presStyleLbl="node1" presStyleIdx="1" presStyleCnt="3"/>
      <dgm:spPr/>
    </dgm:pt>
    <dgm:pt modelId="{49487AC5-128F-4757-824C-8094FD02896B}" type="pres">
      <dgm:prSet presAssocID="{2C8490DE-7E51-43E0-A247-242CE37DA3C4}" presName="gear3" presStyleLbl="node1" presStyleIdx="2" presStyleCnt="3"/>
      <dgm:spPr/>
    </dgm:pt>
    <dgm:pt modelId="{8325E141-6D4F-4096-B8B7-F03DD45ADFDD}" type="pres">
      <dgm:prSet presAssocID="{2C8490DE-7E51-43E0-A247-242CE37DA3C4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1DBBCA3B-2D7C-400B-A266-4319231A734F}" type="pres">
      <dgm:prSet presAssocID="{2C8490DE-7E51-43E0-A247-242CE37DA3C4}" presName="gear3srcNode" presStyleLbl="node1" presStyleIdx="2" presStyleCnt="3"/>
      <dgm:spPr/>
    </dgm:pt>
    <dgm:pt modelId="{AB137D03-7097-43FE-81F6-9EAAC92B881B}" type="pres">
      <dgm:prSet presAssocID="{2C8490DE-7E51-43E0-A247-242CE37DA3C4}" presName="gear3dstNode" presStyleLbl="node1" presStyleIdx="2" presStyleCnt="3"/>
      <dgm:spPr/>
    </dgm:pt>
    <dgm:pt modelId="{BFB31DA1-A7E4-46A5-907B-0C2F22048FFF}" type="pres">
      <dgm:prSet presAssocID="{D38448E6-23CB-4A52-BF96-AB8224B0C58A}" presName="connector1" presStyleLbl="sibTrans2D1" presStyleIdx="0" presStyleCnt="3"/>
      <dgm:spPr/>
    </dgm:pt>
    <dgm:pt modelId="{A497C31B-84AD-45CE-B6CA-21C4084B154D}" type="pres">
      <dgm:prSet presAssocID="{3DFEB7D3-09E2-431B-929E-08F3C1A9C320}" presName="connector2" presStyleLbl="sibTrans2D1" presStyleIdx="1" presStyleCnt="3"/>
      <dgm:spPr/>
    </dgm:pt>
    <dgm:pt modelId="{9D97C226-BB66-4F3B-A7DD-3D2C4C4C8A15}" type="pres">
      <dgm:prSet presAssocID="{547AA88B-F264-4087-86EC-085202D678A6}" presName="connector3" presStyleLbl="sibTrans2D1" presStyleIdx="2" presStyleCnt="3"/>
      <dgm:spPr/>
    </dgm:pt>
  </dgm:ptLst>
  <dgm:cxnLst>
    <dgm:cxn modelId="{A116B708-F92D-4E22-90BC-5483B70CC8FF}" type="presOf" srcId="{2C8490DE-7E51-43E0-A247-242CE37DA3C4}" destId="{1DBBCA3B-2D7C-400B-A266-4319231A734F}" srcOrd="2" destOrd="0" presId="urn:microsoft.com/office/officeart/2005/8/layout/gear1"/>
    <dgm:cxn modelId="{B82A9E17-7B45-421A-881A-C12C59363E46}" srcId="{D235FB36-7FFF-49C4-A178-825048FC86E2}" destId="{2C8490DE-7E51-43E0-A247-242CE37DA3C4}" srcOrd="2" destOrd="0" parTransId="{E282877F-B8B5-401F-A255-BE70D0358182}" sibTransId="{547AA88B-F264-4087-86EC-085202D678A6}"/>
    <dgm:cxn modelId="{48164422-9776-4C75-9F5F-9821BA3F2D17}" type="presOf" srcId="{7E5D8CB9-0D97-4209-8EE5-03F5DEECA81A}" destId="{30A638FB-A472-45FD-98AC-89CD5A3E9A47}" srcOrd="1" destOrd="0" presId="urn:microsoft.com/office/officeart/2005/8/layout/gear1"/>
    <dgm:cxn modelId="{E25DE43E-B6C4-4430-91AB-2B8A660D30A6}" type="presOf" srcId="{7E5D8CB9-0D97-4209-8EE5-03F5DEECA81A}" destId="{F86DD22A-D08E-4A70-9B19-22C140017B04}" srcOrd="2" destOrd="0" presId="urn:microsoft.com/office/officeart/2005/8/layout/gear1"/>
    <dgm:cxn modelId="{18096D60-93AE-40E4-8FCF-8E8C38529640}" type="presOf" srcId="{2C8490DE-7E51-43E0-A247-242CE37DA3C4}" destId="{AB137D03-7097-43FE-81F6-9EAAC92B881B}" srcOrd="3" destOrd="0" presId="urn:microsoft.com/office/officeart/2005/8/layout/gear1"/>
    <dgm:cxn modelId="{FB0A6246-F97E-44D3-97E2-BF4BD4F43FD9}" type="presOf" srcId="{D38448E6-23CB-4A52-BF96-AB8224B0C58A}" destId="{BFB31DA1-A7E4-46A5-907B-0C2F22048FFF}" srcOrd="0" destOrd="0" presId="urn:microsoft.com/office/officeart/2005/8/layout/gear1"/>
    <dgm:cxn modelId="{2B3FBF6F-9EC6-42B2-946F-427F184CAA12}" srcId="{D235FB36-7FFF-49C4-A178-825048FC86E2}" destId="{D16DAFAD-C525-43B1-A30C-0951B06363FA}" srcOrd="1" destOrd="0" parTransId="{2D6D6D5A-BA85-49DB-AE6A-FEC6851099CA}" sibTransId="{3DFEB7D3-09E2-431B-929E-08F3C1A9C320}"/>
    <dgm:cxn modelId="{06A60D51-02A4-4EEB-B53B-9C5BC33BE837}" type="presOf" srcId="{2C8490DE-7E51-43E0-A247-242CE37DA3C4}" destId="{8325E141-6D4F-4096-B8B7-F03DD45ADFDD}" srcOrd="1" destOrd="0" presId="urn:microsoft.com/office/officeart/2005/8/layout/gear1"/>
    <dgm:cxn modelId="{0BE04B7F-8F24-4470-B050-E784201AA6F0}" type="presOf" srcId="{D235FB36-7FFF-49C4-A178-825048FC86E2}" destId="{2D6B705F-B85C-4CC1-9D81-89CD33567154}" srcOrd="0" destOrd="0" presId="urn:microsoft.com/office/officeart/2005/8/layout/gear1"/>
    <dgm:cxn modelId="{33675A85-51A2-4B75-87AE-F8A860E4435B}" type="presOf" srcId="{D16DAFAD-C525-43B1-A30C-0951B06363FA}" destId="{0AAB8F8E-E30D-4A16-86EE-EF4FDD81B17F}" srcOrd="1" destOrd="0" presId="urn:microsoft.com/office/officeart/2005/8/layout/gear1"/>
    <dgm:cxn modelId="{E95BCD86-1627-46DE-95FA-39CDC5E1ADF4}" srcId="{D235FB36-7FFF-49C4-A178-825048FC86E2}" destId="{7E5D8CB9-0D97-4209-8EE5-03F5DEECA81A}" srcOrd="0" destOrd="0" parTransId="{E88AD1C7-5AB3-4E12-AF2E-537752D15C3A}" sibTransId="{D38448E6-23CB-4A52-BF96-AB8224B0C58A}"/>
    <dgm:cxn modelId="{3344CFA1-1C7D-400E-94B9-AB9C86D9A833}" type="presOf" srcId="{7E5D8CB9-0D97-4209-8EE5-03F5DEECA81A}" destId="{8BA40344-A079-448A-B926-DEE53EB595CF}" srcOrd="0" destOrd="0" presId="urn:microsoft.com/office/officeart/2005/8/layout/gear1"/>
    <dgm:cxn modelId="{6101B3A6-A906-492E-8256-6A6905DBE953}" type="presOf" srcId="{547AA88B-F264-4087-86EC-085202D678A6}" destId="{9D97C226-BB66-4F3B-A7DD-3D2C4C4C8A15}" srcOrd="0" destOrd="0" presId="urn:microsoft.com/office/officeart/2005/8/layout/gear1"/>
    <dgm:cxn modelId="{C1F145AA-A976-4426-9470-35E11DCDEFB0}" type="presOf" srcId="{D16DAFAD-C525-43B1-A30C-0951B06363FA}" destId="{5682F5A4-590C-41CF-B803-6D4BDE872A48}" srcOrd="0" destOrd="0" presId="urn:microsoft.com/office/officeart/2005/8/layout/gear1"/>
    <dgm:cxn modelId="{891CC1B4-2B14-46AF-A6C4-8B98EA94D0DA}" type="presOf" srcId="{2C8490DE-7E51-43E0-A247-242CE37DA3C4}" destId="{49487AC5-128F-4757-824C-8094FD02896B}" srcOrd="0" destOrd="0" presId="urn:microsoft.com/office/officeart/2005/8/layout/gear1"/>
    <dgm:cxn modelId="{7D78C6B9-EC36-4071-9CA1-E551C9495A9C}" type="presOf" srcId="{D16DAFAD-C525-43B1-A30C-0951B06363FA}" destId="{98CF6C4E-184A-49EA-8E2B-FDDCF36AB56D}" srcOrd="2" destOrd="0" presId="urn:microsoft.com/office/officeart/2005/8/layout/gear1"/>
    <dgm:cxn modelId="{B05A62F9-BF08-40F9-BCEB-41F9AB81B767}" type="presOf" srcId="{3DFEB7D3-09E2-431B-929E-08F3C1A9C320}" destId="{A497C31B-84AD-45CE-B6CA-21C4084B154D}" srcOrd="0" destOrd="0" presId="urn:microsoft.com/office/officeart/2005/8/layout/gear1"/>
    <dgm:cxn modelId="{74EF91CE-1F3E-42AE-9734-1FCFBE719D0C}" type="presParOf" srcId="{2D6B705F-B85C-4CC1-9D81-89CD33567154}" destId="{8BA40344-A079-448A-B926-DEE53EB595CF}" srcOrd="0" destOrd="0" presId="urn:microsoft.com/office/officeart/2005/8/layout/gear1"/>
    <dgm:cxn modelId="{3487AB34-DDFC-4F18-8DA6-5377C6D2693B}" type="presParOf" srcId="{2D6B705F-B85C-4CC1-9D81-89CD33567154}" destId="{30A638FB-A472-45FD-98AC-89CD5A3E9A47}" srcOrd="1" destOrd="0" presId="urn:microsoft.com/office/officeart/2005/8/layout/gear1"/>
    <dgm:cxn modelId="{0C14779A-F3DF-4F07-8590-AD16B0789186}" type="presParOf" srcId="{2D6B705F-B85C-4CC1-9D81-89CD33567154}" destId="{F86DD22A-D08E-4A70-9B19-22C140017B04}" srcOrd="2" destOrd="0" presId="urn:microsoft.com/office/officeart/2005/8/layout/gear1"/>
    <dgm:cxn modelId="{ED3890B8-1756-40D9-BE77-E44C72815158}" type="presParOf" srcId="{2D6B705F-B85C-4CC1-9D81-89CD33567154}" destId="{5682F5A4-590C-41CF-B803-6D4BDE872A48}" srcOrd="3" destOrd="0" presId="urn:microsoft.com/office/officeart/2005/8/layout/gear1"/>
    <dgm:cxn modelId="{98086F1C-058F-4922-9707-FC6A559576C6}" type="presParOf" srcId="{2D6B705F-B85C-4CC1-9D81-89CD33567154}" destId="{0AAB8F8E-E30D-4A16-86EE-EF4FDD81B17F}" srcOrd="4" destOrd="0" presId="urn:microsoft.com/office/officeart/2005/8/layout/gear1"/>
    <dgm:cxn modelId="{9C19DE2C-F5B4-488B-B53F-EBF97832DDBB}" type="presParOf" srcId="{2D6B705F-B85C-4CC1-9D81-89CD33567154}" destId="{98CF6C4E-184A-49EA-8E2B-FDDCF36AB56D}" srcOrd="5" destOrd="0" presId="urn:microsoft.com/office/officeart/2005/8/layout/gear1"/>
    <dgm:cxn modelId="{0BF503D5-6CD9-47C7-A6D5-A380073B7516}" type="presParOf" srcId="{2D6B705F-B85C-4CC1-9D81-89CD33567154}" destId="{49487AC5-128F-4757-824C-8094FD02896B}" srcOrd="6" destOrd="0" presId="urn:microsoft.com/office/officeart/2005/8/layout/gear1"/>
    <dgm:cxn modelId="{AA9E02A6-870F-439F-B5F7-6943FC7C8E0A}" type="presParOf" srcId="{2D6B705F-B85C-4CC1-9D81-89CD33567154}" destId="{8325E141-6D4F-4096-B8B7-F03DD45ADFDD}" srcOrd="7" destOrd="0" presId="urn:microsoft.com/office/officeart/2005/8/layout/gear1"/>
    <dgm:cxn modelId="{4FC84668-C8D1-43B0-9DB0-2D744467E9CB}" type="presParOf" srcId="{2D6B705F-B85C-4CC1-9D81-89CD33567154}" destId="{1DBBCA3B-2D7C-400B-A266-4319231A734F}" srcOrd="8" destOrd="0" presId="urn:microsoft.com/office/officeart/2005/8/layout/gear1"/>
    <dgm:cxn modelId="{24418AFC-D57B-4310-8193-34221724E0E1}" type="presParOf" srcId="{2D6B705F-B85C-4CC1-9D81-89CD33567154}" destId="{AB137D03-7097-43FE-81F6-9EAAC92B881B}" srcOrd="9" destOrd="0" presId="urn:microsoft.com/office/officeart/2005/8/layout/gear1"/>
    <dgm:cxn modelId="{85641404-CDA7-4436-A70F-769D3884ED4E}" type="presParOf" srcId="{2D6B705F-B85C-4CC1-9D81-89CD33567154}" destId="{BFB31DA1-A7E4-46A5-907B-0C2F22048FFF}" srcOrd="10" destOrd="0" presId="urn:microsoft.com/office/officeart/2005/8/layout/gear1"/>
    <dgm:cxn modelId="{961C7C4D-BB62-4131-9D9E-1A1E1B73BB85}" type="presParOf" srcId="{2D6B705F-B85C-4CC1-9D81-89CD33567154}" destId="{A497C31B-84AD-45CE-B6CA-21C4084B154D}" srcOrd="11" destOrd="0" presId="urn:microsoft.com/office/officeart/2005/8/layout/gear1"/>
    <dgm:cxn modelId="{1ACCF623-ED58-4C0E-8A31-5BB8D677FDEC}" type="presParOf" srcId="{2D6B705F-B85C-4CC1-9D81-89CD33567154}" destId="{9D97C226-BB66-4F3B-A7DD-3D2C4C4C8A1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7C7DCB-A25C-41E9-855B-F630BD0481E9}">
      <dsp:nvSpPr>
        <dsp:cNvPr id="0" name=""/>
        <dsp:cNvSpPr/>
      </dsp:nvSpPr>
      <dsp:spPr>
        <a:xfrm>
          <a:off x="494029" y="0"/>
          <a:ext cx="7241540" cy="4525963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F02DC2-E573-4DD5-B096-97CD5F14DBD7}">
      <dsp:nvSpPr>
        <dsp:cNvPr id="0" name=""/>
        <dsp:cNvSpPr/>
      </dsp:nvSpPr>
      <dsp:spPr>
        <a:xfrm>
          <a:off x="1207321" y="3365506"/>
          <a:ext cx="166555" cy="1665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DB6E30-E93A-4EC7-9CD4-D7EB9DC86490}">
      <dsp:nvSpPr>
        <dsp:cNvPr id="0" name=""/>
        <dsp:cNvSpPr/>
      </dsp:nvSpPr>
      <dsp:spPr>
        <a:xfrm>
          <a:off x="1290599" y="3448783"/>
          <a:ext cx="1238303" cy="1077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254" tIns="0" rIns="0" bIns="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900" kern="1200" dirty="0"/>
            <a:t>Pre- 18th century</a:t>
          </a:r>
          <a:endParaRPr lang="en-US" sz="1900" kern="1200" dirty="0"/>
        </a:p>
      </dsp:txBody>
      <dsp:txXfrm>
        <a:off x="1290599" y="3448783"/>
        <a:ext cx="1238303" cy="1077179"/>
      </dsp:txXfrm>
    </dsp:sp>
    <dsp:sp modelId="{AEDB0ED3-366A-4628-A6EF-8E8BE02ADEAC}">
      <dsp:nvSpPr>
        <dsp:cNvPr id="0" name=""/>
        <dsp:cNvSpPr/>
      </dsp:nvSpPr>
      <dsp:spPr>
        <a:xfrm>
          <a:off x="2384071" y="2312767"/>
          <a:ext cx="289661" cy="289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81B02C-E5E3-44A6-B316-AA27A0595303}">
      <dsp:nvSpPr>
        <dsp:cNvPr id="0" name=""/>
        <dsp:cNvSpPr/>
      </dsp:nvSpPr>
      <dsp:spPr>
        <a:xfrm>
          <a:off x="2528902" y="2457597"/>
          <a:ext cx="1520723" cy="2068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486" tIns="0" rIns="0" bIns="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900" kern="1200" dirty="0"/>
            <a:t>18th century, Locke, Montesquieu, Hegel</a:t>
          </a:r>
          <a:endParaRPr lang="en-US" sz="1900" kern="1200" dirty="0"/>
        </a:p>
      </dsp:txBody>
      <dsp:txXfrm>
        <a:off x="2528902" y="2457597"/>
        <a:ext cx="1520723" cy="2068365"/>
      </dsp:txXfrm>
    </dsp:sp>
    <dsp:sp modelId="{FF49765E-0A30-40C4-99D4-5C4C15D4A376}">
      <dsp:nvSpPr>
        <dsp:cNvPr id="0" name=""/>
        <dsp:cNvSpPr/>
      </dsp:nvSpPr>
      <dsp:spPr>
        <a:xfrm>
          <a:off x="3886691" y="1537017"/>
          <a:ext cx="383801" cy="3838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5C2189-1222-4FE0-890E-D8E130DA5BC2}">
      <dsp:nvSpPr>
        <dsp:cNvPr id="0" name=""/>
        <dsp:cNvSpPr/>
      </dsp:nvSpPr>
      <dsp:spPr>
        <a:xfrm>
          <a:off x="4078592" y="1728917"/>
          <a:ext cx="1520723" cy="27970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369" tIns="0" rIns="0" bIns="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900" kern="1200" dirty="0"/>
            <a:t>19th century: Marx, de Tocqueville</a:t>
          </a:r>
          <a:endParaRPr lang="en-US" sz="1900" kern="1200" dirty="0"/>
        </a:p>
      </dsp:txBody>
      <dsp:txXfrm>
        <a:off x="4078592" y="1728917"/>
        <a:ext cx="1520723" cy="2797045"/>
      </dsp:txXfrm>
    </dsp:sp>
    <dsp:sp modelId="{09A9A1F7-8665-420C-8C26-73CB3E991C3E}">
      <dsp:nvSpPr>
        <dsp:cNvPr id="0" name=""/>
        <dsp:cNvSpPr/>
      </dsp:nvSpPr>
      <dsp:spPr>
        <a:xfrm>
          <a:off x="5523279" y="1023772"/>
          <a:ext cx="514149" cy="5141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8FA838-62A6-401A-AA9A-075328AE07C4}">
      <dsp:nvSpPr>
        <dsp:cNvPr id="0" name=""/>
        <dsp:cNvSpPr/>
      </dsp:nvSpPr>
      <dsp:spPr>
        <a:xfrm>
          <a:off x="5780354" y="1280847"/>
          <a:ext cx="1520723" cy="3245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437" tIns="0" rIns="0" bIns="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900" kern="1200" dirty="0"/>
            <a:t>20th century: Gramsci, Habermas</a:t>
          </a:r>
          <a:endParaRPr lang="en-US" sz="1900" kern="1200" dirty="0"/>
        </a:p>
      </dsp:txBody>
      <dsp:txXfrm>
        <a:off x="5780354" y="1280847"/>
        <a:ext cx="1520723" cy="32451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6B4B93-148F-4205-87C8-619D8E3C52C6}">
      <dsp:nvSpPr>
        <dsp:cNvPr id="0" name=""/>
        <dsp:cNvSpPr/>
      </dsp:nvSpPr>
      <dsp:spPr>
        <a:xfrm rot="5400000">
          <a:off x="3649725" y="110628"/>
          <a:ext cx="1676548" cy="145859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000" kern="1200" dirty="0"/>
            <a:t>Political transition and democratisation</a:t>
          </a:r>
          <a:endParaRPr lang="en-US" sz="1000" kern="1200" dirty="0"/>
        </a:p>
      </dsp:txBody>
      <dsp:txXfrm rot="-5400000">
        <a:off x="3985998" y="262915"/>
        <a:ext cx="1004001" cy="1154024"/>
      </dsp:txXfrm>
    </dsp:sp>
    <dsp:sp modelId="{BC8D4BA2-798E-429F-8314-7120EC66A4F1}">
      <dsp:nvSpPr>
        <dsp:cNvPr id="0" name=""/>
        <dsp:cNvSpPr/>
      </dsp:nvSpPr>
      <dsp:spPr>
        <a:xfrm>
          <a:off x="5261559" y="336962"/>
          <a:ext cx="1871028" cy="1005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000" kern="1200" dirty="0"/>
            <a:t>Western Europe</a:t>
          </a:r>
          <a:endParaRPr lang="en-US" sz="1000" kern="1200" dirty="0"/>
        </a:p>
      </dsp:txBody>
      <dsp:txXfrm>
        <a:off x="5261559" y="336962"/>
        <a:ext cx="1871028" cy="1005929"/>
      </dsp:txXfrm>
    </dsp:sp>
    <dsp:sp modelId="{CCE35FCB-BE25-42E4-8406-F7E8BF46218B}">
      <dsp:nvSpPr>
        <dsp:cNvPr id="0" name=""/>
        <dsp:cNvSpPr/>
      </dsp:nvSpPr>
      <dsp:spPr>
        <a:xfrm rot="5400000">
          <a:off x="2074440" y="110628"/>
          <a:ext cx="1676548" cy="1458597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2410713" y="262915"/>
        <a:ext cx="1004001" cy="1154024"/>
      </dsp:txXfrm>
    </dsp:sp>
    <dsp:sp modelId="{59392608-5DDC-4839-9EB8-1D944A7F9C24}">
      <dsp:nvSpPr>
        <dsp:cNvPr id="0" name=""/>
        <dsp:cNvSpPr/>
      </dsp:nvSpPr>
      <dsp:spPr>
        <a:xfrm rot="5400000">
          <a:off x="2859064" y="1533682"/>
          <a:ext cx="1676548" cy="1458597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000" kern="1200" dirty="0"/>
            <a:t>US and Western Europe</a:t>
          </a:r>
          <a:endParaRPr lang="en-US" sz="1000" kern="1200" dirty="0"/>
        </a:p>
      </dsp:txBody>
      <dsp:txXfrm rot="-5400000">
        <a:off x="3195337" y="1685969"/>
        <a:ext cx="1004001" cy="1154024"/>
      </dsp:txXfrm>
    </dsp:sp>
    <dsp:sp modelId="{2B932D19-7EB2-46D5-887D-6BBFA3D785D2}">
      <dsp:nvSpPr>
        <dsp:cNvPr id="0" name=""/>
        <dsp:cNvSpPr/>
      </dsp:nvSpPr>
      <dsp:spPr>
        <a:xfrm>
          <a:off x="1097012" y="1760016"/>
          <a:ext cx="1810672" cy="1005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000" kern="1200" dirty="0"/>
            <a:t>Eastern Europe</a:t>
          </a:r>
          <a:endParaRPr lang="en-US" sz="1000" kern="1200" dirty="0"/>
        </a:p>
      </dsp:txBody>
      <dsp:txXfrm>
        <a:off x="1097012" y="1760016"/>
        <a:ext cx="1810672" cy="1005929"/>
      </dsp:txXfrm>
    </dsp:sp>
    <dsp:sp modelId="{2C914E66-1C0F-4635-94EA-3591A5605DE4}">
      <dsp:nvSpPr>
        <dsp:cNvPr id="0" name=""/>
        <dsp:cNvSpPr/>
      </dsp:nvSpPr>
      <dsp:spPr>
        <a:xfrm rot="5400000">
          <a:off x="4434350" y="1533682"/>
          <a:ext cx="1676548" cy="1458597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4770623" y="1685969"/>
        <a:ext cx="1004001" cy="1154024"/>
      </dsp:txXfrm>
    </dsp:sp>
    <dsp:sp modelId="{E847FD84-8A2C-4AF9-9C90-1BF5225A1790}">
      <dsp:nvSpPr>
        <dsp:cNvPr id="0" name=""/>
        <dsp:cNvSpPr/>
      </dsp:nvSpPr>
      <dsp:spPr>
        <a:xfrm rot="5400000">
          <a:off x="3649725" y="2956737"/>
          <a:ext cx="1676548" cy="1458597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000" kern="1200" dirty="0"/>
            <a:t>CS in the South?</a:t>
          </a:r>
          <a:endParaRPr lang="en-US" sz="1000" kern="1200" dirty="0"/>
        </a:p>
      </dsp:txBody>
      <dsp:txXfrm rot="-5400000">
        <a:off x="3985998" y="3109024"/>
        <a:ext cx="1004001" cy="1154024"/>
      </dsp:txXfrm>
    </dsp:sp>
    <dsp:sp modelId="{D3CEF172-5931-42D5-9A80-D6D27273C7EE}">
      <dsp:nvSpPr>
        <dsp:cNvPr id="0" name=""/>
        <dsp:cNvSpPr/>
      </dsp:nvSpPr>
      <dsp:spPr>
        <a:xfrm>
          <a:off x="5261559" y="3183071"/>
          <a:ext cx="1871028" cy="1005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F680E1-AB59-4235-B6CD-BC22C153425B}">
      <dsp:nvSpPr>
        <dsp:cNvPr id="0" name=""/>
        <dsp:cNvSpPr/>
      </dsp:nvSpPr>
      <dsp:spPr>
        <a:xfrm rot="5400000">
          <a:off x="2074440" y="2956737"/>
          <a:ext cx="1676548" cy="145859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2410713" y="3109024"/>
        <a:ext cx="1004001" cy="11540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54C30B-0BC3-4259-98FF-5CAC02CE3334}">
      <dsp:nvSpPr>
        <dsp:cNvPr id="0" name=""/>
        <dsp:cNvSpPr/>
      </dsp:nvSpPr>
      <dsp:spPr>
        <a:xfrm rot="16200000">
          <a:off x="907044" y="1233870"/>
          <a:ext cx="2612745" cy="1596664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146050" rIns="131445" bIns="14605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300" kern="1200" dirty="0"/>
            <a:t>Actor Oriented</a:t>
          </a:r>
          <a:endParaRPr lang="en-US" sz="2300" kern="1200" dirty="0"/>
        </a:p>
      </dsp:txBody>
      <dsp:txXfrm rot="5400000">
        <a:off x="1493042" y="803786"/>
        <a:ext cx="1518707" cy="2456831"/>
      </dsp:txXfrm>
    </dsp:sp>
    <dsp:sp modelId="{15BAAE25-F22D-4105-A170-AE89A3F92258}">
      <dsp:nvSpPr>
        <dsp:cNvPr id="0" name=""/>
        <dsp:cNvSpPr/>
      </dsp:nvSpPr>
      <dsp:spPr>
        <a:xfrm rot="5400000">
          <a:off x="2576210" y="1233870"/>
          <a:ext cx="2612745" cy="1596664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1">
                <a:tint val="50000"/>
                <a:hueOff val="-13089511"/>
                <a:satOff val="-703"/>
                <a:lumOff val="11364"/>
                <a:alphaOff val="0"/>
                <a:shade val="51000"/>
                <a:satMod val="130000"/>
              </a:schemeClr>
            </a:gs>
            <a:gs pos="80000">
              <a:schemeClr val="accent1">
                <a:tint val="50000"/>
                <a:hueOff val="-13089511"/>
                <a:satOff val="-703"/>
                <a:lumOff val="11364"/>
                <a:alphaOff val="0"/>
                <a:shade val="93000"/>
                <a:satMod val="130000"/>
              </a:schemeClr>
            </a:gs>
            <a:gs pos="100000">
              <a:schemeClr val="accent1">
                <a:tint val="50000"/>
                <a:hueOff val="-13089511"/>
                <a:satOff val="-703"/>
                <a:lumOff val="1136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1445" tIns="146050" rIns="87630" bIns="14605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300" kern="1200" dirty="0"/>
            <a:t>Functional</a:t>
          </a:r>
          <a:endParaRPr lang="en-US" sz="2300" kern="1200" dirty="0"/>
        </a:p>
      </dsp:txBody>
      <dsp:txXfrm rot="-5400000">
        <a:off x="3084251" y="803787"/>
        <a:ext cx="1518707" cy="2456831"/>
      </dsp:txXfrm>
    </dsp:sp>
    <dsp:sp modelId="{6061C3C7-4882-49FA-8BEA-27EDAFD3FC80}">
      <dsp:nvSpPr>
        <dsp:cNvPr id="0" name=""/>
        <dsp:cNvSpPr/>
      </dsp:nvSpPr>
      <dsp:spPr>
        <a:xfrm>
          <a:off x="2213253" y="0"/>
          <a:ext cx="1669165" cy="1669084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8F224FD-3DC5-482F-957A-1ACF892AA81C}">
      <dsp:nvSpPr>
        <dsp:cNvPr id="0" name=""/>
        <dsp:cNvSpPr/>
      </dsp:nvSpPr>
      <dsp:spPr>
        <a:xfrm rot="10800000">
          <a:off x="2213253" y="2394915"/>
          <a:ext cx="1669165" cy="1669084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A40344-A079-448A-B926-DEE53EB595CF}">
      <dsp:nvSpPr>
        <dsp:cNvPr id="0" name=""/>
        <dsp:cNvSpPr/>
      </dsp:nvSpPr>
      <dsp:spPr>
        <a:xfrm>
          <a:off x="3888501" y="2036683"/>
          <a:ext cx="2489279" cy="2489279"/>
        </a:xfrm>
        <a:prstGeom prst="gear9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800" kern="1200" dirty="0"/>
            <a:t>CS as associational life</a:t>
          </a:r>
          <a:endParaRPr lang="en-US" sz="1800" kern="1200" dirty="0"/>
        </a:p>
      </dsp:txBody>
      <dsp:txXfrm>
        <a:off x="4388957" y="2619785"/>
        <a:ext cx="1488367" cy="1279541"/>
      </dsp:txXfrm>
    </dsp:sp>
    <dsp:sp modelId="{5682F5A4-590C-41CF-B803-6D4BDE872A48}">
      <dsp:nvSpPr>
        <dsp:cNvPr id="0" name=""/>
        <dsp:cNvSpPr/>
      </dsp:nvSpPr>
      <dsp:spPr>
        <a:xfrm>
          <a:off x="2440193" y="1448308"/>
          <a:ext cx="1810385" cy="1810385"/>
        </a:xfrm>
        <a:prstGeom prst="gear6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800" kern="1200" dirty="0"/>
            <a:t>CS as the good society</a:t>
          </a:r>
          <a:endParaRPr lang="en-US" sz="1800" kern="1200" dirty="0"/>
        </a:p>
      </dsp:txBody>
      <dsp:txXfrm>
        <a:off x="2895963" y="1906833"/>
        <a:ext cx="898845" cy="893335"/>
      </dsp:txXfrm>
    </dsp:sp>
    <dsp:sp modelId="{49487AC5-128F-4757-824C-8094FD02896B}">
      <dsp:nvSpPr>
        <dsp:cNvPr id="0" name=""/>
        <dsp:cNvSpPr/>
      </dsp:nvSpPr>
      <dsp:spPr>
        <a:xfrm rot="20700000">
          <a:off x="3454194" y="199327"/>
          <a:ext cx="1773807" cy="1773807"/>
        </a:xfrm>
        <a:prstGeom prst="gear6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800" kern="1200" dirty="0"/>
            <a:t>CS as public sphere</a:t>
          </a:r>
          <a:endParaRPr lang="en-US" sz="1800" kern="1200" dirty="0"/>
        </a:p>
      </dsp:txBody>
      <dsp:txXfrm rot="-20700000">
        <a:off x="3843242" y="588375"/>
        <a:ext cx="995711" cy="995711"/>
      </dsp:txXfrm>
    </dsp:sp>
    <dsp:sp modelId="{BFB31DA1-A7E4-46A5-907B-0C2F22048FFF}">
      <dsp:nvSpPr>
        <dsp:cNvPr id="0" name=""/>
        <dsp:cNvSpPr/>
      </dsp:nvSpPr>
      <dsp:spPr>
        <a:xfrm>
          <a:off x="3700746" y="1658974"/>
          <a:ext cx="3186277" cy="3186277"/>
        </a:xfrm>
        <a:prstGeom prst="circularArrow">
          <a:avLst>
            <a:gd name="adj1" fmla="val 4687"/>
            <a:gd name="adj2" fmla="val 299029"/>
            <a:gd name="adj3" fmla="val 2523572"/>
            <a:gd name="adj4" fmla="val 15845412"/>
            <a:gd name="adj5" fmla="val 5469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97C31B-84AD-45CE-B6CA-21C4084B154D}">
      <dsp:nvSpPr>
        <dsp:cNvPr id="0" name=""/>
        <dsp:cNvSpPr/>
      </dsp:nvSpPr>
      <dsp:spPr>
        <a:xfrm>
          <a:off x="2119577" y="1046315"/>
          <a:ext cx="2315030" cy="231503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7C226-BB66-4F3B-A7DD-3D2C4C4C8A15}">
      <dsp:nvSpPr>
        <dsp:cNvPr id="0" name=""/>
        <dsp:cNvSpPr/>
      </dsp:nvSpPr>
      <dsp:spPr>
        <a:xfrm>
          <a:off x="3043894" y="-190626"/>
          <a:ext cx="2496068" cy="249606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D483-DCBF-4299-9F81-7C7A8D2BA3C6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B4620-6AD2-46DA-B5E3-4035360B9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229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D483-DCBF-4299-9F81-7C7A8D2BA3C6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B4620-6AD2-46DA-B5E3-4035360B9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23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D483-DCBF-4299-9F81-7C7A8D2BA3C6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B4620-6AD2-46DA-B5E3-4035360B9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20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D483-DCBF-4299-9F81-7C7A8D2BA3C6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B4620-6AD2-46DA-B5E3-4035360B9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971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D483-DCBF-4299-9F81-7C7A8D2BA3C6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B4620-6AD2-46DA-B5E3-4035360B9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06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D483-DCBF-4299-9F81-7C7A8D2BA3C6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B4620-6AD2-46DA-B5E3-4035360B9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22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D483-DCBF-4299-9F81-7C7A8D2BA3C6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B4620-6AD2-46DA-B5E3-4035360B9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338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D483-DCBF-4299-9F81-7C7A8D2BA3C6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B4620-6AD2-46DA-B5E3-4035360B9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950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D483-DCBF-4299-9F81-7C7A8D2BA3C6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B4620-6AD2-46DA-B5E3-4035360B9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881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D483-DCBF-4299-9F81-7C7A8D2BA3C6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B4620-6AD2-46DA-B5E3-4035360B9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744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D483-DCBF-4299-9F81-7C7A8D2BA3C6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B4620-6AD2-46DA-B5E3-4035360B9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05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7D483-DCBF-4299-9F81-7C7A8D2BA3C6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B4620-6AD2-46DA-B5E3-4035360B9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25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/>
              <a:t>Civil Society: 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/>
              <a:t>Dr Sri Lestari wahyuningroem</a:t>
            </a:r>
          </a:p>
          <a:p>
            <a:r>
              <a:rPr lang="id-ID" dirty="0"/>
              <a:t>UPN Veteran Jakarta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303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Two research approaches on CS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6127040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0862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CS Functions (Merkel and Lauth)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id-ID" dirty="0"/>
              <a:t>Protection</a:t>
            </a:r>
          </a:p>
          <a:p>
            <a:pPr marL="514350" indent="-514350">
              <a:buAutoNum type="arabicPeriod"/>
            </a:pPr>
            <a:r>
              <a:rPr lang="id-ID" dirty="0"/>
              <a:t>Intermediation between State and Citizens</a:t>
            </a:r>
          </a:p>
          <a:p>
            <a:pPr marL="514350" indent="-514350">
              <a:buAutoNum type="arabicPeriod"/>
            </a:pPr>
            <a:r>
              <a:rPr lang="id-ID" dirty="0"/>
              <a:t>Participatory Socialization</a:t>
            </a:r>
          </a:p>
          <a:p>
            <a:pPr marL="514350" indent="-514350">
              <a:buAutoNum type="arabicPeriod"/>
            </a:pPr>
            <a:r>
              <a:rPr lang="id-ID" dirty="0"/>
              <a:t>Community building and integration</a:t>
            </a:r>
          </a:p>
          <a:p>
            <a:pPr marL="514350" indent="-514350">
              <a:buAutoNum type="arabicPeriod"/>
            </a:pPr>
            <a:r>
              <a:rPr lang="id-ID" dirty="0"/>
              <a:t>Communication</a:t>
            </a:r>
          </a:p>
          <a:p>
            <a:pPr marL="514350" indent="-514350">
              <a:buAutoNum type="arabicPeriod"/>
            </a:pPr>
            <a:endParaRPr lang="id-ID" dirty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960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Edwards’ Roles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312031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4765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Extending the functions: seven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id-ID" dirty="0"/>
              <a:t>Protection of citizens</a:t>
            </a:r>
          </a:p>
          <a:p>
            <a:pPr marL="514350" indent="-514350">
              <a:buAutoNum type="arabicPeriod"/>
            </a:pPr>
            <a:r>
              <a:rPr lang="id-ID" dirty="0"/>
              <a:t>Monitoring for accountability</a:t>
            </a:r>
          </a:p>
          <a:p>
            <a:pPr marL="514350" indent="-514350">
              <a:buAutoNum type="arabicPeriod"/>
            </a:pPr>
            <a:r>
              <a:rPr lang="id-ID" dirty="0"/>
              <a:t>Advocacy and public communication</a:t>
            </a:r>
          </a:p>
          <a:p>
            <a:pPr marL="514350" indent="-514350">
              <a:buAutoNum type="arabicPeriod"/>
            </a:pPr>
            <a:r>
              <a:rPr lang="id-ID" dirty="0"/>
              <a:t>Socialization</a:t>
            </a:r>
          </a:p>
          <a:p>
            <a:pPr marL="514350" indent="-514350">
              <a:buAutoNum type="arabicPeriod"/>
            </a:pPr>
            <a:r>
              <a:rPr lang="id-ID" dirty="0"/>
              <a:t>Building community</a:t>
            </a:r>
          </a:p>
          <a:p>
            <a:pPr marL="514350" indent="-514350">
              <a:buAutoNum type="arabicPeriod"/>
            </a:pPr>
            <a:r>
              <a:rPr lang="id-ID" dirty="0"/>
              <a:t>Service delivery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284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Limitations and clarifications of Functional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The scope of functions</a:t>
            </a:r>
          </a:p>
          <a:p>
            <a:r>
              <a:rPr lang="id-ID" dirty="0"/>
              <a:t>Uncivil society actors</a:t>
            </a:r>
          </a:p>
          <a:p>
            <a:r>
              <a:rPr lang="id-ID" dirty="0"/>
              <a:t>The role toward the state and within society’</a:t>
            </a:r>
          </a:p>
          <a:p>
            <a:r>
              <a:rPr lang="id-ID" dirty="0"/>
              <a:t>Service delivery as entry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051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/>
              <a:t>Source: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Cristoph Spurk, 2008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5174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Discuss the roles and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id-ID" dirty="0"/>
              <a:t>Greenpeace</a:t>
            </a:r>
          </a:p>
          <a:p>
            <a:pPr marL="514350" indent="-514350">
              <a:buAutoNum type="arabicPeriod"/>
            </a:pPr>
            <a:r>
              <a:rPr lang="id-ID" dirty="0"/>
              <a:t>ICW</a:t>
            </a:r>
          </a:p>
          <a:p>
            <a:pPr marL="514350" indent="-514350">
              <a:buAutoNum type="arabicPeriod"/>
            </a:pPr>
            <a:r>
              <a:rPr lang="id-ID" dirty="0"/>
              <a:t>AJI</a:t>
            </a:r>
          </a:p>
          <a:p>
            <a:pPr marL="514350" indent="-514350">
              <a:buAutoNum type="arabicPeriod"/>
            </a:pPr>
            <a:r>
              <a:rPr lang="id-ID" dirty="0"/>
              <a:t>PGRI</a:t>
            </a:r>
          </a:p>
          <a:p>
            <a:pPr marL="514350" indent="-514350">
              <a:buAutoNum type="arabicPeriod"/>
            </a:pPr>
            <a:r>
              <a:rPr lang="id-ID" dirty="0"/>
              <a:t>FPI</a:t>
            </a:r>
          </a:p>
          <a:p>
            <a:pPr marL="514350" indent="-514350">
              <a:buAutoNum type="arabicPeriod"/>
            </a:pPr>
            <a:r>
              <a:rPr lang="id-ID" dirty="0"/>
              <a:t>AIPI</a:t>
            </a:r>
          </a:p>
          <a:p>
            <a:pPr marL="514350" indent="-514350">
              <a:buAutoNum type="arabicPeriod"/>
            </a:pPr>
            <a:r>
              <a:rPr lang="id-ID" dirty="0"/>
              <a:t>PGA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8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“Civil Society”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terms </a:t>
            </a:r>
            <a:r>
              <a:rPr lang="id-ID" dirty="0"/>
              <a:t>“</a:t>
            </a:r>
            <a:r>
              <a:rPr lang="en-US" dirty="0"/>
              <a:t>an arena of voluntary, </a:t>
            </a:r>
            <a:r>
              <a:rPr lang="en-US" dirty="0" err="1"/>
              <a:t>uncoerced</a:t>
            </a:r>
            <a:r>
              <a:rPr lang="id-ID" dirty="0"/>
              <a:t> </a:t>
            </a:r>
            <a:r>
              <a:rPr lang="en-US" dirty="0"/>
              <a:t>collective action around shared interests, purposes and values</a:t>
            </a:r>
            <a:r>
              <a:rPr lang="id-ID" dirty="0"/>
              <a:t>”</a:t>
            </a:r>
            <a:r>
              <a:rPr lang="en-US" dirty="0"/>
              <a:t> (Merkel and </a:t>
            </a:r>
            <a:r>
              <a:rPr lang="en-US" dirty="0" err="1"/>
              <a:t>Lauth</a:t>
            </a:r>
            <a:r>
              <a:rPr lang="id-ID" dirty="0"/>
              <a:t> </a:t>
            </a:r>
            <a:r>
              <a:rPr lang="en-US" dirty="0"/>
              <a:t>1998, 7).</a:t>
            </a:r>
          </a:p>
        </p:txBody>
      </p:sp>
    </p:spTree>
    <p:extLst>
      <p:ext uri="{BB962C8B-B14F-4D97-AF65-F5344CB8AC3E}">
        <p14:creationId xmlns:p14="http://schemas.microsoft.com/office/powerpoint/2010/main" val="1185719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Timeline of the concept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660566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9960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 Definition (Spurk, 2008)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057400"/>
            <a:ext cx="8305800" cy="3070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4462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Commonness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d-ID" dirty="0"/>
              <a:t>CS as </a:t>
            </a:r>
            <a:r>
              <a:rPr lang="en-US" dirty="0"/>
              <a:t>sector on its own</a:t>
            </a:r>
            <a:r>
              <a:rPr lang="id-ID" dirty="0"/>
              <a:t>; voluntary, autonomous, interacting in pulic sphere</a:t>
            </a:r>
          </a:p>
          <a:p>
            <a:r>
              <a:rPr lang="id-ID" dirty="0"/>
              <a:t>Both </a:t>
            </a:r>
            <a:r>
              <a:rPr lang="en-US" dirty="0"/>
              <a:t>different from the state and the political sphere due to the fact that civil society is making political demands towards the state</a:t>
            </a:r>
            <a:r>
              <a:rPr lang="id-ID" dirty="0"/>
              <a:t> </a:t>
            </a:r>
            <a:r>
              <a:rPr lang="en-US" dirty="0"/>
              <a:t>and others, but not </a:t>
            </a:r>
            <a:r>
              <a:rPr lang="id-ID" dirty="0"/>
              <a:t>aiming </a:t>
            </a:r>
            <a:r>
              <a:rPr lang="en-US" dirty="0"/>
              <a:t>for</a:t>
            </a:r>
            <a:r>
              <a:rPr lang="id-ID" dirty="0"/>
              <a:t> </a:t>
            </a:r>
            <a:r>
              <a:rPr lang="en-US" dirty="0"/>
              <a:t>political offices in government and the state. </a:t>
            </a:r>
            <a:endParaRPr lang="id-ID" dirty="0"/>
          </a:p>
          <a:p>
            <a:r>
              <a:rPr lang="id-ID" dirty="0"/>
              <a:t>F</a:t>
            </a:r>
            <a:r>
              <a:rPr lang="en-US" dirty="0" err="1"/>
              <a:t>ormally</a:t>
            </a:r>
            <a:r>
              <a:rPr lang="en-US" dirty="0"/>
              <a:t> and legally</a:t>
            </a:r>
            <a:r>
              <a:rPr lang="id-ID" dirty="0"/>
              <a:t> </a:t>
            </a:r>
            <a:r>
              <a:rPr lang="en-US" dirty="0"/>
              <a:t>independent from the state/political society, but is oriented towards and interacts closely with</a:t>
            </a:r>
            <a:r>
              <a:rPr lang="id-ID" dirty="0"/>
              <a:t> </a:t>
            </a:r>
            <a:r>
              <a:rPr lang="en-US" dirty="0"/>
              <a:t>the state, the political and the economic sector.</a:t>
            </a:r>
            <a:endParaRPr lang="id-ID" dirty="0"/>
          </a:p>
          <a:p>
            <a:r>
              <a:rPr lang="en-US" dirty="0"/>
              <a:t>differentiated from the market and the business sector (economic</a:t>
            </a:r>
            <a:r>
              <a:rPr lang="id-ID" dirty="0"/>
              <a:t> </a:t>
            </a:r>
            <a:r>
              <a:rPr lang="en-US" dirty="0"/>
              <a:t>sphere) as well as from the family/private realm</a:t>
            </a:r>
            <a:endParaRPr lang="id-ID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963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Sector or Intermediate Sphere?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67131"/>
            <a:ext cx="8229600" cy="4392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7404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Who are civil society?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/>
              <a:t>1. </a:t>
            </a:r>
          </a:p>
          <a:p>
            <a:pPr marL="0" indent="0">
              <a:buNone/>
            </a:pPr>
            <a:r>
              <a:rPr lang="id-ID" dirty="0"/>
              <a:t>2. </a:t>
            </a:r>
          </a:p>
          <a:p>
            <a:pPr marL="0" indent="0">
              <a:buNone/>
            </a:pPr>
            <a:r>
              <a:rPr lang="id-ID" dirty="0"/>
              <a:t>3.</a:t>
            </a:r>
          </a:p>
          <a:p>
            <a:pPr marL="0" indent="0">
              <a:buNone/>
            </a:pPr>
            <a:r>
              <a:rPr lang="id-ID" dirty="0"/>
              <a:t>dst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213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CS in Different Contexts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08252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1875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Some imporant topics to be discussed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Global Civil Society</a:t>
            </a:r>
          </a:p>
          <a:p>
            <a:r>
              <a:rPr lang="id-ID" dirty="0"/>
              <a:t>Civils Society in Armed Conflict</a:t>
            </a:r>
          </a:p>
          <a:p>
            <a:r>
              <a:rPr lang="id-ID" dirty="0"/>
              <a:t>Civil Society in Development Cooperation</a:t>
            </a:r>
          </a:p>
          <a:p>
            <a:r>
              <a:rPr lang="id-ID" dirty="0"/>
              <a:t>Uncivil Society</a:t>
            </a:r>
          </a:p>
          <a:p>
            <a:r>
              <a:rPr lang="id-ID" dirty="0"/>
              <a:t>Ambivalent effects of 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639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354</Words>
  <Application>Microsoft Office PowerPoint</Application>
  <PresentationFormat>On-screen Show (4:3)</PresentationFormat>
  <Paragraphs>69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Civil Society: Introduction</vt:lpstr>
      <vt:lpstr>“Civil Society”</vt:lpstr>
      <vt:lpstr>Timeline of the concept</vt:lpstr>
      <vt:lpstr> Definition (Spurk, 2008)</vt:lpstr>
      <vt:lpstr>Commonness</vt:lpstr>
      <vt:lpstr>Sector or Intermediate Sphere?</vt:lpstr>
      <vt:lpstr>Who are civil society?</vt:lpstr>
      <vt:lpstr>CS in Different Contexts</vt:lpstr>
      <vt:lpstr>Some imporant topics to be discussed</vt:lpstr>
      <vt:lpstr>Two research approaches on CS</vt:lpstr>
      <vt:lpstr>CS Functions (Merkel and Lauth)</vt:lpstr>
      <vt:lpstr>Edwards’ Roles</vt:lpstr>
      <vt:lpstr>Extending the functions: seven</vt:lpstr>
      <vt:lpstr>Limitations and clarifications of Functional Model</vt:lpstr>
      <vt:lpstr>Source:</vt:lpstr>
      <vt:lpstr>Discuss the roles and functions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user</cp:lastModifiedBy>
  <cp:revision>7</cp:revision>
  <dcterms:created xsi:type="dcterms:W3CDTF">2019-05-15T03:52:52Z</dcterms:created>
  <dcterms:modified xsi:type="dcterms:W3CDTF">2020-03-12T13:52:25Z</dcterms:modified>
</cp:coreProperties>
</file>