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60" r:id="rId4"/>
    <p:sldId id="267" r:id="rId5"/>
    <p:sldId id="268" r:id="rId6"/>
    <p:sldId id="269" r:id="rId7"/>
    <p:sldId id="273" r:id="rId8"/>
    <p:sldId id="261" r:id="rId9"/>
    <p:sldId id="270" r:id="rId10"/>
    <p:sldId id="271" r:id="rId11"/>
    <p:sldId id="262" r:id="rId12"/>
    <p:sldId id="272" r:id="rId13"/>
    <p:sldId id="274" r:id="rId14"/>
    <p:sldId id="275" r:id="rId15"/>
    <p:sldId id="277" r:id="rId16"/>
    <p:sldId id="276" r:id="rId17"/>
    <p:sldId id="278" r:id="rId18"/>
    <p:sldId id="27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85696" autoAdjust="0"/>
  </p:normalViewPr>
  <p:slideViewPr>
    <p:cSldViewPr snapToGrid="0">
      <p:cViewPr varScale="1">
        <p:scale>
          <a:sx n="64" d="100"/>
          <a:sy n="64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207F9A-E7CF-4F27-8E71-A31D3DEA3B40}" type="doc">
      <dgm:prSet loTypeId="urn:microsoft.com/office/officeart/2011/layout/RadialPictureList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7146CFF-CD15-4A59-86AE-30AB4F79CF29}">
      <dgm:prSet phldrT="[Text]"/>
      <dgm:spPr/>
      <dgm:t>
        <a:bodyPr/>
        <a:lstStyle/>
        <a:p>
          <a:r>
            <a:rPr lang="en-US" dirty="0"/>
            <a:t>STATE</a:t>
          </a:r>
        </a:p>
      </dgm:t>
    </dgm:pt>
    <dgm:pt modelId="{18ABE516-3017-4E1B-B36E-13B874D0950F}" type="parTrans" cxnId="{879F743D-A54C-4706-A6B2-6FD1631FE3BC}">
      <dgm:prSet/>
      <dgm:spPr/>
      <dgm:t>
        <a:bodyPr/>
        <a:lstStyle/>
        <a:p>
          <a:endParaRPr lang="en-US"/>
        </a:p>
      </dgm:t>
    </dgm:pt>
    <dgm:pt modelId="{379FC5C6-2B2E-4B9C-B8CE-1EEBC263104C}" type="sibTrans" cxnId="{879F743D-A54C-4706-A6B2-6FD1631FE3BC}">
      <dgm:prSet/>
      <dgm:spPr/>
      <dgm:t>
        <a:bodyPr/>
        <a:lstStyle/>
        <a:p>
          <a:endParaRPr lang="en-US"/>
        </a:p>
      </dgm:t>
    </dgm:pt>
    <dgm:pt modelId="{94EABACB-9EED-4981-ABC8-5C3FE58A27BD}">
      <dgm:prSet phldrT="[Text]"/>
      <dgm:spPr/>
      <dgm:t>
        <a:bodyPr/>
        <a:lstStyle/>
        <a:p>
          <a:r>
            <a:rPr lang="en-US" dirty="0"/>
            <a:t>group</a:t>
          </a:r>
        </a:p>
      </dgm:t>
    </dgm:pt>
    <dgm:pt modelId="{95BCA9D6-5036-4401-AD71-332D0C005063}" type="parTrans" cxnId="{1970B1EF-5931-4AD9-8F79-F2D406248396}">
      <dgm:prSet/>
      <dgm:spPr/>
      <dgm:t>
        <a:bodyPr/>
        <a:lstStyle/>
        <a:p>
          <a:endParaRPr lang="en-US"/>
        </a:p>
      </dgm:t>
    </dgm:pt>
    <dgm:pt modelId="{BEB8F7D7-3A4D-4582-B29F-39D497CB922C}" type="sibTrans" cxnId="{1970B1EF-5931-4AD9-8F79-F2D406248396}">
      <dgm:prSet/>
      <dgm:spPr/>
      <dgm:t>
        <a:bodyPr/>
        <a:lstStyle/>
        <a:p>
          <a:endParaRPr lang="en-US"/>
        </a:p>
      </dgm:t>
    </dgm:pt>
    <dgm:pt modelId="{221ADCF3-E832-4176-BDC1-D3BB9A83453E}">
      <dgm:prSet phldrT="[Text]"/>
      <dgm:spPr/>
      <dgm:t>
        <a:bodyPr/>
        <a:lstStyle/>
        <a:p>
          <a:r>
            <a:rPr lang="en-US" dirty="0"/>
            <a:t>group</a:t>
          </a:r>
        </a:p>
      </dgm:t>
    </dgm:pt>
    <dgm:pt modelId="{BE17A6A9-A585-4990-B793-D9291975F427}" type="parTrans" cxnId="{BF1900C9-FB4A-4907-BD42-3CDAF9D79560}">
      <dgm:prSet/>
      <dgm:spPr/>
      <dgm:t>
        <a:bodyPr/>
        <a:lstStyle/>
        <a:p>
          <a:endParaRPr lang="en-US"/>
        </a:p>
      </dgm:t>
    </dgm:pt>
    <dgm:pt modelId="{0018BA59-2773-4F46-ACB9-0D2581845FB5}" type="sibTrans" cxnId="{BF1900C9-FB4A-4907-BD42-3CDAF9D79560}">
      <dgm:prSet/>
      <dgm:spPr/>
      <dgm:t>
        <a:bodyPr/>
        <a:lstStyle/>
        <a:p>
          <a:endParaRPr lang="en-US"/>
        </a:p>
      </dgm:t>
    </dgm:pt>
    <dgm:pt modelId="{4BA0100D-D90C-4AF6-A7C7-5697FD85212F}">
      <dgm:prSet phldrT="[Text]"/>
      <dgm:spPr/>
      <dgm:t>
        <a:bodyPr/>
        <a:lstStyle/>
        <a:p>
          <a:r>
            <a:rPr lang="en-US" dirty="0"/>
            <a:t>group</a:t>
          </a:r>
        </a:p>
      </dgm:t>
    </dgm:pt>
    <dgm:pt modelId="{EA274A85-7804-4B58-A1A2-07A0F996F891}" type="parTrans" cxnId="{1B1A756E-7EBB-4568-9369-510B75B661CB}">
      <dgm:prSet/>
      <dgm:spPr/>
      <dgm:t>
        <a:bodyPr/>
        <a:lstStyle/>
        <a:p>
          <a:endParaRPr lang="en-US"/>
        </a:p>
      </dgm:t>
    </dgm:pt>
    <dgm:pt modelId="{65E62505-294A-4A32-9C7D-2CB06798288D}" type="sibTrans" cxnId="{1B1A756E-7EBB-4568-9369-510B75B661CB}">
      <dgm:prSet/>
      <dgm:spPr/>
      <dgm:t>
        <a:bodyPr/>
        <a:lstStyle/>
        <a:p>
          <a:endParaRPr lang="en-US"/>
        </a:p>
      </dgm:t>
    </dgm:pt>
    <dgm:pt modelId="{0A009B41-DFF2-471D-973B-A1259E8CB9E9}" type="pres">
      <dgm:prSet presAssocID="{F7207F9A-E7CF-4F27-8E71-A31D3DEA3B40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BBDB7A5-4F43-4A38-BFD0-73482713C16B}" type="pres">
      <dgm:prSet presAssocID="{07146CFF-CD15-4A59-86AE-30AB4F79CF29}" presName="Parent" presStyleLbl="node1" presStyleIdx="0" presStyleCnt="2">
        <dgm:presLayoutVars>
          <dgm:chMax val="4"/>
          <dgm:chPref val="3"/>
        </dgm:presLayoutVars>
      </dgm:prSet>
      <dgm:spPr/>
      <dgm:t>
        <a:bodyPr/>
        <a:lstStyle/>
        <a:p>
          <a:endParaRPr lang="en-US"/>
        </a:p>
      </dgm:t>
    </dgm:pt>
    <dgm:pt modelId="{B88F4813-BB3E-41FC-9711-50A21857953F}" type="pres">
      <dgm:prSet presAssocID="{94EABACB-9EED-4981-ABC8-5C3FE58A27BD}" presName="Accent" presStyleLbl="node1" presStyleIdx="1" presStyleCnt="2"/>
      <dgm:spPr/>
    </dgm:pt>
    <dgm:pt modelId="{EA96724A-E2A4-4E29-A640-5EF708B9E1B1}" type="pres">
      <dgm:prSet presAssocID="{94EABACB-9EED-4981-ABC8-5C3FE58A27BD}" presName="Image1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niversal Access"/>
        </a:ext>
      </dgm:extLst>
    </dgm:pt>
    <dgm:pt modelId="{0D781E96-1D53-4C55-B4E7-A3FFEC1D5076}" type="pres">
      <dgm:prSet presAssocID="{94EABACB-9EED-4981-ABC8-5C3FE58A27BD}" presName="Child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10FAD-A410-42AA-8DD5-4E676CBDF325}" type="pres">
      <dgm:prSet presAssocID="{221ADCF3-E832-4176-BDC1-D3BB9A83453E}" presName="Image2" presStyleCnt="0"/>
      <dgm:spPr/>
    </dgm:pt>
    <dgm:pt modelId="{6865DA9E-9EB7-48FC-B86B-CCBF8F97B6DB}" type="pres">
      <dgm:prSet presAssocID="{221ADCF3-E832-4176-BDC1-D3BB9A83453E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gn Language"/>
        </a:ext>
      </dgm:extLst>
    </dgm:pt>
    <dgm:pt modelId="{03489D7E-90C4-45F3-88D4-CF407F78E513}" type="pres">
      <dgm:prSet presAssocID="{221ADCF3-E832-4176-BDC1-D3BB9A83453E}" presName="Child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1A3B96-0369-4C9E-A8EC-2E664AB5B778}" type="pres">
      <dgm:prSet presAssocID="{4BA0100D-D90C-4AF6-A7C7-5697FD85212F}" presName="Image3" presStyleCnt="0"/>
      <dgm:spPr/>
    </dgm:pt>
    <dgm:pt modelId="{68449D18-EB49-4CFB-AD26-415969907963}" type="pres">
      <dgm:prSet presAssocID="{4BA0100D-D90C-4AF6-A7C7-5697FD85212F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912BF08D-6FE3-4FA9-8E29-2D709C2CC189}" type="pres">
      <dgm:prSet presAssocID="{4BA0100D-D90C-4AF6-A7C7-5697FD85212F}" presName="Child3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3E5660-ACE9-4438-AB84-0C7BE488A0C3}" type="presOf" srcId="{07146CFF-CD15-4A59-86AE-30AB4F79CF29}" destId="{DBBDB7A5-4F43-4A38-BFD0-73482713C16B}" srcOrd="0" destOrd="0" presId="urn:microsoft.com/office/officeart/2011/layout/RadialPictureList"/>
    <dgm:cxn modelId="{BF1900C9-FB4A-4907-BD42-3CDAF9D79560}" srcId="{07146CFF-CD15-4A59-86AE-30AB4F79CF29}" destId="{221ADCF3-E832-4176-BDC1-D3BB9A83453E}" srcOrd="1" destOrd="0" parTransId="{BE17A6A9-A585-4990-B793-D9291975F427}" sibTransId="{0018BA59-2773-4F46-ACB9-0D2581845FB5}"/>
    <dgm:cxn modelId="{879F743D-A54C-4706-A6B2-6FD1631FE3BC}" srcId="{F7207F9A-E7CF-4F27-8E71-A31D3DEA3B40}" destId="{07146CFF-CD15-4A59-86AE-30AB4F79CF29}" srcOrd="0" destOrd="0" parTransId="{18ABE516-3017-4E1B-B36E-13B874D0950F}" sibTransId="{379FC5C6-2B2E-4B9C-B8CE-1EEBC263104C}"/>
    <dgm:cxn modelId="{7325D70B-D443-40F7-A6DE-20F284E6FE68}" type="presOf" srcId="{4BA0100D-D90C-4AF6-A7C7-5697FD85212F}" destId="{912BF08D-6FE3-4FA9-8E29-2D709C2CC189}" srcOrd="0" destOrd="0" presId="urn:microsoft.com/office/officeart/2011/layout/RadialPictureList"/>
    <dgm:cxn modelId="{1970B1EF-5931-4AD9-8F79-F2D406248396}" srcId="{07146CFF-CD15-4A59-86AE-30AB4F79CF29}" destId="{94EABACB-9EED-4981-ABC8-5C3FE58A27BD}" srcOrd="0" destOrd="0" parTransId="{95BCA9D6-5036-4401-AD71-332D0C005063}" sibTransId="{BEB8F7D7-3A4D-4582-B29F-39D497CB922C}"/>
    <dgm:cxn modelId="{8DDF4572-655D-46A9-9745-E7552725614C}" type="presOf" srcId="{221ADCF3-E832-4176-BDC1-D3BB9A83453E}" destId="{03489D7E-90C4-45F3-88D4-CF407F78E513}" srcOrd="0" destOrd="0" presId="urn:microsoft.com/office/officeart/2011/layout/RadialPictureList"/>
    <dgm:cxn modelId="{E3F68A6D-CD5B-4190-BBC7-BCA391E5B592}" type="presOf" srcId="{94EABACB-9EED-4981-ABC8-5C3FE58A27BD}" destId="{0D781E96-1D53-4C55-B4E7-A3FFEC1D5076}" srcOrd="0" destOrd="0" presId="urn:microsoft.com/office/officeart/2011/layout/RadialPictureList"/>
    <dgm:cxn modelId="{1B1A756E-7EBB-4568-9369-510B75B661CB}" srcId="{07146CFF-CD15-4A59-86AE-30AB4F79CF29}" destId="{4BA0100D-D90C-4AF6-A7C7-5697FD85212F}" srcOrd="2" destOrd="0" parTransId="{EA274A85-7804-4B58-A1A2-07A0F996F891}" sibTransId="{65E62505-294A-4A32-9C7D-2CB06798288D}"/>
    <dgm:cxn modelId="{C14C2ABF-601F-40AC-AF91-8F63152563F6}" type="presOf" srcId="{F7207F9A-E7CF-4F27-8E71-A31D3DEA3B40}" destId="{0A009B41-DFF2-471D-973B-A1259E8CB9E9}" srcOrd="0" destOrd="0" presId="urn:microsoft.com/office/officeart/2011/layout/RadialPictureList"/>
    <dgm:cxn modelId="{BCB174F4-3774-450C-A82D-C1EEBC12D4CA}" type="presParOf" srcId="{0A009B41-DFF2-471D-973B-A1259E8CB9E9}" destId="{DBBDB7A5-4F43-4A38-BFD0-73482713C16B}" srcOrd="0" destOrd="0" presId="urn:microsoft.com/office/officeart/2011/layout/RadialPictureList"/>
    <dgm:cxn modelId="{D1D39A8A-4A8F-4E86-89C8-00EE7EEAA2AA}" type="presParOf" srcId="{0A009B41-DFF2-471D-973B-A1259E8CB9E9}" destId="{B88F4813-BB3E-41FC-9711-50A21857953F}" srcOrd="1" destOrd="0" presId="urn:microsoft.com/office/officeart/2011/layout/RadialPictureList"/>
    <dgm:cxn modelId="{759BD4FA-ADC0-44E6-87B6-228822CF9E7D}" type="presParOf" srcId="{0A009B41-DFF2-471D-973B-A1259E8CB9E9}" destId="{EA96724A-E2A4-4E29-A640-5EF708B9E1B1}" srcOrd="2" destOrd="0" presId="urn:microsoft.com/office/officeart/2011/layout/RadialPictureList"/>
    <dgm:cxn modelId="{F6A091B6-D79A-49F1-8074-4D6977491D36}" type="presParOf" srcId="{0A009B41-DFF2-471D-973B-A1259E8CB9E9}" destId="{0D781E96-1D53-4C55-B4E7-A3FFEC1D5076}" srcOrd="3" destOrd="0" presId="urn:microsoft.com/office/officeart/2011/layout/RadialPictureList"/>
    <dgm:cxn modelId="{80A9FDC1-E0B4-4598-9FBD-880CFC3786FF}" type="presParOf" srcId="{0A009B41-DFF2-471D-973B-A1259E8CB9E9}" destId="{1E710FAD-A410-42AA-8DD5-4E676CBDF325}" srcOrd="4" destOrd="0" presId="urn:microsoft.com/office/officeart/2011/layout/RadialPictureList"/>
    <dgm:cxn modelId="{13DD6FD0-AEF1-4D95-937D-9D5F0DBC7580}" type="presParOf" srcId="{1E710FAD-A410-42AA-8DD5-4E676CBDF325}" destId="{6865DA9E-9EB7-48FC-B86B-CCBF8F97B6DB}" srcOrd="0" destOrd="0" presId="urn:microsoft.com/office/officeart/2011/layout/RadialPictureList"/>
    <dgm:cxn modelId="{596E185B-2A4F-491C-B332-42D7CD39515E}" type="presParOf" srcId="{0A009B41-DFF2-471D-973B-A1259E8CB9E9}" destId="{03489D7E-90C4-45F3-88D4-CF407F78E513}" srcOrd="5" destOrd="0" presId="urn:microsoft.com/office/officeart/2011/layout/RadialPictureList"/>
    <dgm:cxn modelId="{715BE306-094C-47D6-8E5A-ECB5D76C058E}" type="presParOf" srcId="{0A009B41-DFF2-471D-973B-A1259E8CB9E9}" destId="{441A3B96-0369-4C9E-A8EC-2E664AB5B778}" srcOrd="6" destOrd="0" presId="urn:microsoft.com/office/officeart/2011/layout/RadialPictureList"/>
    <dgm:cxn modelId="{D9F8BF36-9B72-49AD-B15D-5888EF1731D9}" type="presParOf" srcId="{441A3B96-0369-4C9E-A8EC-2E664AB5B778}" destId="{68449D18-EB49-4CFB-AD26-415969907963}" srcOrd="0" destOrd="0" presId="urn:microsoft.com/office/officeart/2011/layout/RadialPictureList"/>
    <dgm:cxn modelId="{6BCED6C4-CE50-4BC4-A630-2A443BCDEA08}" type="presParOf" srcId="{0A009B41-DFF2-471D-973B-A1259E8CB9E9}" destId="{912BF08D-6FE3-4FA9-8E29-2D709C2CC189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0DA0B7-82F6-4448-A16F-C9E6E1063A1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8DBD020-76BC-4368-8EDF-395D963C6646}">
      <dgm:prSet phldrT="[Text]"/>
      <dgm:spPr/>
      <dgm:t>
        <a:bodyPr/>
        <a:lstStyle/>
        <a:p>
          <a:r>
            <a:rPr lang="en-US" dirty="0"/>
            <a:t>Politics</a:t>
          </a:r>
        </a:p>
      </dgm:t>
    </dgm:pt>
    <dgm:pt modelId="{9A158C81-6298-44AB-9E8F-09476F53C6AF}" type="parTrans" cxnId="{BB96ABC1-C64C-44C9-960B-6F1F58EE8B67}">
      <dgm:prSet/>
      <dgm:spPr/>
      <dgm:t>
        <a:bodyPr/>
        <a:lstStyle/>
        <a:p>
          <a:endParaRPr lang="en-US"/>
        </a:p>
      </dgm:t>
    </dgm:pt>
    <dgm:pt modelId="{1B27776B-361D-4660-A05B-74D05E523C78}" type="sibTrans" cxnId="{BB96ABC1-C64C-44C9-960B-6F1F58EE8B67}">
      <dgm:prSet/>
      <dgm:spPr/>
      <dgm:t>
        <a:bodyPr/>
        <a:lstStyle/>
        <a:p>
          <a:endParaRPr lang="en-US"/>
        </a:p>
      </dgm:t>
    </dgm:pt>
    <dgm:pt modelId="{224E2A85-1046-4DB0-BB17-B02E44D49A74}">
      <dgm:prSet phldrT="[Text]"/>
      <dgm:spPr/>
      <dgm:t>
        <a:bodyPr/>
        <a:lstStyle/>
        <a:p>
          <a:r>
            <a:rPr lang="en-US" dirty="0"/>
            <a:t>Associations</a:t>
          </a:r>
        </a:p>
      </dgm:t>
    </dgm:pt>
    <dgm:pt modelId="{B700925A-4D28-48FC-8DBD-432AC969567D}" type="parTrans" cxnId="{23F27E55-4D1D-4864-A3F7-F8FF43C2F9D6}">
      <dgm:prSet/>
      <dgm:spPr/>
      <dgm:t>
        <a:bodyPr/>
        <a:lstStyle/>
        <a:p>
          <a:endParaRPr lang="en-US"/>
        </a:p>
      </dgm:t>
    </dgm:pt>
    <dgm:pt modelId="{4A09EAD1-2933-4FC8-A73A-6809F16BF3A3}" type="sibTrans" cxnId="{23F27E55-4D1D-4864-A3F7-F8FF43C2F9D6}">
      <dgm:prSet/>
      <dgm:spPr/>
      <dgm:t>
        <a:bodyPr/>
        <a:lstStyle/>
        <a:p>
          <a:endParaRPr lang="en-US"/>
        </a:p>
      </dgm:t>
    </dgm:pt>
    <dgm:pt modelId="{7F90CD43-9B8B-4DF6-986B-213FE1E3CCE3}">
      <dgm:prSet phldrT="[Text]"/>
      <dgm:spPr/>
      <dgm:t>
        <a:bodyPr/>
        <a:lstStyle/>
        <a:p>
          <a:r>
            <a:rPr lang="en-US" dirty="0"/>
            <a:t>Schools</a:t>
          </a:r>
        </a:p>
      </dgm:t>
    </dgm:pt>
    <dgm:pt modelId="{5E5D893F-EA41-4682-884C-05428E756C83}" type="parTrans" cxnId="{4AB06390-0DD7-49AB-91E1-98DDB425BCE2}">
      <dgm:prSet/>
      <dgm:spPr/>
      <dgm:t>
        <a:bodyPr/>
        <a:lstStyle/>
        <a:p>
          <a:endParaRPr lang="en-US"/>
        </a:p>
      </dgm:t>
    </dgm:pt>
    <dgm:pt modelId="{B83310FB-9AEE-4EDD-90AC-134F43544293}" type="sibTrans" cxnId="{4AB06390-0DD7-49AB-91E1-98DDB425BCE2}">
      <dgm:prSet/>
      <dgm:spPr/>
      <dgm:t>
        <a:bodyPr/>
        <a:lstStyle/>
        <a:p>
          <a:endParaRPr lang="en-US"/>
        </a:p>
      </dgm:t>
    </dgm:pt>
    <dgm:pt modelId="{48575B68-A5BE-4EB4-9CC0-45744EB2503E}">
      <dgm:prSet phldrT="[Text]"/>
      <dgm:spPr/>
      <dgm:t>
        <a:bodyPr/>
        <a:lstStyle/>
        <a:p>
          <a:r>
            <a:rPr lang="en-US" dirty="0"/>
            <a:t>Organizations</a:t>
          </a:r>
        </a:p>
      </dgm:t>
    </dgm:pt>
    <dgm:pt modelId="{23CEE7A7-2B7B-4ACA-B76F-6A36B77841CD}" type="parTrans" cxnId="{50003988-C76A-43E2-AEB7-C13EF73632DE}">
      <dgm:prSet/>
      <dgm:spPr/>
      <dgm:t>
        <a:bodyPr/>
        <a:lstStyle/>
        <a:p>
          <a:endParaRPr lang="en-US"/>
        </a:p>
      </dgm:t>
    </dgm:pt>
    <dgm:pt modelId="{39354106-9E64-4088-878A-0667EF681AA3}" type="sibTrans" cxnId="{50003988-C76A-43E2-AEB7-C13EF73632DE}">
      <dgm:prSet/>
      <dgm:spPr/>
      <dgm:t>
        <a:bodyPr/>
        <a:lstStyle/>
        <a:p>
          <a:endParaRPr lang="en-US"/>
        </a:p>
      </dgm:t>
    </dgm:pt>
    <dgm:pt modelId="{BC37A802-A838-431E-89EA-3366301390ED}" type="pres">
      <dgm:prSet presAssocID="{280DA0B7-82F6-4448-A16F-C9E6E1063A1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F78868-FF5E-4454-B51B-80CC752B0A1C}" type="pres">
      <dgm:prSet presAssocID="{C8DBD020-76BC-4368-8EDF-395D963C6646}" presName="root1" presStyleCnt="0"/>
      <dgm:spPr/>
    </dgm:pt>
    <dgm:pt modelId="{4A2FA820-BBC5-4815-905D-D9A02959C58E}" type="pres">
      <dgm:prSet presAssocID="{C8DBD020-76BC-4368-8EDF-395D963C664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5F429B-E723-4A1D-9346-1263B77E871B}" type="pres">
      <dgm:prSet presAssocID="{C8DBD020-76BC-4368-8EDF-395D963C6646}" presName="level2hierChild" presStyleCnt="0"/>
      <dgm:spPr/>
    </dgm:pt>
    <dgm:pt modelId="{85013C16-FD0C-4800-802B-D162F238989F}" type="pres">
      <dgm:prSet presAssocID="{B700925A-4D28-48FC-8DBD-432AC969567D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7428168A-CDD4-4695-969B-FE680F387112}" type="pres">
      <dgm:prSet presAssocID="{B700925A-4D28-48FC-8DBD-432AC969567D}" presName="connTx" presStyleLbl="parChTrans1D2" presStyleIdx="0" presStyleCnt="3"/>
      <dgm:spPr/>
      <dgm:t>
        <a:bodyPr/>
        <a:lstStyle/>
        <a:p>
          <a:endParaRPr lang="en-US"/>
        </a:p>
      </dgm:t>
    </dgm:pt>
    <dgm:pt modelId="{541FA538-F7E1-4425-9D9B-4E0F907F49F6}" type="pres">
      <dgm:prSet presAssocID="{224E2A85-1046-4DB0-BB17-B02E44D49A74}" presName="root2" presStyleCnt="0"/>
      <dgm:spPr/>
    </dgm:pt>
    <dgm:pt modelId="{6D08B604-2216-496D-90B9-A73ABE748FD2}" type="pres">
      <dgm:prSet presAssocID="{224E2A85-1046-4DB0-BB17-B02E44D49A74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4FD5DE-5A86-4BDB-8EE5-63707224C8E0}" type="pres">
      <dgm:prSet presAssocID="{224E2A85-1046-4DB0-BB17-B02E44D49A74}" presName="level3hierChild" presStyleCnt="0"/>
      <dgm:spPr/>
    </dgm:pt>
    <dgm:pt modelId="{8C2BD590-14CB-4EDA-A9DE-7262E057F5EA}" type="pres">
      <dgm:prSet presAssocID="{5E5D893F-EA41-4682-884C-05428E756C83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7FFCFE7E-0D50-4B37-AC1E-7478DD8984A2}" type="pres">
      <dgm:prSet presAssocID="{5E5D893F-EA41-4682-884C-05428E756C83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1B5D48E-EB40-43AD-B7C8-8A574E9A6C05}" type="pres">
      <dgm:prSet presAssocID="{7F90CD43-9B8B-4DF6-986B-213FE1E3CCE3}" presName="root2" presStyleCnt="0"/>
      <dgm:spPr/>
    </dgm:pt>
    <dgm:pt modelId="{7ED0D3C4-95E0-4F67-B8FE-A09F73CCCD8F}" type="pres">
      <dgm:prSet presAssocID="{7F90CD43-9B8B-4DF6-986B-213FE1E3CCE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9AD2F2-4D2F-44A4-B36D-823F99059B8D}" type="pres">
      <dgm:prSet presAssocID="{7F90CD43-9B8B-4DF6-986B-213FE1E3CCE3}" presName="level3hierChild" presStyleCnt="0"/>
      <dgm:spPr/>
    </dgm:pt>
    <dgm:pt modelId="{015E223E-5C52-4677-AF8F-B04357AAA501}" type="pres">
      <dgm:prSet presAssocID="{23CEE7A7-2B7B-4ACA-B76F-6A36B77841CD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7E81D4A-C032-4BFB-A581-2825C71EEC36}" type="pres">
      <dgm:prSet presAssocID="{23CEE7A7-2B7B-4ACA-B76F-6A36B77841CD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D086A8E-3877-4927-817F-E2D12CA38DB9}" type="pres">
      <dgm:prSet presAssocID="{48575B68-A5BE-4EB4-9CC0-45744EB2503E}" presName="root2" presStyleCnt="0"/>
      <dgm:spPr/>
    </dgm:pt>
    <dgm:pt modelId="{166AD71A-C425-4BFC-9BBA-C1E93B59B643}" type="pres">
      <dgm:prSet presAssocID="{48575B68-A5BE-4EB4-9CC0-45744EB2503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9CC07D-79EC-4F0F-8858-882D9AC4F82E}" type="pres">
      <dgm:prSet presAssocID="{48575B68-A5BE-4EB4-9CC0-45744EB2503E}" presName="level3hierChild" presStyleCnt="0"/>
      <dgm:spPr/>
    </dgm:pt>
  </dgm:ptLst>
  <dgm:cxnLst>
    <dgm:cxn modelId="{CE1CC782-5F75-4D7D-8993-B9ABFF9BDC41}" type="presOf" srcId="{23CEE7A7-2B7B-4ACA-B76F-6A36B77841CD}" destId="{015E223E-5C52-4677-AF8F-B04357AAA501}" srcOrd="0" destOrd="0" presId="urn:microsoft.com/office/officeart/2008/layout/HorizontalMultiLevelHierarchy"/>
    <dgm:cxn modelId="{FC9FCB9C-49DC-477F-9F67-B1DFCC849ACF}" type="presOf" srcId="{B700925A-4D28-48FC-8DBD-432AC969567D}" destId="{7428168A-CDD4-4695-969B-FE680F387112}" srcOrd="1" destOrd="0" presId="urn:microsoft.com/office/officeart/2008/layout/HorizontalMultiLevelHierarchy"/>
    <dgm:cxn modelId="{23F27E55-4D1D-4864-A3F7-F8FF43C2F9D6}" srcId="{C8DBD020-76BC-4368-8EDF-395D963C6646}" destId="{224E2A85-1046-4DB0-BB17-B02E44D49A74}" srcOrd="0" destOrd="0" parTransId="{B700925A-4D28-48FC-8DBD-432AC969567D}" sibTransId="{4A09EAD1-2933-4FC8-A73A-6809F16BF3A3}"/>
    <dgm:cxn modelId="{7C5FDAED-11E9-4943-A620-342652E806A1}" type="presOf" srcId="{224E2A85-1046-4DB0-BB17-B02E44D49A74}" destId="{6D08B604-2216-496D-90B9-A73ABE748FD2}" srcOrd="0" destOrd="0" presId="urn:microsoft.com/office/officeart/2008/layout/HorizontalMultiLevelHierarchy"/>
    <dgm:cxn modelId="{A0273098-8DCA-4A28-806C-A0AD5D2AE1A2}" type="presOf" srcId="{48575B68-A5BE-4EB4-9CC0-45744EB2503E}" destId="{166AD71A-C425-4BFC-9BBA-C1E93B59B643}" srcOrd="0" destOrd="0" presId="urn:microsoft.com/office/officeart/2008/layout/HorizontalMultiLevelHierarchy"/>
    <dgm:cxn modelId="{4AB06390-0DD7-49AB-91E1-98DDB425BCE2}" srcId="{C8DBD020-76BC-4368-8EDF-395D963C6646}" destId="{7F90CD43-9B8B-4DF6-986B-213FE1E3CCE3}" srcOrd="1" destOrd="0" parTransId="{5E5D893F-EA41-4682-884C-05428E756C83}" sibTransId="{B83310FB-9AEE-4EDD-90AC-134F43544293}"/>
    <dgm:cxn modelId="{12BC2023-A742-4AB1-B646-FB1D34AC4DE8}" type="presOf" srcId="{23CEE7A7-2B7B-4ACA-B76F-6A36B77841CD}" destId="{67E81D4A-C032-4BFB-A581-2825C71EEC36}" srcOrd="1" destOrd="0" presId="urn:microsoft.com/office/officeart/2008/layout/HorizontalMultiLevelHierarchy"/>
    <dgm:cxn modelId="{111F5E88-E2E4-43BF-BA66-7542D4133D2A}" type="presOf" srcId="{280DA0B7-82F6-4448-A16F-C9E6E1063A19}" destId="{BC37A802-A838-431E-89EA-3366301390ED}" srcOrd="0" destOrd="0" presId="urn:microsoft.com/office/officeart/2008/layout/HorizontalMultiLevelHierarchy"/>
    <dgm:cxn modelId="{0F16BCDB-8AF0-40E6-B046-0E27B74D71CD}" type="presOf" srcId="{C8DBD020-76BC-4368-8EDF-395D963C6646}" destId="{4A2FA820-BBC5-4815-905D-D9A02959C58E}" srcOrd="0" destOrd="0" presId="urn:microsoft.com/office/officeart/2008/layout/HorizontalMultiLevelHierarchy"/>
    <dgm:cxn modelId="{50003988-C76A-43E2-AEB7-C13EF73632DE}" srcId="{C8DBD020-76BC-4368-8EDF-395D963C6646}" destId="{48575B68-A5BE-4EB4-9CC0-45744EB2503E}" srcOrd="2" destOrd="0" parTransId="{23CEE7A7-2B7B-4ACA-B76F-6A36B77841CD}" sibTransId="{39354106-9E64-4088-878A-0667EF681AA3}"/>
    <dgm:cxn modelId="{BB96ABC1-C64C-44C9-960B-6F1F58EE8B67}" srcId="{280DA0B7-82F6-4448-A16F-C9E6E1063A19}" destId="{C8DBD020-76BC-4368-8EDF-395D963C6646}" srcOrd="0" destOrd="0" parTransId="{9A158C81-6298-44AB-9E8F-09476F53C6AF}" sibTransId="{1B27776B-361D-4660-A05B-74D05E523C78}"/>
    <dgm:cxn modelId="{245D9BAB-DAEE-472B-80CB-73927FDA1929}" type="presOf" srcId="{5E5D893F-EA41-4682-884C-05428E756C83}" destId="{7FFCFE7E-0D50-4B37-AC1E-7478DD8984A2}" srcOrd="1" destOrd="0" presId="urn:microsoft.com/office/officeart/2008/layout/HorizontalMultiLevelHierarchy"/>
    <dgm:cxn modelId="{406DC9AA-717E-41DD-A8B5-93DE34BB58F7}" type="presOf" srcId="{5E5D893F-EA41-4682-884C-05428E756C83}" destId="{8C2BD590-14CB-4EDA-A9DE-7262E057F5EA}" srcOrd="0" destOrd="0" presId="urn:microsoft.com/office/officeart/2008/layout/HorizontalMultiLevelHierarchy"/>
    <dgm:cxn modelId="{B60DDEA6-856F-4324-B627-032D77AED98C}" type="presOf" srcId="{7F90CD43-9B8B-4DF6-986B-213FE1E3CCE3}" destId="{7ED0D3C4-95E0-4F67-B8FE-A09F73CCCD8F}" srcOrd="0" destOrd="0" presId="urn:microsoft.com/office/officeart/2008/layout/HorizontalMultiLevelHierarchy"/>
    <dgm:cxn modelId="{B5841FA2-F096-452E-B43D-0009FABBC868}" type="presOf" srcId="{B700925A-4D28-48FC-8DBD-432AC969567D}" destId="{85013C16-FD0C-4800-802B-D162F238989F}" srcOrd="0" destOrd="0" presId="urn:microsoft.com/office/officeart/2008/layout/HorizontalMultiLevelHierarchy"/>
    <dgm:cxn modelId="{D84A7646-798E-40EE-9EE3-97074B4526D0}" type="presParOf" srcId="{BC37A802-A838-431E-89EA-3366301390ED}" destId="{AAF78868-FF5E-4454-B51B-80CC752B0A1C}" srcOrd="0" destOrd="0" presId="urn:microsoft.com/office/officeart/2008/layout/HorizontalMultiLevelHierarchy"/>
    <dgm:cxn modelId="{1167AD70-6685-4B7F-8FAE-B193464FF2A1}" type="presParOf" srcId="{AAF78868-FF5E-4454-B51B-80CC752B0A1C}" destId="{4A2FA820-BBC5-4815-905D-D9A02959C58E}" srcOrd="0" destOrd="0" presId="urn:microsoft.com/office/officeart/2008/layout/HorizontalMultiLevelHierarchy"/>
    <dgm:cxn modelId="{E620676A-AC16-4474-B06A-9DA9A60A3A20}" type="presParOf" srcId="{AAF78868-FF5E-4454-B51B-80CC752B0A1C}" destId="{7C5F429B-E723-4A1D-9346-1263B77E871B}" srcOrd="1" destOrd="0" presId="urn:microsoft.com/office/officeart/2008/layout/HorizontalMultiLevelHierarchy"/>
    <dgm:cxn modelId="{02E8B95A-B0E3-4AE8-BF96-F11C9A0DE1B3}" type="presParOf" srcId="{7C5F429B-E723-4A1D-9346-1263B77E871B}" destId="{85013C16-FD0C-4800-802B-D162F238989F}" srcOrd="0" destOrd="0" presId="urn:microsoft.com/office/officeart/2008/layout/HorizontalMultiLevelHierarchy"/>
    <dgm:cxn modelId="{C2E15284-4C58-4EE6-87B2-0D3694A00F67}" type="presParOf" srcId="{85013C16-FD0C-4800-802B-D162F238989F}" destId="{7428168A-CDD4-4695-969B-FE680F387112}" srcOrd="0" destOrd="0" presId="urn:microsoft.com/office/officeart/2008/layout/HorizontalMultiLevelHierarchy"/>
    <dgm:cxn modelId="{1628F1B8-29CF-40F5-9F3C-85ECAF21A71A}" type="presParOf" srcId="{7C5F429B-E723-4A1D-9346-1263B77E871B}" destId="{541FA538-F7E1-4425-9D9B-4E0F907F49F6}" srcOrd="1" destOrd="0" presId="urn:microsoft.com/office/officeart/2008/layout/HorizontalMultiLevelHierarchy"/>
    <dgm:cxn modelId="{6DB0F940-9169-472F-909D-64EE28C45031}" type="presParOf" srcId="{541FA538-F7E1-4425-9D9B-4E0F907F49F6}" destId="{6D08B604-2216-496D-90B9-A73ABE748FD2}" srcOrd="0" destOrd="0" presId="urn:microsoft.com/office/officeart/2008/layout/HorizontalMultiLevelHierarchy"/>
    <dgm:cxn modelId="{FB700388-8BCE-4A1D-83D1-2633C98FA1C7}" type="presParOf" srcId="{541FA538-F7E1-4425-9D9B-4E0F907F49F6}" destId="{3B4FD5DE-5A86-4BDB-8EE5-63707224C8E0}" srcOrd="1" destOrd="0" presId="urn:microsoft.com/office/officeart/2008/layout/HorizontalMultiLevelHierarchy"/>
    <dgm:cxn modelId="{9FEAF6B2-E3E3-41ED-A8D7-4411CA76239E}" type="presParOf" srcId="{7C5F429B-E723-4A1D-9346-1263B77E871B}" destId="{8C2BD590-14CB-4EDA-A9DE-7262E057F5EA}" srcOrd="2" destOrd="0" presId="urn:microsoft.com/office/officeart/2008/layout/HorizontalMultiLevelHierarchy"/>
    <dgm:cxn modelId="{807C5AE9-0AAE-4094-A2CB-0222DE8B3AD4}" type="presParOf" srcId="{8C2BD590-14CB-4EDA-A9DE-7262E057F5EA}" destId="{7FFCFE7E-0D50-4B37-AC1E-7478DD8984A2}" srcOrd="0" destOrd="0" presId="urn:microsoft.com/office/officeart/2008/layout/HorizontalMultiLevelHierarchy"/>
    <dgm:cxn modelId="{0E086F65-0536-41CC-8D9A-D6CAB4F4F495}" type="presParOf" srcId="{7C5F429B-E723-4A1D-9346-1263B77E871B}" destId="{A1B5D48E-EB40-43AD-B7C8-8A574E9A6C05}" srcOrd="3" destOrd="0" presId="urn:microsoft.com/office/officeart/2008/layout/HorizontalMultiLevelHierarchy"/>
    <dgm:cxn modelId="{F7E84F6F-4B17-4F75-844E-3F0F7E571B4A}" type="presParOf" srcId="{A1B5D48E-EB40-43AD-B7C8-8A574E9A6C05}" destId="{7ED0D3C4-95E0-4F67-B8FE-A09F73CCCD8F}" srcOrd="0" destOrd="0" presId="urn:microsoft.com/office/officeart/2008/layout/HorizontalMultiLevelHierarchy"/>
    <dgm:cxn modelId="{10A3E7EA-1C93-4531-9AA3-828169010919}" type="presParOf" srcId="{A1B5D48E-EB40-43AD-B7C8-8A574E9A6C05}" destId="{3E9AD2F2-4D2F-44A4-B36D-823F99059B8D}" srcOrd="1" destOrd="0" presId="urn:microsoft.com/office/officeart/2008/layout/HorizontalMultiLevelHierarchy"/>
    <dgm:cxn modelId="{622BFFB6-AE26-4518-B5AF-5D21B0AD5174}" type="presParOf" srcId="{7C5F429B-E723-4A1D-9346-1263B77E871B}" destId="{015E223E-5C52-4677-AF8F-B04357AAA501}" srcOrd="4" destOrd="0" presId="urn:microsoft.com/office/officeart/2008/layout/HorizontalMultiLevelHierarchy"/>
    <dgm:cxn modelId="{273AE199-CD1E-4E17-9D0E-48F93F004B1C}" type="presParOf" srcId="{015E223E-5C52-4677-AF8F-B04357AAA501}" destId="{67E81D4A-C032-4BFB-A581-2825C71EEC36}" srcOrd="0" destOrd="0" presId="urn:microsoft.com/office/officeart/2008/layout/HorizontalMultiLevelHierarchy"/>
    <dgm:cxn modelId="{61842CF6-24EB-42AA-A9F2-DB4D2A3EB9A9}" type="presParOf" srcId="{7C5F429B-E723-4A1D-9346-1263B77E871B}" destId="{2D086A8E-3877-4927-817F-E2D12CA38DB9}" srcOrd="5" destOrd="0" presId="urn:microsoft.com/office/officeart/2008/layout/HorizontalMultiLevelHierarchy"/>
    <dgm:cxn modelId="{46752E08-9697-4AEC-9C14-444ADEB6C35D}" type="presParOf" srcId="{2D086A8E-3877-4927-817F-E2D12CA38DB9}" destId="{166AD71A-C425-4BFC-9BBA-C1E93B59B643}" srcOrd="0" destOrd="0" presId="urn:microsoft.com/office/officeart/2008/layout/HorizontalMultiLevelHierarchy"/>
    <dgm:cxn modelId="{48B80F58-AF24-462A-AD6B-3CA57698F251}" type="presParOf" srcId="{2D086A8E-3877-4927-817F-E2D12CA38DB9}" destId="{429CC07D-79EC-4F0F-8858-882D9AC4F82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80FF52-4FE3-4E99-A155-C3A5379C6A90}" type="doc">
      <dgm:prSet loTypeId="urn:microsoft.com/office/officeart/2005/8/layout/arrow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2A907C5-6A33-435C-8FC3-DDCCDED77846}">
      <dgm:prSet phldrT="[Text]"/>
      <dgm:spPr/>
      <dgm:t>
        <a:bodyPr/>
        <a:lstStyle/>
        <a:p>
          <a:r>
            <a:rPr lang="en-US" dirty="0"/>
            <a:t>State</a:t>
          </a:r>
        </a:p>
      </dgm:t>
    </dgm:pt>
    <dgm:pt modelId="{8AEC577C-0C53-4B2C-9389-74B116C7B5D4}" type="parTrans" cxnId="{0D7E27AD-0268-47B0-A206-626FABEBCF4F}">
      <dgm:prSet/>
      <dgm:spPr/>
      <dgm:t>
        <a:bodyPr/>
        <a:lstStyle/>
        <a:p>
          <a:endParaRPr lang="en-US"/>
        </a:p>
      </dgm:t>
    </dgm:pt>
    <dgm:pt modelId="{5191D61A-26B5-49F4-8EF1-79F2DE6F90C0}" type="sibTrans" cxnId="{0D7E27AD-0268-47B0-A206-626FABEBCF4F}">
      <dgm:prSet/>
      <dgm:spPr/>
      <dgm:t>
        <a:bodyPr/>
        <a:lstStyle/>
        <a:p>
          <a:endParaRPr lang="en-US"/>
        </a:p>
      </dgm:t>
    </dgm:pt>
    <dgm:pt modelId="{22F68CAD-478F-42E2-8AE5-2DA8B370DE6F}">
      <dgm:prSet phldrT="[Text]"/>
      <dgm:spPr/>
      <dgm:t>
        <a:bodyPr/>
        <a:lstStyle/>
        <a:p>
          <a:r>
            <a:rPr lang="en-US" dirty="0"/>
            <a:t>Civil Society</a:t>
          </a:r>
        </a:p>
      </dgm:t>
    </dgm:pt>
    <dgm:pt modelId="{BE9CD1E9-1E22-4BBF-B32F-B0ADB181A018}" type="parTrans" cxnId="{F0A8776F-8474-43EC-BCC3-7E9B94ABFF1D}">
      <dgm:prSet/>
      <dgm:spPr/>
      <dgm:t>
        <a:bodyPr/>
        <a:lstStyle/>
        <a:p>
          <a:endParaRPr lang="en-US"/>
        </a:p>
      </dgm:t>
    </dgm:pt>
    <dgm:pt modelId="{F09CA105-B576-4E72-B98B-F104504294EA}" type="sibTrans" cxnId="{F0A8776F-8474-43EC-BCC3-7E9B94ABFF1D}">
      <dgm:prSet/>
      <dgm:spPr/>
      <dgm:t>
        <a:bodyPr/>
        <a:lstStyle/>
        <a:p>
          <a:endParaRPr lang="en-US"/>
        </a:p>
      </dgm:t>
    </dgm:pt>
    <dgm:pt modelId="{14C99D90-3CD5-4C90-88C6-CB258B2CAAF0}" type="pres">
      <dgm:prSet presAssocID="{C780FF52-4FE3-4E99-A155-C3A5379C6A9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EDBD66-3847-4F94-952A-C6D24E8284FF}" type="pres">
      <dgm:prSet presAssocID="{B2A907C5-6A33-435C-8FC3-DDCCDED7784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D23DC-9767-4AD3-9ECD-764153D0E353}" type="pres">
      <dgm:prSet presAssocID="{22F68CAD-478F-42E2-8AE5-2DA8B370DE6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9342D5-2193-4388-A4F3-23E5638615DD}" type="presOf" srcId="{22F68CAD-478F-42E2-8AE5-2DA8B370DE6F}" destId="{EE1D23DC-9767-4AD3-9ECD-764153D0E353}" srcOrd="0" destOrd="0" presId="urn:microsoft.com/office/officeart/2005/8/layout/arrow1"/>
    <dgm:cxn modelId="{F0A8776F-8474-43EC-BCC3-7E9B94ABFF1D}" srcId="{C780FF52-4FE3-4E99-A155-C3A5379C6A90}" destId="{22F68CAD-478F-42E2-8AE5-2DA8B370DE6F}" srcOrd="1" destOrd="0" parTransId="{BE9CD1E9-1E22-4BBF-B32F-B0ADB181A018}" sibTransId="{F09CA105-B576-4E72-B98B-F104504294EA}"/>
    <dgm:cxn modelId="{1FAB4481-99C2-40B8-8CBE-2A848A5764C6}" type="presOf" srcId="{B2A907C5-6A33-435C-8FC3-DDCCDED77846}" destId="{EBEDBD66-3847-4F94-952A-C6D24E8284FF}" srcOrd="0" destOrd="0" presId="urn:microsoft.com/office/officeart/2005/8/layout/arrow1"/>
    <dgm:cxn modelId="{E6BAED03-4126-4137-8517-310678455B6B}" type="presOf" srcId="{C780FF52-4FE3-4E99-A155-C3A5379C6A90}" destId="{14C99D90-3CD5-4C90-88C6-CB258B2CAAF0}" srcOrd="0" destOrd="0" presId="urn:microsoft.com/office/officeart/2005/8/layout/arrow1"/>
    <dgm:cxn modelId="{0D7E27AD-0268-47B0-A206-626FABEBCF4F}" srcId="{C780FF52-4FE3-4E99-A155-C3A5379C6A90}" destId="{B2A907C5-6A33-435C-8FC3-DDCCDED77846}" srcOrd="0" destOrd="0" parTransId="{8AEC577C-0C53-4B2C-9389-74B116C7B5D4}" sibTransId="{5191D61A-26B5-49F4-8EF1-79F2DE6F90C0}"/>
    <dgm:cxn modelId="{3FA292C6-75F0-4640-815F-BEAB199B517B}" type="presParOf" srcId="{14C99D90-3CD5-4C90-88C6-CB258B2CAAF0}" destId="{EBEDBD66-3847-4F94-952A-C6D24E8284FF}" srcOrd="0" destOrd="0" presId="urn:microsoft.com/office/officeart/2005/8/layout/arrow1"/>
    <dgm:cxn modelId="{10A0A706-5880-4CDE-A18E-63CAA193ED88}" type="presParOf" srcId="{14C99D90-3CD5-4C90-88C6-CB258B2CAAF0}" destId="{EE1D23DC-9767-4AD3-9ECD-764153D0E353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CE9CEB-5960-4166-96EC-3146BC6EACB4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1" csCatId="colorful" phldr="1"/>
      <dgm:spPr/>
    </dgm:pt>
    <dgm:pt modelId="{1E57C476-147C-468B-B048-2E0E614E6248}">
      <dgm:prSet phldrT="[Text]"/>
      <dgm:spPr/>
      <dgm:t>
        <a:bodyPr/>
        <a:lstStyle/>
        <a:p>
          <a:r>
            <a:rPr lang="en-US" dirty="0"/>
            <a:t>Civil</a:t>
          </a:r>
        </a:p>
      </dgm:t>
    </dgm:pt>
    <dgm:pt modelId="{2D84F67B-ED33-4F32-BA0E-30D2EA65A496}" type="parTrans" cxnId="{4149DABF-EE46-49E1-8501-88333683E4AD}">
      <dgm:prSet/>
      <dgm:spPr/>
      <dgm:t>
        <a:bodyPr/>
        <a:lstStyle/>
        <a:p>
          <a:endParaRPr lang="en-US"/>
        </a:p>
      </dgm:t>
    </dgm:pt>
    <dgm:pt modelId="{4241B1F9-3B7F-4A71-B622-03FC73E3BA59}" type="sibTrans" cxnId="{4149DABF-EE46-49E1-8501-88333683E4AD}">
      <dgm:prSet/>
      <dgm:spPr/>
      <dgm:t>
        <a:bodyPr/>
        <a:lstStyle/>
        <a:p>
          <a:endParaRPr lang="en-US"/>
        </a:p>
      </dgm:t>
    </dgm:pt>
    <dgm:pt modelId="{C1CB0D33-C7D0-442B-B969-239175608214}">
      <dgm:prSet phldrT="[Text]"/>
      <dgm:spPr/>
      <dgm:t>
        <a:bodyPr/>
        <a:lstStyle/>
        <a:p>
          <a:r>
            <a:rPr lang="en-US" dirty="0"/>
            <a:t>Political</a:t>
          </a:r>
        </a:p>
      </dgm:t>
    </dgm:pt>
    <dgm:pt modelId="{C410F98A-4F11-48AC-8E07-6E795A710DAF}" type="parTrans" cxnId="{C499CDC8-D4D1-40EB-B8A9-1EBA1D43901E}">
      <dgm:prSet/>
      <dgm:spPr/>
      <dgm:t>
        <a:bodyPr/>
        <a:lstStyle/>
        <a:p>
          <a:endParaRPr lang="en-US"/>
        </a:p>
      </dgm:t>
    </dgm:pt>
    <dgm:pt modelId="{5C413F5E-599C-4EBA-B8CF-431403F87FD5}" type="sibTrans" cxnId="{C499CDC8-D4D1-40EB-B8A9-1EBA1D43901E}">
      <dgm:prSet/>
      <dgm:spPr/>
      <dgm:t>
        <a:bodyPr/>
        <a:lstStyle/>
        <a:p>
          <a:endParaRPr lang="en-US"/>
        </a:p>
      </dgm:t>
    </dgm:pt>
    <dgm:pt modelId="{A37705DD-8081-4DD0-8AAD-74DDADED545A}">
      <dgm:prSet phldrT="[Text]"/>
      <dgm:spPr/>
      <dgm:t>
        <a:bodyPr/>
        <a:lstStyle/>
        <a:p>
          <a:r>
            <a:rPr lang="en-US" dirty="0"/>
            <a:t>Citizens</a:t>
          </a:r>
        </a:p>
      </dgm:t>
    </dgm:pt>
    <dgm:pt modelId="{2ADE62E3-10F1-4BBC-A2EE-4BBD93E4D27F}" type="parTrans" cxnId="{66FDFE02-4290-46B7-A158-481343D2C753}">
      <dgm:prSet/>
      <dgm:spPr/>
      <dgm:t>
        <a:bodyPr/>
        <a:lstStyle/>
        <a:p>
          <a:endParaRPr lang="en-US"/>
        </a:p>
      </dgm:t>
    </dgm:pt>
    <dgm:pt modelId="{E9ABCB92-3B16-46FC-9ED4-80240E9AB2EC}" type="sibTrans" cxnId="{66FDFE02-4290-46B7-A158-481343D2C753}">
      <dgm:prSet/>
      <dgm:spPr/>
      <dgm:t>
        <a:bodyPr/>
        <a:lstStyle/>
        <a:p>
          <a:endParaRPr lang="en-US"/>
        </a:p>
      </dgm:t>
    </dgm:pt>
    <dgm:pt modelId="{D4CDE647-B457-4EC2-B1AF-FBA5DEDA014F}" type="pres">
      <dgm:prSet presAssocID="{C3CE9CEB-5960-4166-96EC-3146BC6EACB4}" presName="Name0" presStyleCnt="0">
        <dgm:presLayoutVars>
          <dgm:dir/>
          <dgm:resizeHandles val="exact"/>
        </dgm:presLayoutVars>
      </dgm:prSet>
      <dgm:spPr/>
    </dgm:pt>
    <dgm:pt modelId="{70B05D91-C320-4712-9A2E-E92DE4643808}" type="pres">
      <dgm:prSet presAssocID="{C3CE9CEB-5960-4166-96EC-3146BC6EACB4}" presName="vNodes" presStyleCnt="0"/>
      <dgm:spPr/>
    </dgm:pt>
    <dgm:pt modelId="{F4F7F27D-CE62-4A27-A71C-D35832F8BDCE}" type="pres">
      <dgm:prSet presAssocID="{1E57C476-147C-468B-B048-2E0E614E62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FCC12-86E1-477D-AF93-98A5B6CBC792}" type="pres">
      <dgm:prSet presAssocID="{4241B1F9-3B7F-4A71-B622-03FC73E3BA59}" presName="spacerT" presStyleCnt="0"/>
      <dgm:spPr/>
    </dgm:pt>
    <dgm:pt modelId="{0C81D513-213F-4CDC-B063-F9322864B8F0}" type="pres">
      <dgm:prSet presAssocID="{4241B1F9-3B7F-4A71-B622-03FC73E3BA59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0C1AA34-56BB-4A5F-B0EC-3C81E93E92C0}" type="pres">
      <dgm:prSet presAssocID="{4241B1F9-3B7F-4A71-B622-03FC73E3BA59}" presName="spacerB" presStyleCnt="0"/>
      <dgm:spPr/>
    </dgm:pt>
    <dgm:pt modelId="{E0784204-E0C1-4FB9-86D6-0C3F8C78585F}" type="pres">
      <dgm:prSet presAssocID="{C1CB0D33-C7D0-442B-B969-23917560821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0335C0-0DE8-44B4-8074-2F4AAD922B00}" type="pres">
      <dgm:prSet presAssocID="{C3CE9CEB-5960-4166-96EC-3146BC6EACB4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75EBC8CD-EEDF-4DA2-880F-15058EC6372B}" type="pres">
      <dgm:prSet presAssocID="{C3CE9CEB-5960-4166-96EC-3146BC6EACB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658C59B-10A6-4835-91AC-B075C676155F}" type="pres">
      <dgm:prSet presAssocID="{C3CE9CEB-5960-4166-96EC-3146BC6EACB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49DABF-EE46-49E1-8501-88333683E4AD}" srcId="{C3CE9CEB-5960-4166-96EC-3146BC6EACB4}" destId="{1E57C476-147C-468B-B048-2E0E614E6248}" srcOrd="0" destOrd="0" parTransId="{2D84F67B-ED33-4F32-BA0E-30D2EA65A496}" sibTransId="{4241B1F9-3B7F-4A71-B622-03FC73E3BA59}"/>
    <dgm:cxn modelId="{52E8D77A-2B75-4900-B776-9F55AEB00548}" type="presOf" srcId="{C1CB0D33-C7D0-442B-B969-239175608214}" destId="{E0784204-E0C1-4FB9-86D6-0C3F8C78585F}" srcOrd="0" destOrd="0" presId="urn:microsoft.com/office/officeart/2005/8/layout/equation2"/>
    <dgm:cxn modelId="{FF1FD370-2AC3-46EF-81B7-C23DB0B9F746}" type="presOf" srcId="{5C413F5E-599C-4EBA-B8CF-431403F87FD5}" destId="{320335C0-0DE8-44B4-8074-2F4AAD922B00}" srcOrd="0" destOrd="0" presId="urn:microsoft.com/office/officeart/2005/8/layout/equation2"/>
    <dgm:cxn modelId="{1E2A24F1-4157-4C32-B9C9-4710B9DE7EBB}" type="presOf" srcId="{1E57C476-147C-468B-B048-2E0E614E6248}" destId="{F4F7F27D-CE62-4A27-A71C-D35832F8BDCE}" srcOrd="0" destOrd="0" presId="urn:microsoft.com/office/officeart/2005/8/layout/equation2"/>
    <dgm:cxn modelId="{129498A9-623A-4CCC-88E1-869606F6814A}" type="presOf" srcId="{5C413F5E-599C-4EBA-B8CF-431403F87FD5}" destId="{75EBC8CD-EEDF-4DA2-880F-15058EC6372B}" srcOrd="1" destOrd="0" presId="urn:microsoft.com/office/officeart/2005/8/layout/equation2"/>
    <dgm:cxn modelId="{DF4784E7-FFAB-4729-A9F2-A9146D760F5B}" type="presOf" srcId="{4241B1F9-3B7F-4A71-B622-03FC73E3BA59}" destId="{0C81D513-213F-4CDC-B063-F9322864B8F0}" srcOrd="0" destOrd="0" presId="urn:microsoft.com/office/officeart/2005/8/layout/equation2"/>
    <dgm:cxn modelId="{E7B61036-51DB-4235-9B5E-D9E7E1C01D4E}" type="presOf" srcId="{C3CE9CEB-5960-4166-96EC-3146BC6EACB4}" destId="{D4CDE647-B457-4EC2-B1AF-FBA5DEDA014F}" srcOrd="0" destOrd="0" presId="urn:microsoft.com/office/officeart/2005/8/layout/equation2"/>
    <dgm:cxn modelId="{3E1789EE-675A-43CF-BA03-DB6D059103DF}" type="presOf" srcId="{A37705DD-8081-4DD0-8AAD-74DDADED545A}" destId="{5658C59B-10A6-4835-91AC-B075C676155F}" srcOrd="0" destOrd="0" presId="urn:microsoft.com/office/officeart/2005/8/layout/equation2"/>
    <dgm:cxn modelId="{66FDFE02-4290-46B7-A158-481343D2C753}" srcId="{C3CE9CEB-5960-4166-96EC-3146BC6EACB4}" destId="{A37705DD-8081-4DD0-8AAD-74DDADED545A}" srcOrd="2" destOrd="0" parTransId="{2ADE62E3-10F1-4BBC-A2EE-4BBD93E4D27F}" sibTransId="{E9ABCB92-3B16-46FC-9ED4-80240E9AB2EC}"/>
    <dgm:cxn modelId="{C499CDC8-D4D1-40EB-B8A9-1EBA1D43901E}" srcId="{C3CE9CEB-5960-4166-96EC-3146BC6EACB4}" destId="{C1CB0D33-C7D0-442B-B969-239175608214}" srcOrd="1" destOrd="0" parTransId="{C410F98A-4F11-48AC-8E07-6E795A710DAF}" sibTransId="{5C413F5E-599C-4EBA-B8CF-431403F87FD5}"/>
    <dgm:cxn modelId="{BCACDB6F-AD12-437D-B13D-A1901ABB3178}" type="presParOf" srcId="{D4CDE647-B457-4EC2-B1AF-FBA5DEDA014F}" destId="{70B05D91-C320-4712-9A2E-E92DE4643808}" srcOrd="0" destOrd="0" presId="urn:microsoft.com/office/officeart/2005/8/layout/equation2"/>
    <dgm:cxn modelId="{FEAD2FB9-0C9C-4DF0-9157-7850D3519EBC}" type="presParOf" srcId="{70B05D91-C320-4712-9A2E-E92DE4643808}" destId="{F4F7F27D-CE62-4A27-A71C-D35832F8BDCE}" srcOrd="0" destOrd="0" presId="urn:microsoft.com/office/officeart/2005/8/layout/equation2"/>
    <dgm:cxn modelId="{F8CEA79B-0F7C-4A65-8DA1-8B7C8E8060E4}" type="presParOf" srcId="{70B05D91-C320-4712-9A2E-E92DE4643808}" destId="{60EFCC12-86E1-477D-AF93-98A5B6CBC792}" srcOrd="1" destOrd="0" presId="urn:microsoft.com/office/officeart/2005/8/layout/equation2"/>
    <dgm:cxn modelId="{92DBD7C6-5E05-47D5-AF4F-ED28BE548B21}" type="presParOf" srcId="{70B05D91-C320-4712-9A2E-E92DE4643808}" destId="{0C81D513-213F-4CDC-B063-F9322864B8F0}" srcOrd="2" destOrd="0" presId="urn:microsoft.com/office/officeart/2005/8/layout/equation2"/>
    <dgm:cxn modelId="{47A7F2AB-A92F-4074-A587-4051711D9182}" type="presParOf" srcId="{70B05D91-C320-4712-9A2E-E92DE4643808}" destId="{F0C1AA34-56BB-4A5F-B0EC-3C81E93E92C0}" srcOrd="3" destOrd="0" presId="urn:microsoft.com/office/officeart/2005/8/layout/equation2"/>
    <dgm:cxn modelId="{78039303-99D2-4A9A-AFCA-6CC31B8FF121}" type="presParOf" srcId="{70B05D91-C320-4712-9A2E-E92DE4643808}" destId="{E0784204-E0C1-4FB9-86D6-0C3F8C78585F}" srcOrd="4" destOrd="0" presId="urn:microsoft.com/office/officeart/2005/8/layout/equation2"/>
    <dgm:cxn modelId="{A7238DC8-45FD-4EBB-8E58-7EF1DDE62708}" type="presParOf" srcId="{D4CDE647-B457-4EC2-B1AF-FBA5DEDA014F}" destId="{320335C0-0DE8-44B4-8074-2F4AAD922B00}" srcOrd="1" destOrd="0" presId="urn:microsoft.com/office/officeart/2005/8/layout/equation2"/>
    <dgm:cxn modelId="{29C6F673-82A9-4BBC-BB72-6E4FAFA2A3E3}" type="presParOf" srcId="{320335C0-0DE8-44B4-8074-2F4AAD922B00}" destId="{75EBC8CD-EEDF-4DA2-880F-15058EC6372B}" srcOrd="0" destOrd="0" presId="urn:microsoft.com/office/officeart/2005/8/layout/equation2"/>
    <dgm:cxn modelId="{3FB81E11-D317-4A46-8CC4-38FE85F6A446}" type="presParOf" srcId="{D4CDE647-B457-4EC2-B1AF-FBA5DEDA014F}" destId="{5658C59B-10A6-4835-91AC-B075C676155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5552F0-2719-4E60-9C84-C409D7468487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3" csCatId="colorful" phldr="1"/>
      <dgm:spPr/>
    </dgm:pt>
    <dgm:pt modelId="{2B8B4046-7E28-4C76-BFCF-CBEE317823B0}">
      <dgm:prSet phldrT="[Text]"/>
      <dgm:spPr/>
      <dgm:t>
        <a:bodyPr/>
        <a:lstStyle/>
        <a:p>
          <a:r>
            <a:rPr lang="en-US" dirty="0"/>
            <a:t>Public (polis)</a:t>
          </a:r>
        </a:p>
      </dgm:t>
    </dgm:pt>
    <dgm:pt modelId="{791489AC-4480-4F4D-ABA5-920E728AB521}" type="parTrans" cxnId="{8B9D4F24-959C-45B6-8C3B-3F20FA565BC0}">
      <dgm:prSet/>
      <dgm:spPr/>
      <dgm:t>
        <a:bodyPr/>
        <a:lstStyle/>
        <a:p>
          <a:endParaRPr lang="en-US"/>
        </a:p>
      </dgm:t>
    </dgm:pt>
    <dgm:pt modelId="{C2B1E78E-90A7-40FB-ABF3-D71A888A2874}" type="sibTrans" cxnId="{8B9D4F24-959C-45B6-8C3B-3F20FA565BC0}">
      <dgm:prSet/>
      <dgm:spPr/>
      <dgm:t>
        <a:bodyPr/>
        <a:lstStyle/>
        <a:p>
          <a:endParaRPr lang="en-US"/>
        </a:p>
      </dgm:t>
    </dgm:pt>
    <dgm:pt modelId="{D2DD3FB6-2457-4ABA-B02C-459118425761}">
      <dgm:prSet phldrT="[Text]"/>
      <dgm:spPr/>
      <dgm:t>
        <a:bodyPr/>
        <a:lstStyle/>
        <a:p>
          <a:r>
            <a:rPr lang="en-US" dirty="0"/>
            <a:t>Private(Households)</a:t>
          </a:r>
        </a:p>
      </dgm:t>
    </dgm:pt>
    <dgm:pt modelId="{97236DA6-5597-4D4F-9AD7-2FFE1E836D05}" type="sibTrans" cxnId="{3AD8240A-ADED-43FC-AFF0-DD531011C699}">
      <dgm:prSet/>
      <dgm:spPr/>
      <dgm:t>
        <a:bodyPr/>
        <a:lstStyle/>
        <a:p>
          <a:endParaRPr lang="en-US"/>
        </a:p>
      </dgm:t>
    </dgm:pt>
    <dgm:pt modelId="{F3011DAD-7964-4E8B-A3A2-AD2D8A42F980}" type="parTrans" cxnId="{3AD8240A-ADED-43FC-AFF0-DD531011C699}">
      <dgm:prSet/>
      <dgm:spPr/>
      <dgm:t>
        <a:bodyPr/>
        <a:lstStyle/>
        <a:p>
          <a:endParaRPr lang="en-US"/>
        </a:p>
      </dgm:t>
    </dgm:pt>
    <dgm:pt modelId="{8DD0C1F3-1369-43B6-8E08-7882963F4B78}" type="pres">
      <dgm:prSet presAssocID="{A65552F0-2719-4E60-9C84-C409D7468487}" presName="Name0" presStyleCnt="0">
        <dgm:presLayoutVars>
          <dgm:chMax val="7"/>
          <dgm:dir/>
          <dgm:resizeHandles val="exact"/>
        </dgm:presLayoutVars>
      </dgm:prSet>
      <dgm:spPr/>
    </dgm:pt>
    <dgm:pt modelId="{8B2B24F9-9AD0-42F9-A135-A20258FBE763}" type="pres">
      <dgm:prSet presAssocID="{A65552F0-2719-4E60-9C84-C409D7468487}" presName="ellipse1" presStyleLbl="vennNode1" presStyleIdx="0" presStyleCnt="2" custLinFactNeighborX="-38410" custLinFactNeighborY="525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E988E-740D-4E85-9E01-62A400C64745}" type="pres">
      <dgm:prSet presAssocID="{A65552F0-2719-4E60-9C84-C409D7468487}" presName="ellipse2" presStyleLbl="vennNode1" presStyleIdx="1" presStyleCnt="2" custLinFactNeighborX="2527" custLinFactNeighborY="-151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D8240A-ADED-43FC-AFF0-DD531011C699}" srcId="{A65552F0-2719-4E60-9C84-C409D7468487}" destId="{D2DD3FB6-2457-4ABA-B02C-459118425761}" srcOrd="1" destOrd="0" parTransId="{F3011DAD-7964-4E8B-A3A2-AD2D8A42F980}" sibTransId="{97236DA6-5597-4D4F-9AD7-2FFE1E836D05}"/>
    <dgm:cxn modelId="{8B9D4F24-959C-45B6-8C3B-3F20FA565BC0}" srcId="{A65552F0-2719-4E60-9C84-C409D7468487}" destId="{2B8B4046-7E28-4C76-BFCF-CBEE317823B0}" srcOrd="0" destOrd="0" parTransId="{791489AC-4480-4F4D-ABA5-920E728AB521}" sibTransId="{C2B1E78E-90A7-40FB-ABF3-D71A888A2874}"/>
    <dgm:cxn modelId="{ED5B4625-9043-40A4-A5A4-C55BA489426F}" type="presOf" srcId="{A65552F0-2719-4E60-9C84-C409D7468487}" destId="{8DD0C1F3-1369-43B6-8E08-7882963F4B78}" srcOrd="0" destOrd="0" presId="urn:microsoft.com/office/officeart/2005/8/layout/rings+Icon"/>
    <dgm:cxn modelId="{1830DCA6-1500-40FA-91AD-839E97A3C8F2}" type="presOf" srcId="{2B8B4046-7E28-4C76-BFCF-CBEE317823B0}" destId="{8B2B24F9-9AD0-42F9-A135-A20258FBE763}" srcOrd="0" destOrd="0" presId="urn:microsoft.com/office/officeart/2005/8/layout/rings+Icon"/>
    <dgm:cxn modelId="{47A08CB6-E8FC-4F5B-84FE-0E0D02829AC4}" type="presOf" srcId="{D2DD3FB6-2457-4ABA-B02C-459118425761}" destId="{A27E988E-740D-4E85-9E01-62A400C64745}" srcOrd="0" destOrd="0" presId="urn:microsoft.com/office/officeart/2005/8/layout/rings+Icon"/>
    <dgm:cxn modelId="{5C324A74-C5F2-4B64-A300-B2D608D59C95}" type="presParOf" srcId="{8DD0C1F3-1369-43B6-8E08-7882963F4B78}" destId="{8B2B24F9-9AD0-42F9-A135-A20258FBE763}" srcOrd="0" destOrd="0" presId="urn:microsoft.com/office/officeart/2005/8/layout/rings+Icon"/>
    <dgm:cxn modelId="{D438FFA6-1F40-4F5E-A270-4F5E968A6898}" type="presParOf" srcId="{8DD0C1F3-1369-43B6-8E08-7882963F4B78}" destId="{A27E988E-740D-4E85-9E01-62A400C64745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B93830-5988-404B-ACA0-6E550F6AB5F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694D79-A6AC-408B-B99F-70532BAB9A3E}">
      <dgm:prSet phldrT="[Text]"/>
      <dgm:spPr/>
      <dgm:t>
        <a:bodyPr/>
        <a:lstStyle/>
        <a:p>
          <a:r>
            <a:rPr lang="en-US" dirty="0"/>
            <a:t>Church in transcendental matters</a:t>
          </a:r>
        </a:p>
      </dgm:t>
    </dgm:pt>
    <dgm:pt modelId="{974B5F9D-EFCE-4A52-9B5D-DCB48540F58F}" type="parTrans" cxnId="{1360972B-A4F4-452E-A4B1-BA4637897595}">
      <dgm:prSet/>
      <dgm:spPr/>
      <dgm:t>
        <a:bodyPr/>
        <a:lstStyle/>
        <a:p>
          <a:endParaRPr lang="en-US"/>
        </a:p>
      </dgm:t>
    </dgm:pt>
    <dgm:pt modelId="{1ADAD44C-5312-4615-9BF6-F4F7767D9E3E}" type="sibTrans" cxnId="{1360972B-A4F4-452E-A4B1-BA4637897595}">
      <dgm:prSet/>
      <dgm:spPr/>
      <dgm:t>
        <a:bodyPr/>
        <a:lstStyle/>
        <a:p>
          <a:endParaRPr lang="en-US"/>
        </a:p>
      </dgm:t>
    </dgm:pt>
    <dgm:pt modelId="{DFDDD1B7-AB15-4483-AA4E-58FCC294CC1A}">
      <dgm:prSet phldrT="[Text]"/>
      <dgm:spPr/>
      <dgm:t>
        <a:bodyPr/>
        <a:lstStyle/>
        <a:p>
          <a:r>
            <a:rPr lang="en-US" dirty="0"/>
            <a:t>Emperors or civil governments</a:t>
          </a:r>
        </a:p>
      </dgm:t>
    </dgm:pt>
    <dgm:pt modelId="{DC104505-A82F-4619-AFF4-7D8F35DEE8B9}" type="parTrans" cxnId="{8C8F9E54-AC31-4512-8F8A-5771C3FA4E2C}">
      <dgm:prSet/>
      <dgm:spPr/>
      <dgm:t>
        <a:bodyPr/>
        <a:lstStyle/>
        <a:p>
          <a:endParaRPr lang="en-US"/>
        </a:p>
      </dgm:t>
    </dgm:pt>
    <dgm:pt modelId="{F2428C9E-D68D-4E80-92C5-FDFBC201FCD4}" type="sibTrans" cxnId="{8C8F9E54-AC31-4512-8F8A-5771C3FA4E2C}">
      <dgm:prSet/>
      <dgm:spPr/>
      <dgm:t>
        <a:bodyPr/>
        <a:lstStyle/>
        <a:p>
          <a:endParaRPr lang="en-US"/>
        </a:p>
      </dgm:t>
    </dgm:pt>
    <dgm:pt modelId="{DCBA4669-9E53-4A5D-AC09-C581C638B9B9}" type="pres">
      <dgm:prSet presAssocID="{F2B93830-5988-404B-ACA0-6E550F6AB5F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D0B9F41-F327-4A2B-96B9-826377DCD66E}" type="pres">
      <dgm:prSet presAssocID="{F2B93830-5988-404B-ACA0-6E550F6AB5F0}" presName="Name1" presStyleCnt="0"/>
      <dgm:spPr/>
    </dgm:pt>
    <dgm:pt modelId="{B6A469FC-A6CD-42AF-828F-C0D3385E9C2C}" type="pres">
      <dgm:prSet presAssocID="{F2B93830-5988-404B-ACA0-6E550F6AB5F0}" presName="cycle" presStyleCnt="0"/>
      <dgm:spPr/>
    </dgm:pt>
    <dgm:pt modelId="{C8B30BC4-14F2-4A96-983F-FBAEA7540916}" type="pres">
      <dgm:prSet presAssocID="{F2B93830-5988-404B-ACA0-6E550F6AB5F0}" presName="srcNode" presStyleLbl="node1" presStyleIdx="0" presStyleCnt="2"/>
      <dgm:spPr/>
    </dgm:pt>
    <dgm:pt modelId="{4A286E0A-4CCA-49A5-9E09-B15465953602}" type="pres">
      <dgm:prSet presAssocID="{F2B93830-5988-404B-ACA0-6E550F6AB5F0}" presName="conn" presStyleLbl="parChTrans1D2" presStyleIdx="0" presStyleCnt="1"/>
      <dgm:spPr/>
      <dgm:t>
        <a:bodyPr/>
        <a:lstStyle/>
        <a:p>
          <a:endParaRPr lang="en-US"/>
        </a:p>
      </dgm:t>
    </dgm:pt>
    <dgm:pt modelId="{DB754F8E-112B-4F24-8547-F58D9E5018F7}" type="pres">
      <dgm:prSet presAssocID="{F2B93830-5988-404B-ACA0-6E550F6AB5F0}" presName="extraNode" presStyleLbl="node1" presStyleIdx="0" presStyleCnt="2"/>
      <dgm:spPr/>
    </dgm:pt>
    <dgm:pt modelId="{EBEF52A9-16BA-411F-88A4-B638B0970DAE}" type="pres">
      <dgm:prSet presAssocID="{F2B93830-5988-404B-ACA0-6E550F6AB5F0}" presName="dstNode" presStyleLbl="node1" presStyleIdx="0" presStyleCnt="2"/>
      <dgm:spPr/>
    </dgm:pt>
    <dgm:pt modelId="{7C353447-7F8D-4ECC-A61C-8F86B46D7325}" type="pres">
      <dgm:prSet presAssocID="{BB694D79-A6AC-408B-B99F-70532BAB9A3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01853-141E-42CD-87C5-D76F702C75C7}" type="pres">
      <dgm:prSet presAssocID="{BB694D79-A6AC-408B-B99F-70532BAB9A3E}" presName="accent_1" presStyleCnt="0"/>
      <dgm:spPr/>
    </dgm:pt>
    <dgm:pt modelId="{D2BCA1C8-5D03-4763-976C-E609C678751D}" type="pres">
      <dgm:prSet presAssocID="{BB694D79-A6AC-408B-B99F-70532BAB9A3E}" presName="accentRepeatNode" presStyleLbl="solidFgAcc1" presStyleIdx="0" presStyleCnt="2"/>
      <dgm:spPr/>
    </dgm:pt>
    <dgm:pt modelId="{C18A0CFD-D651-4CC1-B5DB-6BC1CD8CF889}" type="pres">
      <dgm:prSet presAssocID="{DFDDD1B7-AB15-4483-AA4E-58FCC294CC1A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CF25CB-4347-486A-BF36-D1B63134A287}" type="pres">
      <dgm:prSet presAssocID="{DFDDD1B7-AB15-4483-AA4E-58FCC294CC1A}" presName="accent_2" presStyleCnt="0"/>
      <dgm:spPr/>
    </dgm:pt>
    <dgm:pt modelId="{9728193A-B9CD-43CB-83C9-13A3C8B49AAF}" type="pres">
      <dgm:prSet presAssocID="{DFDDD1B7-AB15-4483-AA4E-58FCC294CC1A}" presName="accentRepeatNode" presStyleLbl="solidFgAcc1" presStyleIdx="1" presStyleCnt="2"/>
      <dgm:spPr/>
    </dgm:pt>
  </dgm:ptLst>
  <dgm:cxnLst>
    <dgm:cxn modelId="{76FD86E0-A80B-4486-9BF5-32185DEEF0F0}" type="presOf" srcId="{DFDDD1B7-AB15-4483-AA4E-58FCC294CC1A}" destId="{C18A0CFD-D651-4CC1-B5DB-6BC1CD8CF889}" srcOrd="0" destOrd="0" presId="urn:microsoft.com/office/officeart/2008/layout/VerticalCurvedList"/>
    <dgm:cxn modelId="{2D99A3D6-2588-4D0B-BF36-91985B23C148}" type="presOf" srcId="{F2B93830-5988-404B-ACA0-6E550F6AB5F0}" destId="{DCBA4669-9E53-4A5D-AC09-C581C638B9B9}" srcOrd="0" destOrd="0" presId="urn:microsoft.com/office/officeart/2008/layout/VerticalCurvedList"/>
    <dgm:cxn modelId="{1360972B-A4F4-452E-A4B1-BA4637897595}" srcId="{F2B93830-5988-404B-ACA0-6E550F6AB5F0}" destId="{BB694D79-A6AC-408B-B99F-70532BAB9A3E}" srcOrd="0" destOrd="0" parTransId="{974B5F9D-EFCE-4A52-9B5D-DCB48540F58F}" sibTransId="{1ADAD44C-5312-4615-9BF6-F4F7767D9E3E}"/>
    <dgm:cxn modelId="{59623617-F97B-4AD9-A7B8-424A44864861}" type="presOf" srcId="{BB694D79-A6AC-408B-B99F-70532BAB9A3E}" destId="{7C353447-7F8D-4ECC-A61C-8F86B46D7325}" srcOrd="0" destOrd="0" presId="urn:microsoft.com/office/officeart/2008/layout/VerticalCurvedList"/>
    <dgm:cxn modelId="{8C8F9E54-AC31-4512-8F8A-5771C3FA4E2C}" srcId="{F2B93830-5988-404B-ACA0-6E550F6AB5F0}" destId="{DFDDD1B7-AB15-4483-AA4E-58FCC294CC1A}" srcOrd="1" destOrd="0" parTransId="{DC104505-A82F-4619-AFF4-7D8F35DEE8B9}" sibTransId="{F2428C9E-D68D-4E80-92C5-FDFBC201FCD4}"/>
    <dgm:cxn modelId="{40EA7919-E591-4647-9A4E-4D2CDD9BDAE6}" type="presOf" srcId="{1ADAD44C-5312-4615-9BF6-F4F7767D9E3E}" destId="{4A286E0A-4CCA-49A5-9E09-B15465953602}" srcOrd="0" destOrd="0" presId="urn:microsoft.com/office/officeart/2008/layout/VerticalCurvedList"/>
    <dgm:cxn modelId="{8723274F-CC22-4C31-AF92-6D64D2734438}" type="presParOf" srcId="{DCBA4669-9E53-4A5D-AC09-C581C638B9B9}" destId="{4D0B9F41-F327-4A2B-96B9-826377DCD66E}" srcOrd="0" destOrd="0" presId="urn:microsoft.com/office/officeart/2008/layout/VerticalCurvedList"/>
    <dgm:cxn modelId="{76349F53-6D60-4A1B-9DAE-D884D1A2D29E}" type="presParOf" srcId="{4D0B9F41-F327-4A2B-96B9-826377DCD66E}" destId="{B6A469FC-A6CD-42AF-828F-C0D3385E9C2C}" srcOrd="0" destOrd="0" presId="urn:microsoft.com/office/officeart/2008/layout/VerticalCurvedList"/>
    <dgm:cxn modelId="{89D4E5C9-97FB-4E1B-9CCF-8D536C9BA6C5}" type="presParOf" srcId="{B6A469FC-A6CD-42AF-828F-C0D3385E9C2C}" destId="{C8B30BC4-14F2-4A96-983F-FBAEA7540916}" srcOrd="0" destOrd="0" presId="urn:microsoft.com/office/officeart/2008/layout/VerticalCurvedList"/>
    <dgm:cxn modelId="{11097B32-AE51-4CA2-997D-E8D79A21C2D6}" type="presParOf" srcId="{B6A469FC-A6CD-42AF-828F-C0D3385E9C2C}" destId="{4A286E0A-4CCA-49A5-9E09-B15465953602}" srcOrd="1" destOrd="0" presId="urn:microsoft.com/office/officeart/2008/layout/VerticalCurvedList"/>
    <dgm:cxn modelId="{7E2E1CB1-A848-4343-9CC8-0FCBB41FD9AB}" type="presParOf" srcId="{B6A469FC-A6CD-42AF-828F-C0D3385E9C2C}" destId="{DB754F8E-112B-4F24-8547-F58D9E5018F7}" srcOrd="2" destOrd="0" presId="urn:microsoft.com/office/officeart/2008/layout/VerticalCurvedList"/>
    <dgm:cxn modelId="{6E159087-63EB-4F83-B8E5-CD78BE26DF1B}" type="presParOf" srcId="{B6A469FC-A6CD-42AF-828F-C0D3385E9C2C}" destId="{EBEF52A9-16BA-411F-88A4-B638B0970DAE}" srcOrd="3" destOrd="0" presId="urn:microsoft.com/office/officeart/2008/layout/VerticalCurvedList"/>
    <dgm:cxn modelId="{D16D92E9-F2D9-4164-B4D2-A87AE841C132}" type="presParOf" srcId="{4D0B9F41-F327-4A2B-96B9-826377DCD66E}" destId="{7C353447-7F8D-4ECC-A61C-8F86B46D7325}" srcOrd="1" destOrd="0" presId="urn:microsoft.com/office/officeart/2008/layout/VerticalCurvedList"/>
    <dgm:cxn modelId="{1ABD8248-AC04-4A62-88C3-58B1DEBA684E}" type="presParOf" srcId="{4D0B9F41-F327-4A2B-96B9-826377DCD66E}" destId="{D4901853-141E-42CD-87C5-D76F702C75C7}" srcOrd="2" destOrd="0" presId="urn:microsoft.com/office/officeart/2008/layout/VerticalCurvedList"/>
    <dgm:cxn modelId="{4DA768DB-238F-4D35-81A1-983163456EED}" type="presParOf" srcId="{D4901853-141E-42CD-87C5-D76F702C75C7}" destId="{D2BCA1C8-5D03-4763-976C-E609C678751D}" srcOrd="0" destOrd="0" presId="urn:microsoft.com/office/officeart/2008/layout/VerticalCurvedList"/>
    <dgm:cxn modelId="{EB7F3999-C68F-404E-A270-5E1005E8E9BF}" type="presParOf" srcId="{4D0B9F41-F327-4A2B-96B9-826377DCD66E}" destId="{C18A0CFD-D651-4CC1-B5DB-6BC1CD8CF889}" srcOrd="3" destOrd="0" presId="urn:microsoft.com/office/officeart/2008/layout/VerticalCurvedList"/>
    <dgm:cxn modelId="{F8B59B2A-173F-42A2-9886-49C37E180FAD}" type="presParOf" srcId="{4D0B9F41-F327-4A2B-96B9-826377DCD66E}" destId="{4ACF25CB-4347-486A-BF36-D1B63134A287}" srcOrd="4" destOrd="0" presId="urn:microsoft.com/office/officeart/2008/layout/VerticalCurvedList"/>
    <dgm:cxn modelId="{FDD4AC60-70C1-4C72-A9DE-CB834F0CC54B}" type="presParOf" srcId="{4ACF25CB-4347-486A-BF36-D1B63134A287}" destId="{9728193A-B9CD-43CB-83C9-13A3C8B49AA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683A4D-40F9-4FE3-8521-F0CEF0B63B22}" type="doc">
      <dgm:prSet loTypeId="urn:microsoft.com/office/officeart/2005/8/layout/chart3" loCatId="cycle" qsTypeId="urn:microsoft.com/office/officeart/2005/8/quickstyle/simple1" qsCatId="simple" csTypeId="urn:microsoft.com/office/officeart/2005/8/colors/colorful3" csCatId="colorful" phldr="1"/>
      <dgm:spPr/>
    </dgm:pt>
    <dgm:pt modelId="{56322EB0-0A47-4125-8424-2D16E6EBD9B5}">
      <dgm:prSet phldrT="[Text]"/>
      <dgm:spPr/>
      <dgm:t>
        <a:bodyPr/>
        <a:lstStyle/>
        <a:p>
          <a:r>
            <a:rPr lang="en-US" dirty="0"/>
            <a:t>Natural Society</a:t>
          </a:r>
        </a:p>
      </dgm:t>
    </dgm:pt>
    <dgm:pt modelId="{EB629DB9-7E17-4A68-A74B-8F6302A99D4F}" type="parTrans" cxnId="{2F0E1098-F585-4DF7-AF6C-A6EE3B6A9D6A}">
      <dgm:prSet/>
      <dgm:spPr/>
      <dgm:t>
        <a:bodyPr/>
        <a:lstStyle/>
        <a:p>
          <a:endParaRPr lang="en-US"/>
        </a:p>
      </dgm:t>
    </dgm:pt>
    <dgm:pt modelId="{AA9A4764-D632-4FEE-B1F2-E61F5B97BA83}" type="sibTrans" cxnId="{2F0E1098-F585-4DF7-AF6C-A6EE3B6A9D6A}">
      <dgm:prSet/>
      <dgm:spPr/>
      <dgm:t>
        <a:bodyPr/>
        <a:lstStyle/>
        <a:p>
          <a:endParaRPr lang="en-US"/>
        </a:p>
      </dgm:t>
    </dgm:pt>
    <dgm:pt modelId="{E6AF7BBC-1C79-4368-9C20-DF459F9E80DB}">
      <dgm:prSet phldrT="[Text]"/>
      <dgm:spPr/>
      <dgm:t>
        <a:bodyPr/>
        <a:lstStyle/>
        <a:p>
          <a:r>
            <a:rPr lang="en-US" dirty="0"/>
            <a:t>Political Society</a:t>
          </a:r>
        </a:p>
      </dgm:t>
    </dgm:pt>
    <dgm:pt modelId="{714712F4-8407-4C40-AB50-70BB0A5D667F}" type="parTrans" cxnId="{CFBCCA32-02A1-4C64-A46C-CFFFE4A353AE}">
      <dgm:prSet/>
      <dgm:spPr/>
      <dgm:t>
        <a:bodyPr/>
        <a:lstStyle/>
        <a:p>
          <a:endParaRPr lang="en-US"/>
        </a:p>
      </dgm:t>
    </dgm:pt>
    <dgm:pt modelId="{248B2DA9-466D-414C-ADFE-066E82087CA6}" type="sibTrans" cxnId="{CFBCCA32-02A1-4C64-A46C-CFFFE4A353AE}">
      <dgm:prSet/>
      <dgm:spPr/>
      <dgm:t>
        <a:bodyPr/>
        <a:lstStyle/>
        <a:p>
          <a:endParaRPr lang="en-US"/>
        </a:p>
      </dgm:t>
    </dgm:pt>
    <dgm:pt modelId="{D308EB58-CDF9-4CB8-916F-FC3C1A2A21F2}" type="pres">
      <dgm:prSet presAssocID="{30683A4D-40F9-4FE3-8521-F0CEF0B63B22}" presName="compositeShape" presStyleCnt="0">
        <dgm:presLayoutVars>
          <dgm:chMax val="7"/>
          <dgm:dir/>
          <dgm:resizeHandles val="exact"/>
        </dgm:presLayoutVars>
      </dgm:prSet>
      <dgm:spPr/>
    </dgm:pt>
    <dgm:pt modelId="{55537C69-432B-43BD-BAE0-D53F97E7D06E}" type="pres">
      <dgm:prSet presAssocID="{30683A4D-40F9-4FE3-8521-F0CEF0B63B22}" presName="wedge1" presStyleLbl="node1" presStyleIdx="0" presStyleCnt="2"/>
      <dgm:spPr/>
      <dgm:t>
        <a:bodyPr/>
        <a:lstStyle/>
        <a:p>
          <a:endParaRPr lang="en-US"/>
        </a:p>
      </dgm:t>
    </dgm:pt>
    <dgm:pt modelId="{4B466117-DD14-4958-A343-1152E002EA8C}" type="pres">
      <dgm:prSet presAssocID="{30683A4D-40F9-4FE3-8521-F0CEF0B63B22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B46790-99DB-497E-B3AB-A42D2986343B}" type="pres">
      <dgm:prSet presAssocID="{30683A4D-40F9-4FE3-8521-F0CEF0B63B22}" presName="wedge2" presStyleLbl="node1" presStyleIdx="1" presStyleCnt="2"/>
      <dgm:spPr/>
      <dgm:t>
        <a:bodyPr/>
        <a:lstStyle/>
        <a:p>
          <a:endParaRPr lang="en-US"/>
        </a:p>
      </dgm:t>
    </dgm:pt>
    <dgm:pt modelId="{ED3D05D1-AC9E-4FBB-8C74-4983C765A3D6}" type="pres">
      <dgm:prSet presAssocID="{30683A4D-40F9-4FE3-8521-F0CEF0B63B22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D74B8E-733C-4AC3-9FDF-E840089FEF6C}" type="presOf" srcId="{E6AF7BBC-1C79-4368-9C20-DF459F9E80DB}" destId="{59B46790-99DB-497E-B3AB-A42D2986343B}" srcOrd="0" destOrd="0" presId="urn:microsoft.com/office/officeart/2005/8/layout/chart3"/>
    <dgm:cxn modelId="{5F640292-5AB2-4EEF-9689-DD2F15E45DA5}" type="presOf" srcId="{56322EB0-0A47-4125-8424-2D16E6EBD9B5}" destId="{4B466117-DD14-4958-A343-1152E002EA8C}" srcOrd="1" destOrd="0" presId="urn:microsoft.com/office/officeart/2005/8/layout/chart3"/>
    <dgm:cxn modelId="{8801BD4A-4BA0-4985-A843-7DC2305CA569}" type="presOf" srcId="{30683A4D-40F9-4FE3-8521-F0CEF0B63B22}" destId="{D308EB58-CDF9-4CB8-916F-FC3C1A2A21F2}" srcOrd="0" destOrd="0" presId="urn:microsoft.com/office/officeart/2005/8/layout/chart3"/>
    <dgm:cxn modelId="{4D7AC7BC-FAB0-4FBF-8127-71278B38B6F5}" type="presOf" srcId="{E6AF7BBC-1C79-4368-9C20-DF459F9E80DB}" destId="{ED3D05D1-AC9E-4FBB-8C74-4983C765A3D6}" srcOrd="1" destOrd="0" presId="urn:microsoft.com/office/officeart/2005/8/layout/chart3"/>
    <dgm:cxn modelId="{B9828FFD-0914-4263-AC6E-A34FACF4EBE3}" type="presOf" srcId="{56322EB0-0A47-4125-8424-2D16E6EBD9B5}" destId="{55537C69-432B-43BD-BAE0-D53F97E7D06E}" srcOrd="0" destOrd="0" presId="urn:microsoft.com/office/officeart/2005/8/layout/chart3"/>
    <dgm:cxn modelId="{2F0E1098-F585-4DF7-AF6C-A6EE3B6A9D6A}" srcId="{30683A4D-40F9-4FE3-8521-F0CEF0B63B22}" destId="{56322EB0-0A47-4125-8424-2D16E6EBD9B5}" srcOrd="0" destOrd="0" parTransId="{EB629DB9-7E17-4A68-A74B-8F6302A99D4F}" sibTransId="{AA9A4764-D632-4FEE-B1F2-E61F5B97BA83}"/>
    <dgm:cxn modelId="{CFBCCA32-02A1-4C64-A46C-CFFFE4A353AE}" srcId="{30683A4D-40F9-4FE3-8521-F0CEF0B63B22}" destId="{E6AF7BBC-1C79-4368-9C20-DF459F9E80DB}" srcOrd="1" destOrd="0" parTransId="{714712F4-8407-4C40-AB50-70BB0A5D667F}" sibTransId="{248B2DA9-466D-414C-ADFE-066E82087CA6}"/>
    <dgm:cxn modelId="{E4D77C59-5441-4B81-BC15-2CBC9A005B72}" type="presParOf" srcId="{D308EB58-CDF9-4CB8-916F-FC3C1A2A21F2}" destId="{55537C69-432B-43BD-BAE0-D53F97E7D06E}" srcOrd="0" destOrd="0" presId="urn:microsoft.com/office/officeart/2005/8/layout/chart3"/>
    <dgm:cxn modelId="{44D27136-0F19-4109-B6EF-C8C6C21F7E5A}" type="presParOf" srcId="{D308EB58-CDF9-4CB8-916F-FC3C1A2A21F2}" destId="{4B466117-DD14-4958-A343-1152E002EA8C}" srcOrd="1" destOrd="0" presId="urn:microsoft.com/office/officeart/2005/8/layout/chart3"/>
    <dgm:cxn modelId="{64B48427-B039-4794-8B43-4CCA0D33E65E}" type="presParOf" srcId="{D308EB58-CDF9-4CB8-916F-FC3C1A2A21F2}" destId="{59B46790-99DB-497E-B3AB-A42D2986343B}" srcOrd="2" destOrd="0" presId="urn:microsoft.com/office/officeart/2005/8/layout/chart3"/>
    <dgm:cxn modelId="{903F58C6-AD69-4A9B-9630-8A61663773E7}" type="presParOf" srcId="{D308EB58-CDF9-4CB8-916F-FC3C1A2A21F2}" destId="{ED3D05D1-AC9E-4FBB-8C74-4983C765A3D6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D6BF86-90D7-4983-BBBE-C2536623A384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60D4740-2C69-414C-B09A-05EE38F81390}">
      <dgm:prSet/>
      <dgm:spPr/>
      <dgm:t>
        <a:bodyPr/>
        <a:lstStyle/>
        <a:p>
          <a:r>
            <a:rPr lang="en-US" dirty="0"/>
            <a:t>strengthening civil society?</a:t>
          </a:r>
        </a:p>
      </dgm:t>
    </dgm:pt>
    <dgm:pt modelId="{A6D9C588-CF17-493C-A0CC-EBD1C31E96BF}" type="parTrans" cxnId="{405CEE94-0BF5-4AFD-A355-CC991CEB21EA}">
      <dgm:prSet/>
      <dgm:spPr/>
      <dgm:t>
        <a:bodyPr/>
        <a:lstStyle/>
        <a:p>
          <a:endParaRPr lang="en-US"/>
        </a:p>
      </dgm:t>
    </dgm:pt>
    <dgm:pt modelId="{3C9EF127-6182-46D3-81BB-28EAFD014215}" type="sibTrans" cxnId="{405CEE94-0BF5-4AFD-A355-CC991CEB21EA}">
      <dgm:prSet/>
      <dgm:spPr/>
      <dgm:t>
        <a:bodyPr/>
        <a:lstStyle/>
        <a:p>
          <a:endParaRPr lang="en-US"/>
        </a:p>
      </dgm:t>
    </dgm:pt>
    <dgm:pt modelId="{785EE2E1-FE1F-45B1-9C90-300F0FDFA1F3}">
      <dgm:prSet/>
      <dgm:spPr/>
      <dgm:t>
        <a:bodyPr/>
        <a:lstStyle/>
        <a:p>
          <a:r>
            <a:rPr lang="en-US" dirty="0"/>
            <a:t>strengthening democracy?</a:t>
          </a:r>
        </a:p>
      </dgm:t>
    </dgm:pt>
    <dgm:pt modelId="{A58D4397-4C68-4744-AF82-E2A04DEA71F1}" type="parTrans" cxnId="{D2F77589-8994-43EB-A2F5-7BBE65DAAE37}">
      <dgm:prSet/>
      <dgm:spPr/>
      <dgm:t>
        <a:bodyPr/>
        <a:lstStyle/>
        <a:p>
          <a:endParaRPr lang="en-US"/>
        </a:p>
      </dgm:t>
    </dgm:pt>
    <dgm:pt modelId="{78281AE6-B115-4412-8F2A-5AE8AEBAE6DD}" type="sibTrans" cxnId="{D2F77589-8994-43EB-A2F5-7BBE65DAAE37}">
      <dgm:prSet/>
      <dgm:spPr/>
      <dgm:t>
        <a:bodyPr/>
        <a:lstStyle/>
        <a:p>
          <a:endParaRPr lang="en-US"/>
        </a:p>
      </dgm:t>
    </dgm:pt>
    <dgm:pt modelId="{CD9EB98C-6203-423C-BCAC-DF136CEBA985}" type="pres">
      <dgm:prSet presAssocID="{4DD6BF86-90D7-4983-BBBE-C2536623A3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58955A-A3C1-4D83-BA57-8F2EE0186E92}" type="pres">
      <dgm:prSet presAssocID="{E60D4740-2C69-414C-B09A-05EE38F81390}" presName="parentLin" presStyleCnt="0"/>
      <dgm:spPr/>
    </dgm:pt>
    <dgm:pt modelId="{FFD48F52-A389-44D5-846C-6DD9C2DA6696}" type="pres">
      <dgm:prSet presAssocID="{E60D4740-2C69-414C-B09A-05EE38F8139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B26A3F3-AED2-4AAA-A706-506F906FD576}" type="pres">
      <dgm:prSet presAssocID="{E60D4740-2C69-414C-B09A-05EE38F8139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CEB11-BC5A-47B4-A2E4-EAE9B35D8E1B}" type="pres">
      <dgm:prSet presAssocID="{E60D4740-2C69-414C-B09A-05EE38F81390}" presName="negativeSpace" presStyleCnt="0"/>
      <dgm:spPr/>
    </dgm:pt>
    <dgm:pt modelId="{D56E0DDD-8A35-4640-A680-A594E6F4C4E6}" type="pres">
      <dgm:prSet presAssocID="{E60D4740-2C69-414C-B09A-05EE38F81390}" presName="childText" presStyleLbl="conFgAcc1" presStyleIdx="0" presStyleCnt="2">
        <dgm:presLayoutVars>
          <dgm:bulletEnabled val="1"/>
        </dgm:presLayoutVars>
      </dgm:prSet>
      <dgm:spPr/>
    </dgm:pt>
    <dgm:pt modelId="{AF58AADD-4BFB-4BB3-91E8-F645A0A36339}" type="pres">
      <dgm:prSet presAssocID="{3C9EF127-6182-46D3-81BB-28EAFD014215}" presName="spaceBetweenRectangles" presStyleCnt="0"/>
      <dgm:spPr/>
    </dgm:pt>
    <dgm:pt modelId="{31D287D4-F05C-42CB-AAB8-66FC27787580}" type="pres">
      <dgm:prSet presAssocID="{785EE2E1-FE1F-45B1-9C90-300F0FDFA1F3}" presName="parentLin" presStyleCnt="0"/>
      <dgm:spPr/>
    </dgm:pt>
    <dgm:pt modelId="{37724180-155B-4CB8-A6E2-B8FC873176DE}" type="pres">
      <dgm:prSet presAssocID="{785EE2E1-FE1F-45B1-9C90-300F0FDFA1F3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1572873-47F6-454C-8151-DCEFF3869561}" type="pres">
      <dgm:prSet presAssocID="{785EE2E1-FE1F-45B1-9C90-300F0FDFA1F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44B7A-D0C2-4B10-A077-BEBF7593C5A7}" type="pres">
      <dgm:prSet presAssocID="{785EE2E1-FE1F-45B1-9C90-300F0FDFA1F3}" presName="negativeSpace" presStyleCnt="0"/>
      <dgm:spPr/>
    </dgm:pt>
    <dgm:pt modelId="{F9F6233E-D9AF-4309-8AA5-72D69C374C24}" type="pres">
      <dgm:prSet presAssocID="{785EE2E1-FE1F-45B1-9C90-300F0FDFA1F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2F77589-8994-43EB-A2F5-7BBE65DAAE37}" srcId="{4DD6BF86-90D7-4983-BBBE-C2536623A384}" destId="{785EE2E1-FE1F-45B1-9C90-300F0FDFA1F3}" srcOrd="1" destOrd="0" parTransId="{A58D4397-4C68-4744-AF82-E2A04DEA71F1}" sibTransId="{78281AE6-B115-4412-8F2A-5AE8AEBAE6DD}"/>
    <dgm:cxn modelId="{21C3BD40-17F9-4D77-B448-51704AB50F95}" type="presOf" srcId="{4DD6BF86-90D7-4983-BBBE-C2536623A384}" destId="{CD9EB98C-6203-423C-BCAC-DF136CEBA985}" srcOrd="0" destOrd="0" presId="urn:microsoft.com/office/officeart/2005/8/layout/list1"/>
    <dgm:cxn modelId="{405CEE94-0BF5-4AFD-A355-CC991CEB21EA}" srcId="{4DD6BF86-90D7-4983-BBBE-C2536623A384}" destId="{E60D4740-2C69-414C-B09A-05EE38F81390}" srcOrd="0" destOrd="0" parTransId="{A6D9C588-CF17-493C-A0CC-EBD1C31E96BF}" sibTransId="{3C9EF127-6182-46D3-81BB-28EAFD014215}"/>
    <dgm:cxn modelId="{94B6D3AE-1965-457D-9A62-5E8D50316FD1}" type="presOf" srcId="{785EE2E1-FE1F-45B1-9C90-300F0FDFA1F3}" destId="{21572873-47F6-454C-8151-DCEFF3869561}" srcOrd="1" destOrd="0" presId="urn:microsoft.com/office/officeart/2005/8/layout/list1"/>
    <dgm:cxn modelId="{49F19F39-70CC-4C07-A58C-31046D8024B9}" type="presOf" srcId="{E60D4740-2C69-414C-B09A-05EE38F81390}" destId="{FFD48F52-A389-44D5-846C-6DD9C2DA6696}" srcOrd="0" destOrd="0" presId="urn:microsoft.com/office/officeart/2005/8/layout/list1"/>
    <dgm:cxn modelId="{E64966A6-ED00-49F3-AC62-CB0E9A15C140}" type="presOf" srcId="{E60D4740-2C69-414C-B09A-05EE38F81390}" destId="{3B26A3F3-AED2-4AAA-A706-506F906FD576}" srcOrd="1" destOrd="0" presId="urn:microsoft.com/office/officeart/2005/8/layout/list1"/>
    <dgm:cxn modelId="{2C18AA1F-B9FD-43A2-914F-6F50D3562F92}" type="presOf" srcId="{785EE2E1-FE1F-45B1-9C90-300F0FDFA1F3}" destId="{37724180-155B-4CB8-A6E2-B8FC873176DE}" srcOrd="0" destOrd="0" presId="urn:microsoft.com/office/officeart/2005/8/layout/list1"/>
    <dgm:cxn modelId="{B537BD76-A0EC-4EAB-982C-27AABFDD0F46}" type="presParOf" srcId="{CD9EB98C-6203-423C-BCAC-DF136CEBA985}" destId="{D958955A-A3C1-4D83-BA57-8F2EE0186E92}" srcOrd="0" destOrd="0" presId="urn:microsoft.com/office/officeart/2005/8/layout/list1"/>
    <dgm:cxn modelId="{64FD033A-E644-490D-A114-67469657641F}" type="presParOf" srcId="{D958955A-A3C1-4D83-BA57-8F2EE0186E92}" destId="{FFD48F52-A389-44D5-846C-6DD9C2DA6696}" srcOrd="0" destOrd="0" presId="urn:microsoft.com/office/officeart/2005/8/layout/list1"/>
    <dgm:cxn modelId="{EC9C7A3B-EE6C-4551-BB89-DF0D7E28F870}" type="presParOf" srcId="{D958955A-A3C1-4D83-BA57-8F2EE0186E92}" destId="{3B26A3F3-AED2-4AAA-A706-506F906FD576}" srcOrd="1" destOrd="0" presId="urn:microsoft.com/office/officeart/2005/8/layout/list1"/>
    <dgm:cxn modelId="{313306B7-99BA-4850-8D1E-5BA4F937211C}" type="presParOf" srcId="{CD9EB98C-6203-423C-BCAC-DF136CEBA985}" destId="{664CEB11-BC5A-47B4-A2E4-EAE9B35D8E1B}" srcOrd="1" destOrd="0" presId="urn:microsoft.com/office/officeart/2005/8/layout/list1"/>
    <dgm:cxn modelId="{5FE1BDC9-F8E5-4045-B183-FBFF26C3CE5F}" type="presParOf" srcId="{CD9EB98C-6203-423C-BCAC-DF136CEBA985}" destId="{D56E0DDD-8A35-4640-A680-A594E6F4C4E6}" srcOrd="2" destOrd="0" presId="urn:microsoft.com/office/officeart/2005/8/layout/list1"/>
    <dgm:cxn modelId="{915835A9-544E-46F1-BE3B-753E0999939F}" type="presParOf" srcId="{CD9EB98C-6203-423C-BCAC-DF136CEBA985}" destId="{AF58AADD-4BFB-4BB3-91E8-F645A0A36339}" srcOrd="3" destOrd="0" presId="urn:microsoft.com/office/officeart/2005/8/layout/list1"/>
    <dgm:cxn modelId="{D75E9977-C8BF-45C7-B9E4-FFA1168970DC}" type="presParOf" srcId="{CD9EB98C-6203-423C-BCAC-DF136CEBA985}" destId="{31D287D4-F05C-42CB-AAB8-66FC27787580}" srcOrd="4" destOrd="0" presId="urn:microsoft.com/office/officeart/2005/8/layout/list1"/>
    <dgm:cxn modelId="{C8659627-6206-4FF8-B071-B926687D3A9F}" type="presParOf" srcId="{31D287D4-F05C-42CB-AAB8-66FC27787580}" destId="{37724180-155B-4CB8-A6E2-B8FC873176DE}" srcOrd="0" destOrd="0" presId="urn:microsoft.com/office/officeart/2005/8/layout/list1"/>
    <dgm:cxn modelId="{52C46F51-C5BB-439D-A9B5-637BE39BAB3F}" type="presParOf" srcId="{31D287D4-F05C-42CB-AAB8-66FC27787580}" destId="{21572873-47F6-454C-8151-DCEFF3869561}" srcOrd="1" destOrd="0" presId="urn:microsoft.com/office/officeart/2005/8/layout/list1"/>
    <dgm:cxn modelId="{E09F661A-7E7B-4843-B187-5BCBB6D951A3}" type="presParOf" srcId="{CD9EB98C-6203-423C-BCAC-DF136CEBA985}" destId="{0FB44B7A-D0C2-4B10-A077-BEBF7593C5A7}" srcOrd="5" destOrd="0" presId="urn:microsoft.com/office/officeart/2005/8/layout/list1"/>
    <dgm:cxn modelId="{8EEA83B8-202F-4949-B899-60D92BA54049}" type="presParOf" srcId="{CD9EB98C-6203-423C-BCAC-DF136CEBA985}" destId="{F9F6233E-D9AF-4309-8AA5-72D69C374C2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BDB7A5-4F43-4A38-BFD0-73482713C16B}">
      <dsp:nvSpPr>
        <dsp:cNvPr id="0" name=""/>
        <dsp:cNvSpPr/>
      </dsp:nvSpPr>
      <dsp:spPr>
        <a:xfrm>
          <a:off x="3802765" y="973261"/>
          <a:ext cx="1750386" cy="17504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STATE</a:t>
          </a:r>
        </a:p>
      </dsp:txBody>
      <dsp:txXfrm>
        <a:off x="4059103" y="1229612"/>
        <a:ext cx="1237710" cy="1237771"/>
      </dsp:txXfrm>
    </dsp:sp>
    <dsp:sp modelId="{B88F4813-BB3E-41FC-9711-50A21857953F}">
      <dsp:nvSpPr>
        <dsp:cNvPr id="0" name=""/>
        <dsp:cNvSpPr/>
      </dsp:nvSpPr>
      <dsp:spPr>
        <a:xfrm>
          <a:off x="2900115" y="0"/>
          <a:ext cx="3528491" cy="3678238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6724A-E2A4-4E29-A640-5EF708B9E1B1}">
      <dsp:nvSpPr>
        <dsp:cNvPr id="0" name=""/>
        <dsp:cNvSpPr/>
      </dsp:nvSpPr>
      <dsp:spPr>
        <a:xfrm>
          <a:off x="5498239" y="310075"/>
          <a:ext cx="937688" cy="9379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81E96-1D53-4C55-B4E7-A3FFEC1D5076}">
      <dsp:nvSpPr>
        <dsp:cNvPr id="0" name=""/>
        <dsp:cNvSpPr/>
      </dsp:nvSpPr>
      <dsp:spPr>
        <a:xfrm>
          <a:off x="6507052" y="325156"/>
          <a:ext cx="1255132" cy="907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3400" kern="1200" dirty="0"/>
            <a:t>group</a:t>
          </a:r>
        </a:p>
      </dsp:txBody>
      <dsp:txXfrm>
        <a:off x="6507052" y="325156"/>
        <a:ext cx="1255132" cy="907789"/>
      </dsp:txXfrm>
    </dsp:sp>
    <dsp:sp modelId="{6865DA9E-9EB7-48FC-B86B-CCBF8F97B6DB}">
      <dsp:nvSpPr>
        <dsp:cNvPr id="0" name=""/>
        <dsp:cNvSpPr/>
      </dsp:nvSpPr>
      <dsp:spPr>
        <a:xfrm>
          <a:off x="5860659" y="1377132"/>
          <a:ext cx="937688" cy="93795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489D7E-90C4-45F3-88D4-CF407F78E513}">
      <dsp:nvSpPr>
        <dsp:cNvPr id="0" name=""/>
        <dsp:cNvSpPr/>
      </dsp:nvSpPr>
      <dsp:spPr>
        <a:xfrm>
          <a:off x="6874701" y="1390373"/>
          <a:ext cx="1255132" cy="907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3400" kern="1200" dirty="0"/>
            <a:t>group</a:t>
          </a:r>
        </a:p>
      </dsp:txBody>
      <dsp:txXfrm>
        <a:off x="6874701" y="1390373"/>
        <a:ext cx="1255132" cy="907789"/>
      </dsp:txXfrm>
    </dsp:sp>
    <dsp:sp modelId="{68449D18-EB49-4CFB-AD26-415969907963}">
      <dsp:nvSpPr>
        <dsp:cNvPr id="0" name=""/>
        <dsp:cNvSpPr/>
      </dsp:nvSpPr>
      <dsp:spPr>
        <a:xfrm>
          <a:off x="5498239" y="2459269"/>
          <a:ext cx="937688" cy="93795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BF08D-6FE3-4FA9-8E29-2D709C2CC189}">
      <dsp:nvSpPr>
        <dsp:cNvPr id="0" name=""/>
        <dsp:cNvSpPr/>
      </dsp:nvSpPr>
      <dsp:spPr>
        <a:xfrm>
          <a:off x="6507052" y="2478396"/>
          <a:ext cx="1255132" cy="907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3400" kern="1200" dirty="0"/>
            <a:t>group</a:t>
          </a:r>
        </a:p>
      </dsp:txBody>
      <dsp:txXfrm>
        <a:off x="6507052" y="2478396"/>
        <a:ext cx="1255132" cy="907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E223E-5C52-4677-AF8F-B04357AAA501}">
      <dsp:nvSpPr>
        <dsp:cNvPr id="0" name=""/>
        <dsp:cNvSpPr/>
      </dsp:nvSpPr>
      <dsp:spPr>
        <a:xfrm>
          <a:off x="4489040" y="1839119"/>
          <a:ext cx="458455" cy="873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227" y="0"/>
              </a:lnTo>
              <a:lnTo>
                <a:pt x="229227" y="873581"/>
              </a:lnTo>
              <a:lnTo>
                <a:pt x="458455" y="873581"/>
              </a:lnTo>
            </a:path>
          </a:pathLst>
        </a:custGeom>
        <a:noFill/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93604" y="2251245"/>
        <a:ext cx="49328" cy="49328"/>
      </dsp:txXfrm>
    </dsp:sp>
    <dsp:sp modelId="{8C2BD590-14CB-4EDA-A9DE-7262E057F5EA}">
      <dsp:nvSpPr>
        <dsp:cNvPr id="0" name=""/>
        <dsp:cNvSpPr/>
      </dsp:nvSpPr>
      <dsp:spPr>
        <a:xfrm>
          <a:off x="4489040" y="1793399"/>
          <a:ext cx="4584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8455" y="45720"/>
              </a:lnTo>
            </a:path>
          </a:pathLst>
        </a:custGeom>
        <a:noFill/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06807" y="1827657"/>
        <a:ext cx="22922" cy="22922"/>
      </dsp:txXfrm>
    </dsp:sp>
    <dsp:sp modelId="{85013C16-FD0C-4800-802B-D162F238989F}">
      <dsp:nvSpPr>
        <dsp:cNvPr id="0" name=""/>
        <dsp:cNvSpPr/>
      </dsp:nvSpPr>
      <dsp:spPr>
        <a:xfrm>
          <a:off x="4489040" y="965537"/>
          <a:ext cx="458455" cy="873581"/>
        </a:xfrm>
        <a:custGeom>
          <a:avLst/>
          <a:gdLst/>
          <a:ahLst/>
          <a:cxnLst/>
          <a:rect l="0" t="0" r="0" b="0"/>
          <a:pathLst>
            <a:path>
              <a:moveTo>
                <a:pt x="0" y="873581"/>
              </a:moveTo>
              <a:lnTo>
                <a:pt x="229227" y="873581"/>
              </a:lnTo>
              <a:lnTo>
                <a:pt x="229227" y="0"/>
              </a:lnTo>
              <a:lnTo>
                <a:pt x="458455" y="0"/>
              </a:lnTo>
            </a:path>
          </a:pathLst>
        </a:custGeom>
        <a:noFill/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93604" y="1377663"/>
        <a:ext cx="49328" cy="49328"/>
      </dsp:txXfrm>
    </dsp:sp>
    <dsp:sp modelId="{4A2FA820-BBC5-4815-905D-D9A02959C58E}">
      <dsp:nvSpPr>
        <dsp:cNvPr id="0" name=""/>
        <dsp:cNvSpPr/>
      </dsp:nvSpPr>
      <dsp:spPr>
        <a:xfrm rot="16200000">
          <a:off x="2300489" y="1489686"/>
          <a:ext cx="3678238" cy="6988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Politics</a:t>
          </a:r>
        </a:p>
      </dsp:txBody>
      <dsp:txXfrm>
        <a:off x="2300489" y="1489686"/>
        <a:ext cx="3678238" cy="698865"/>
      </dsp:txXfrm>
    </dsp:sp>
    <dsp:sp modelId="{6D08B604-2216-496D-90B9-A73ABE748FD2}">
      <dsp:nvSpPr>
        <dsp:cNvPr id="0" name=""/>
        <dsp:cNvSpPr/>
      </dsp:nvSpPr>
      <dsp:spPr>
        <a:xfrm>
          <a:off x="4947496" y="616104"/>
          <a:ext cx="2292277" cy="6988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Associations</a:t>
          </a:r>
        </a:p>
      </dsp:txBody>
      <dsp:txXfrm>
        <a:off x="4947496" y="616104"/>
        <a:ext cx="2292277" cy="698865"/>
      </dsp:txXfrm>
    </dsp:sp>
    <dsp:sp modelId="{7ED0D3C4-95E0-4F67-B8FE-A09F73CCCD8F}">
      <dsp:nvSpPr>
        <dsp:cNvPr id="0" name=""/>
        <dsp:cNvSpPr/>
      </dsp:nvSpPr>
      <dsp:spPr>
        <a:xfrm>
          <a:off x="4947496" y="1489686"/>
          <a:ext cx="2292277" cy="6988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Schools</a:t>
          </a:r>
        </a:p>
      </dsp:txBody>
      <dsp:txXfrm>
        <a:off x="4947496" y="1489686"/>
        <a:ext cx="2292277" cy="698865"/>
      </dsp:txXfrm>
    </dsp:sp>
    <dsp:sp modelId="{166AD71A-C425-4BFC-9BBA-C1E93B59B643}">
      <dsp:nvSpPr>
        <dsp:cNvPr id="0" name=""/>
        <dsp:cNvSpPr/>
      </dsp:nvSpPr>
      <dsp:spPr>
        <a:xfrm>
          <a:off x="4947496" y="2363267"/>
          <a:ext cx="2292277" cy="6988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Organizations</a:t>
          </a:r>
        </a:p>
      </dsp:txBody>
      <dsp:txXfrm>
        <a:off x="4947496" y="2363267"/>
        <a:ext cx="2292277" cy="6988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DBD66-3847-4F94-952A-C6D24E8284FF}">
      <dsp:nvSpPr>
        <dsp:cNvPr id="0" name=""/>
        <dsp:cNvSpPr/>
      </dsp:nvSpPr>
      <dsp:spPr>
        <a:xfrm rot="16200000">
          <a:off x="949" y="2589"/>
          <a:ext cx="3673059" cy="3673059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State</a:t>
          </a:r>
        </a:p>
      </dsp:txBody>
      <dsp:txXfrm rot="5400000">
        <a:off x="643735" y="920853"/>
        <a:ext cx="3030274" cy="1836529"/>
      </dsp:txXfrm>
    </dsp:sp>
    <dsp:sp modelId="{EE1D23DC-9767-4AD3-9ECD-764153D0E353}">
      <dsp:nvSpPr>
        <dsp:cNvPr id="0" name=""/>
        <dsp:cNvSpPr/>
      </dsp:nvSpPr>
      <dsp:spPr>
        <a:xfrm rot="5400000">
          <a:off x="7355941" y="2589"/>
          <a:ext cx="3673059" cy="3673059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-7576108"/>
            <a:satOff val="28364"/>
            <a:lumOff val="392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Civil Society</a:t>
          </a:r>
        </a:p>
      </dsp:txBody>
      <dsp:txXfrm rot="-5400000">
        <a:off x="7355942" y="920854"/>
        <a:ext cx="3030274" cy="18365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7F27D-CE62-4A27-A71C-D35832F8BDCE}">
      <dsp:nvSpPr>
        <dsp:cNvPr id="0" name=""/>
        <dsp:cNvSpPr/>
      </dsp:nvSpPr>
      <dsp:spPr>
        <a:xfrm>
          <a:off x="1178745" y="590"/>
          <a:ext cx="921111" cy="9211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Civil</a:t>
          </a:r>
        </a:p>
      </dsp:txBody>
      <dsp:txXfrm>
        <a:off x="1313639" y="135484"/>
        <a:ext cx="651323" cy="651323"/>
      </dsp:txXfrm>
    </dsp:sp>
    <dsp:sp modelId="{0C81D513-213F-4CDC-B063-F9322864B8F0}">
      <dsp:nvSpPr>
        <dsp:cNvPr id="0" name=""/>
        <dsp:cNvSpPr/>
      </dsp:nvSpPr>
      <dsp:spPr>
        <a:xfrm>
          <a:off x="1372179" y="996496"/>
          <a:ext cx="534244" cy="534244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442993" y="1200791"/>
        <a:ext cx="392616" cy="125654"/>
      </dsp:txXfrm>
    </dsp:sp>
    <dsp:sp modelId="{E0784204-E0C1-4FB9-86D6-0C3F8C78585F}">
      <dsp:nvSpPr>
        <dsp:cNvPr id="0" name=""/>
        <dsp:cNvSpPr/>
      </dsp:nvSpPr>
      <dsp:spPr>
        <a:xfrm>
          <a:off x="1178745" y="1605535"/>
          <a:ext cx="921111" cy="92111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Political</a:t>
          </a:r>
        </a:p>
      </dsp:txBody>
      <dsp:txXfrm>
        <a:off x="1313639" y="1740429"/>
        <a:ext cx="651323" cy="651323"/>
      </dsp:txXfrm>
    </dsp:sp>
    <dsp:sp modelId="{320335C0-0DE8-44B4-8074-2F4AAD922B00}">
      <dsp:nvSpPr>
        <dsp:cNvPr id="0" name=""/>
        <dsp:cNvSpPr/>
      </dsp:nvSpPr>
      <dsp:spPr>
        <a:xfrm>
          <a:off x="2238024" y="1092291"/>
          <a:ext cx="292913" cy="342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238024" y="1160822"/>
        <a:ext cx="205039" cy="205591"/>
      </dsp:txXfrm>
    </dsp:sp>
    <dsp:sp modelId="{5658C59B-10A6-4835-91AC-B075C676155F}">
      <dsp:nvSpPr>
        <dsp:cNvPr id="0" name=""/>
        <dsp:cNvSpPr/>
      </dsp:nvSpPr>
      <dsp:spPr>
        <a:xfrm>
          <a:off x="2652524" y="342506"/>
          <a:ext cx="1842223" cy="18422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Citizens</a:t>
          </a:r>
        </a:p>
      </dsp:txBody>
      <dsp:txXfrm>
        <a:off x="2922311" y="612293"/>
        <a:ext cx="1302649" cy="13026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B24F9-9AD0-42F9-A135-A20258FBE763}">
      <dsp:nvSpPr>
        <dsp:cNvPr id="0" name=""/>
        <dsp:cNvSpPr/>
      </dsp:nvSpPr>
      <dsp:spPr>
        <a:xfrm>
          <a:off x="2996465" y="1159731"/>
          <a:ext cx="2206419" cy="220657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Public (polis)</a:t>
          </a:r>
        </a:p>
      </dsp:txBody>
      <dsp:txXfrm>
        <a:off x="3319588" y="1482876"/>
        <a:ext cx="1560173" cy="1560284"/>
      </dsp:txXfrm>
    </dsp:sp>
    <dsp:sp modelId="{A27E988E-740D-4E85-9E01-62A400C64745}">
      <dsp:nvSpPr>
        <dsp:cNvPr id="0" name=""/>
        <dsp:cNvSpPr/>
      </dsp:nvSpPr>
      <dsp:spPr>
        <a:xfrm>
          <a:off x="5035335" y="1137124"/>
          <a:ext cx="2206419" cy="2206574"/>
        </a:xfrm>
        <a:prstGeom prst="ellipse">
          <a:avLst/>
        </a:prstGeom>
        <a:solidFill>
          <a:schemeClr val="accent3">
            <a:alpha val="50000"/>
            <a:hueOff val="9905962"/>
            <a:satOff val="-61952"/>
            <a:lumOff val="-431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Private(Households)</a:t>
          </a:r>
        </a:p>
      </dsp:txBody>
      <dsp:txXfrm>
        <a:off x="5358458" y="1460269"/>
        <a:ext cx="1560173" cy="15602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86E0A-4CCA-49A5-9E09-B15465953602}">
      <dsp:nvSpPr>
        <dsp:cNvPr id="0" name=""/>
        <dsp:cNvSpPr/>
      </dsp:nvSpPr>
      <dsp:spPr>
        <a:xfrm>
          <a:off x="-2410991" y="-374545"/>
          <a:ext cx="2895287" cy="2895287"/>
        </a:xfrm>
        <a:prstGeom prst="blockArc">
          <a:avLst>
            <a:gd name="adj1" fmla="val 18900000"/>
            <a:gd name="adj2" fmla="val 2700000"/>
            <a:gd name="adj3" fmla="val 746"/>
          </a:avLst>
        </a:pr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53447-7F8D-4ECC-A61C-8F86B46D7325}">
      <dsp:nvSpPr>
        <dsp:cNvPr id="0" name=""/>
        <dsp:cNvSpPr/>
      </dsp:nvSpPr>
      <dsp:spPr>
        <a:xfrm>
          <a:off x="394524" y="306605"/>
          <a:ext cx="5713695" cy="6131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6668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Church in transcendental matters</a:t>
          </a:r>
        </a:p>
      </dsp:txBody>
      <dsp:txXfrm>
        <a:off x="394524" y="306605"/>
        <a:ext cx="5713695" cy="613125"/>
      </dsp:txXfrm>
    </dsp:sp>
    <dsp:sp modelId="{D2BCA1C8-5D03-4763-976C-E609C678751D}">
      <dsp:nvSpPr>
        <dsp:cNvPr id="0" name=""/>
        <dsp:cNvSpPr/>
      </dsp:nvSpPr>
      <dsp:spPr>
        <a:xfrm>
          <a:off x="11321" y="229964"/>
          <a:ext cx="766406" cy="7664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8A0CFD-D651-4CC1-B5DB-6BC1CD8CF889}">
      <dsp:nvSpPr>
        <dsp:cNvPr id="0" name=""/>
        <dsp:cNvSpPr/>
      </dsp:nvSpPr>
      <dsp:spPr>
        <a:xfrm>
          <a:off x="394524" y="1226465"/>
          <a:ext cx="5713695" cy="6131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6668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Emperors or civil governments</a:t>
          </a:r>
        </a:p>
      </dsp:txBody>
      <dsp:txXfrm>
        <a:off x="394524" y="1226465"/>
        <a:ext cx="5713695" cy="613125"/>
      </dsp:txXfrm>
    </dsp:sp>
    <dsp:sp modelId="{9728193A-B9CD-43CB-83C9-13A3C8B49AAF}">
      <dsp:nvSpPr>
        <dsp:cNvPr id="0" name=""/>
        <dsp:cNvSpPr/>
      </dsp:nvSpPr>
      <dsp:spPr>
        <a:xfrm>
          <a:off x="11321" y="1149824"/>
          <a:ext cx="766406" cy="7664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37C69-432B-43BD-BAE0-D53F97E7D06E}">
      <dsp:nvSpPr>
        <dsp:cNvPr id="0" name=""/>
        <dsp:cNvSpPr/>
      </dsp:nvSpPr>
      <dsp:spPr>
        <a:xfrm>
          <a:off x="1157557" y="369951"/>
          <a:ext cx="3884485" cy="3884485"/>
        </a:xfrm>
        <a:prstGeom prst="pie">
          <a:avLst>
            <a:gd name="adj1" fmla="val 1620000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Natural Society</a:t>
          </a:r>
        </a:p>
      </dsp:txBody>
      <dsp:txXfrm>
        <a:off x="3099800" y="947999"/>
        <a:ext cx="1364194" cy="2728388"/>
      </dsp:txXfrm>
    </dsp:sp>
    <dsp:sp modelId="{59B46790-99DB-497E-B3AB-A42D2986343B}">
      <dsp:nvSpPr>
        <dsp:cNvPr id="0" name=""/>
        <dsp:cNvSpPr/>
      </dsp:nvSpPr>
      <dsp:spPr>
        <a:xfrm>
          <a:off x="1065069" y="369951"/>
          <a:ext cx="3884485" cy="388448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9905962"/>
            <a:satOff val="-61952"/>
            <a:lumOff val="-431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Political Society</a:t>
          </a:r>
        </a:p>
      </dsp:txBody>
      <dsp:txXfrm>
        <a:off x="1619996" y="947999"/>
        <a:ext cx="1364194" cy="27283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5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1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7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7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9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364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it.wikipedia.org/wiki/Georg_Wilhelm_Friedrich_Hege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oncalmayossolsona.blogspot.com/2013/03/marx-para-los-nms.htm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uadernosdeeducacion.wordpress.com/tag/antonio-gramsci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hyperlink" Target="https://en.wikiquote.org/wiki/Aristotle" TargetMode="External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hyperlink" Target="https://creativecommons.org/licenses/by-sa/3.0/" TargetMode="External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9171204-6A50-40E1-B631-84CEDFC93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6C973F6-5187-412F-AACC-6E3FF8A6A1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11AE14F-1B7E-41E6-B579-2F71D13503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5278" y="668740"/>
            <a:ext cx="7574507" cy="3330055"/>
          </a:xfrm>
        </p:spPr>
        <p:txBody>
          <a:bodyPr anchor="ctr">
            <a:normAutofit/>
          </a:bodyPr>
          <a:lstStyle/>
          <a:p>
            <a:r>
              <a:rPr lang="en-US" sz="6000">
                <a:solidFill>
                  <a:srgbClr val="FFFFFF"/>
                </a:solidFill>
              </a:rPr>
              <a:t>Civil Society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52BB805-F7B7-4B80-A1C5-385D4DAF74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65278" y="4462818"/>
            <a:ext cx="7574507" cy="1640983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Dr Sri </a:t>
            </a:r>
            <a:r>
              <a:rPr lang="en-US" sz="3200" dirty="0" err="1">
                <a:solidFill>
                  <a:srgbClr val="FFFFFF"/>
                </a:solidFill>
              </a:rPr>
              <a:t>lestari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wahyuningroem</a:t>
            </a:r>
            <a:endParaRPr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88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FDDFE0-49F6-414F-9EC5-784E7FEA6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Medieval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44B592-6F89-4FCA-BEE5-F499E9C06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Cicero: civil society as Res </a:t>
            </a:r>
            <a:r>
              <a:rPr lang="en-US" dirty="0" err="1"/>
              <a:t>Republica</a:t>
            </a:r>
            <a:r>
              <a:rPr lang="en-US" dirty="0"/>
              <a:t>, laws that guarantee individual rights to property to separate private life from public (politics) life. </a:t>
            </a:r>
          </a:p>
          <a:p>
            <a:r>
              <a:rPr lang="en-US" dirty="0"/>
              <a:t>The fall of Roman Empire and emergence of feudal society based on small political authorities on political, economic, cultural – civil society?</a:t>
            </a:r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D56554B7-9540-4CF6-90BC-1B549D8210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9003493"/>
              </p:ext>
            </p:extLst>
          </p:nvPr>
        </p:nvGraphicFramePr>
        <p:xfrm>
          <a:off x="4529873" y="4222119"/>
          <a:ext cx="6119541" cy="2146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0738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373F125-DEF3-41D6-9918-AB21A2ACC3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1E9F226-EB6E-48C9-ADDA-636DE4BF4E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2700" dirty="0">
                <a:solidFill>
                  <a:srgbClr val="FFFFFF"/>
                </a:solidFill>
              </a:rPr>
              <a:t>Modern times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73273FB-9765-4EE1-A97A-5041E7ED1A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962046"/>
              </p:ext>
            </p:extLst>
          </p:nvPr>
        </p:nvGraphicFramePr>
        <p:xfrm>
          <a:off x="5156200" y="1114425"/>
          <a:ext cx="6107113" cy="4624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512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3D1C9-426A-40CA-80E7-834CD0B8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Society and political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37B514-14C2-4D69-A022-B920C3B02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society whereby men lived in a state of nature. </a:t>
            </a:r>
          </a:p>
          <a:p>
            <a:r>
              <a:rPr lang="en-US" dirty="0"/>
              <a:t>No public law. The existing law is law of nature.</a:t>
            </a:r>
          </a:p>
          <a:p>
            <a:r>
              <a:rPr lang="en-US" dirty="0"/>
              <a:t>Hobbes: homo </a:t>
            </a:r>
            <a:r>
              <a:rPr lang="en-US" dirty="0" err="1"/>
              <a:t>homoni</a:t>
            </a:r>
            <a:r>
              <a:rPr lang="en-US" dirty="0"/>
              <a:t> lupus</a:t>
            </a:r>
          </a:p>
          <a:p>
            <a:r>
              <a:rPr lang="en-US" dirty="0"/>
              <a:t>Locke: function of state to protect the basic rights of man, otherwise people have the rights to overthrow state. </a:t>
            </a:r>
          </a:p>
          <a:p>
            <a:r>
              <a:rPr lang="en-US" dirty="0"/>
              <a:t>Basic rights: civil rights. </a:t>
            </a:r>
          </a:p>
          <a:p>
            <a:r>
              <a:rPr lang="en-US" dirty="0"/>
              <a:t>A society with basic rights: civil society. – the state has to replace natural society to protect civil society.</a:t>
            </a:r>
          </a:p>
        </p:txBody>
      </p:sp>
    </p:spTree>
    <p:extLst>
      <p:ext uri="{BB962C8B-B14F-4D97-AF65-F5344CB8AC3E}">
        <p14:creationId xmlns:p14="http://schemas.microsoft.com/office/powerpoint/2010/main" val="330071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F63BA0-5B45-4AA8-9185-B54A303A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Hegel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AA9E59E-BB8E-4464-AAB5-469BBDAC68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D09A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419EBAFF-094A-43F0-8BE8-B86F03901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7225075" cy="3678303"/>
          </a:xfrm>
        </p:spPr>
        <p:txBody>
          <a:bodyPr>
            <a:normAutofit/>
          </a:bodyPr>
          <a:lstStyle/>
          <a:p>
            <a:pPr>
              <a:buClr>
                <a:srgbClr val="D09A44"/>
              </a:buClr>
            </a:pPr>
            <a:r>
              <a:rPr lang="en-US" dirty="0"/>
              <a:t>Civil society as realm of individuals, private domain, self interest, </a:t>
            </a:r>
            <a:r>
              <a:rPr lang="en-US" dirty="0" err="1"/>
              <a:t>bonum</a:t>
            </a:r>
            <a:r>
              <a:rPr lang="en-US" dirty="0"/>
              <a:t> commune (</a:t>
            </a:r>
            <a:r>
              <a:rPr lang="en-US" dirty="0" err="1"/>
              <a:t>doesnot</a:t>
            </a:r>
            <a:r>
              <a:rPr lang="en-US" dirty="0"/>
              <a:t> concern with prosperity of the whole)</a:t>
            </a:r>
            <a:endParaRPr lang="en-US"/>
          </a:p>
          <a:p>
            <a:pPr>
              <a:buClr>
                <a:srgbClr val="D09A44"/>
              </a:buClr>
            </a:pPr>
            <a:r>
              <a:rPr lang="en-US" dirty="0"/>
              <a:t>State as totality, prosperity of the whole, the progress of history, Great Spirit that brings prosperity.</a:t>
            </a:r>
            <a:endParaRPr lang="en-US"/>
          </a:p>
          <a:p>
            <a:pPr>
              <a:buClr>
                <a:srgbClr val="D09A44"/>
              </a:buClr>
            </a:pPr>
            <a:r>
              <a:rPr lang="en-US" dirty="0"/>
              <a:t>State it fulfilled, in itself, the mission of human history.</a:t>
            </a:r>
            <a:endParaRPr lang="en-US"/>
          </a:p>
          <a:p>
            <a:pPr>
              <a:buClr>
                <a:srgbClr val="D09A44"/>
              </a:buClr>
            </a:pPr>
            <a:r>
              <a:rPr lang="en-US" dirty="0"/>
              <a:t>Individual interest of civil society has to surrender to public interest of the state. </a:t>
            </a:r>
            <a:endParaRPr lang="en-US"/>
          </a:p>
        </p:txBody>
      </p:sp>
      <p:pic>
        <p:nvPicPr>
          <p:cNvPr id="9" name="Content Placeholder 4" descr="A person looking at the camera&#10;&#10;Description automatically generated">
            <a:extLst>
              <a:ext uri="{FF2B5EF4-FFF2-40B4-BE49-F238E27FC236}">
                <a16:creationId xmlns:a16="http://schemas.microsoft.com/office/drawing/2014/main" xmlns="" id="{C2C13AD7-82CF-4482-BC20-24F25FDDC5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t="3217" r="1" b="1"/>
          <a:stretch/>
        </p:blipFill>
        <p:spPr>
          <a:xfrm>
            <a:off x="8051799" y="1871133"/>
            <a:ext cx="3683001" cy="450426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238DCE2-BB3C-4C50-A2CF-16591E87EB50}"/>
              </a:ext>
            </a:extLst>
          </p:cNvPr>
          <p:cNvSpPr txBox="1"/>
          <p:nvPr/>
        </p:nvSpPr>
        <p:spPr>
          <a:xfrm>
            <a:off x="9313944" y="6175345"/>
            <a:ext cx="24208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s://it.wikipedia.org/wiki/Georg_Wilhelm_Friedrich_Hegel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-sa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1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AB6DF6-6872-4913-BCB5-DC9AABCE3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marx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0707D684-ABCB-401C-869A-D03BBC0607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A4CA679-3546-4E14-8FB8-F57168C376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rgbClr val="AE8A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BE4DD59-5AA2-46C6-B6A8-9B4C62D198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rgbClr val="AE8A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44D16E90-7C64-4C04-A50A-B866A1A92B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rgbClr val="AE8A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60CE81C-67DC-489E-BFFB-877C80B85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posing for the camera&#10;&#10;Description automatically generated">
            <a:extLst>
              <a:ext uri="{FF2B5EF4-FFF2-40B4-BE49-F238E27FC236}">
                <a16:creationId xmlns:a16="http://schemas.microsoft.com/office/drawing/2014/main" xmlns="" id="{0944BC99-5C77-4C47-9DDB-3E913F9C3F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4808" r="1" b="1"/>
          <a:stretch/>
        </p:blipFill>
        <p:spPr>
          <a:xfrm>
            <a:off x="657225" y="2361056"/>
            <a:ext cx="4962525" cy="364921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13D04A-3D4B-4225-B154-9E11EBD6C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5" y="2180496"/>
            <a:ext cx="5275001" cy="4045683"/>
          </a:xfrm>
        </p:spPr>
        <p:txBody>
          <a:bodyPr>
            <a:normAutofit/>
          </a:bodyPr>
          <a:lstStyle/>
          <a:p>
            <a:pPr>
              <a:buClr>
                <a:srgbClr val="AE8A55"/>
              </a:buClr>
            </a:pPr>
            <a:r>
              <a:rPr lang="en-US" dirty="0"/>
              <a:t>State is not above society, but reflection of society.</a:t>
            </a:r>
            <a:endParaRPr lang="en-US"/>
          </a:p>
          <a:p>
            <a:pPr>
              <a:buClr>
                <a:srgbClr val="AE8A55"/>
              </a:buClr>
            </a:pPr>
            <a:r>
              <a:rPr lang="en-US" dirty="0"/>
              <a:t>Existing structure of civil society (divided between dominant and exploited classes) is reflected in the state.</a:t>
            </a:r>
            <a:endParaRPr lang="en-US"/>
          </a:p>
          <a:p>
            <a:pPr>
              <a:buClr>
                <a:srgbClr val="AE8A55"/>
              </a:buClr>
            </a:pPr>
            <a:r>
              <a:rPr lang="en-US" dirty="0"/>
              <a:t>History and social change do not lie in the state, but in civil society. </a:t>
            </a:r>
            <a:endParaRPr lang="en-US"/>
          </a:p>
          <a:p>
            <a:pPr>
              <a:buClr>
                <a:srgbClr val="AE8A55"/>
              </a:buClr>
            </a:pPr>
            <a:r>
              <a:rPr lang="en-US" dirty="0"/>
              <a:t>Class struggle is the drive force of history of mankind. </a:t>
            </a:r>
            <a:endParaRPr lang="en-US"/>
          </a:p>
          <a:p>
            <a:pPr marL="0" indent="0">
              <a:buClr>
                <a:srgbClr val="AE8A55"/>
              </a:buClr>
              <a:buNone/>
            </a:pPr>
            <a:r>
              <a:rPr lang="en-US" dirty="0"/>
              <a:t> 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BDBA35B-5111-4F0A-83D9-0A308B418D16}"/>
              </a:ext>
            </a:extLst>
          </p:cNvPr>
          <p:cNvSpPr txBox="1"/>
          <p:nvPr/>
        </p:nvSpPr>
        <p:spPr>
          <a:xfrm>
            <a:off x="3035389" y="5810220"/>
            <a:ext cx="258436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goncalmayossolsona.blogspot.com/2013/03/marx-para-los-nms.html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2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E830057-F4EE-412A-8526-36BE1CE18C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AAEBA82-E2D4-4653-AEE3-E95B330DDA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386509E-DAF8-4DA0-B09B-FA3FB341C2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4E11946-6976-4B44-971A-07BFBE9544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85DD9E25-AB50-4F01-9CA6-96497CDE72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See the source image">
            <a:extLst>
              <a:ext uri="{FF2B5EF4-FFF2-40B4-BE49-F238E27FC236}">
                <a16:creationId xmlns:a16="http://schemas.microsoft.com/office/drawing/2014/main" xmlns="" id="{C219CDEB-A038-429D-B21E-666A7485BDC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4384" y="634619"/>
            <a:ext cx="5646572" cy="6100718"/>
          </a:xfrm>
          <a:prstGeom prst="rect">
            <a:avLst/>
          </a:prstGeom>
          <a:noFill/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07788D3-E467-4E25-A5E9-FD41795BD5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12301D8-0106-4E04-A846-C29A665937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0012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B2CD45-A6A4-4F14-B75C-498B3E47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err="1"/>
              <a:t>gramsci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54F317B-4EA9-4C94-9EF8-020431E397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7F0B04F-9887-478F-B1F0-5B28D467D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book, photo, man&#10;&#10;Description automatically generated">
            <a:extLst>
              <a:ext uri="{FF2B5EF4-FFF2-40B4-BE49-F238E27FC236}">
                <a16:creationId xmlns:a16="http://schemas.microsoft.com/office/drawing/2014/main" xmlns="" id="{F1B26594-5025-4855-A2D0-0F7368ACC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57225" y="2727257"/>
            <a:ext cx="3305175" cy="291681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1B1D92-5642-4E70-9ECA-CEDBB4C72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325" y="2180496"/>
            <a:ext cx="7105481" cy="4045683"/>
          </a:xfrm>
        </p:spPr>
        <p:txBody>
          <a:bodyPr>
            <a:normAutofit/>
          </a:bodyPr>
          <a:lstStyle/>
          <a:p>
            <a:r>
              <a:rPr lang="en-US" dirty="0"/>
              <a:t>Civil society is an aspect of superstructure, together with state. </a:t>
            </a:r>
          </a:p>
          <a:p>
            <a:r>
              <a:rPr lang="en-US" dirty="0"/>
              <a:t>The base of infrastructure is mode of production, or the dominant economic system of the society. </a:t>
            </a:r>
          </a:p>
          <a:p>
            <a:r>
              <a:rPr lang="en-US" dirty="0"/>
              <a:t>Two aspects of superstructure: state (aspect of force) and civil society (aspect of culture) with the hegemony of the ruling class. </a:t>
            </a:r>
          </a:p>
          <a:p>
            <a:r>
              <a:rPr lang="en-US" dirty="0"/>
              <a:t>State and civil society served and strengthened ruling class.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17B0AAC-2366-45ED-B6C1-44DAB3CB3591}"/>
              </a:ext>
            </a:extLst>
          </p:cNvPr>
          <p:cNvSpPr txBox="1"/>
          <p:nvPr/>
        </p:nvSpPr>
        <p:spPr>
          <a:xfrm>
            <a:off x="1341170" y="5444018"/>
            <a:ext cx="262123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cuadernosdeeducacion.wordpress.com/tag/antonio-gramsci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05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BFF1E8A-3E3F-4A67-97F8-32C8D41238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0BBA9C7-5B8B-474E-9392-E742C78ED5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D52F3B2-AFE1-41E8-9E34-D2B02A6582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A8E2F28-54A2-432C-AAF7-7154C3D579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386191B5-2583-4B3E-B008-3E5A37614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See the source image">
            <a:extLst>
              <a:ext uri="{FF2B5EF4-FFF2-40B4-BE49-F238E27FC236}">
                <a16:creationId xmlns:a16="http://schemas.microsoft.com/office/drawing/2014/main" xmlns="" id="{A58B79A7-D1B9-42A4-9567-F9A18CD3D469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" r="2" b="5088"/>
          <a:stretch/>
        </p:blipFill>
        <p:spPr bwMode="auto">
          <a:xfrm>
            <a:off x="446534" y="723899"/>
            <a:ext cx="7498616" cy="5676901"/>
          </a:xfrm>
          <a:prstGeom prst="rect">
            <a:avLst/>
          </a:prstGeom>
          <a:noFill/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9C7CFDB-8577-4539-8795-F8B34A3075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295C4DB5-1B45-490F-A51B-23C9B9A433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63C20DDE-67DF-47CA-B658-875EA5D810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0A9D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72B4ED93-D6A4-4A1D-9CA7-A0549AB6D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3239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69B35BB5-1630-45F0-B55C-B6847DF216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3EF5146-0A37-42B3-AF51-CBFCE4002B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C559E6-EC27-4477-801B-473143530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EFF"/>
                </a:solidFill>
              </a:rPr>
              <a:t>Change for Gramsci? </a:t>
            </a:r>
            <a:br>
              <a:rPr lang="en-US" dirty="0">
                <a:solidFill>
                  <a:srgbClr val="FFFEFF"/>
                </a:solidFill>
              </a:rPr>
            </a:br>
            <a:r>
              <a:rPr lang="en-US" dirty="0">
                <a:solidFill>
                  <a:srgbClr val="FFFEFF"/>
                </a:solidFill>
              </a:rPr>
              <a:t>Discuss in class.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B3DF1587-4EDC-4250-8816-E9F1A442E3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992626"/>
              </p:ext>
            </p:extLst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382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373F125-DEF3-41D6-9918-AB21A2ACC3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1E9F226-EB6E-48C9-ADDA-636DE4BF4E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155905" y="1113764"/>
            <a:ext cx="6108179" cy="4624327"/>
          </a:xfrm>
        </p:spPr>
        <p:txBody>
          <a:bodyPr anchor="ctr">
            <a:normAutofit/>
          </a:bodyPr>
          <a:lstStyle/>
          <a:p>
            <a:r>
              <a:rPr lang="en-US" dirty="0"/>
              <a:t>Etymology</a:t>
            </a:r>
          </a:p>
          <a:p>
            <a:r>
              <a:rPr lang="en-US" dirty="0"/>
              <a:t>Historically</a:t>
            </a:r>
          </a:p>
          <a:p>
            <a:r>
              <a:rPr lang="en-US" dirty="0"/>
              <a:t>Modern Times</a:t>
            </a:r>
          </a:p>
          <a:p>
            <a:r>
              <a:rPr lang="en-US" dirty="0"/>
              <a:t>Natural society</a:t>
            </a:r>
          </a:p>
          <a:p>
            <a:r>
              <a:rPr lang="en-US" dirty="0"/>
              <a:t>Political society</a:t>
            </a:r>
          </a:p>
          <a:p>
            <a:r>
              <a:rPr lang="en-US" dirty="0"/>
              <a:t>Civil society</a:t>
            </a:r>
          </a:p>
          <a:p>
            <a:r>
              <a:rPr lang="en-US" dirty="0"/>
              <a:t>Global society</a:t>
            </a:r>
          </a:p>
          <a:p>
            <a:r>
              <a:rPr lang="en-US" dirty="0"/>
              <a:t>Today?</a:t>
            </a:r>
          </a:p>
        </p:txBody>
      </p:sp>
    </p:spTree>
    <p:extLst>
      <p:ext uri="{BB962C8B-B14F-4D97-AF65-F5344CB8AC3E}">
        <p14:creationId xmlns:p14="http://schemas.microsoft.com/office/powerpoint/2010/main" val="162226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373F125-DEF3-41D6-9918-AB21A2ACC3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1E9F226-EB6E-48C9-ADDA-636DE4BF4E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Etymology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5905" y="1113764"/>
            <a:ext cx="6108179" cy="4624327"/>
          </a:xfrm>
        </p:spPr>
        <p:txBody>
          <a:bodyPr anchor="ctr">
            <a:normAutofit/>
          </a:bodyPr>
          <a:lstStyle/>
          <a:p>
            <a:r>
              <a:rPr lang="en-US" dirty="0"/>
              <a:t>What is civil society?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NOT DEFINED!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30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D291CA-745F-4EAF-BC23-7984375C0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Contestations of frameworks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6BED472-452D-4EB5-92FF-69D50731D3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6427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282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0ACAEE-0AF2-4BED-9888-16AA8911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Outside of state but has binding structures, rule of law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B006838-3CD0-4E65-AE57-333938B390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76325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6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591274-1F3E-418D-99FC-7F492304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F6D024-617B-440E-954E-A15AB6A99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Voluntary? Autonomy?</a:t>
            </a:r>
          </a:p>
          <a:p>
            <a:pPr marL="0" indent="0">
              <a:buNone/>
            </a:pPr>
            <a:r>
              <a:rPr lang="en-US" dirty="0"/>
              <a:t>Struggle and contestation? or</a:t>
            </a:r>
          </a:p>
          <a:p>
            <a:pPr marL="0" indent="0">
              <a:buNone/>
            </a:pPr>
            <a:r>
              <a:rPr lang="en-US" dirty="0"/>
              <a:t>Mitigation and maneuvering? </a:t>
            </a:r>
          </a:p>
          <a:p>
            <a:pPr marL="0" indent="0">
              <a:buNone/>
            </a:pPr>
            <a:r>
              <a:rPr lang="en-US" dirty="0"/>
              <a:t>Relations to state?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36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B07C35A-A957-4052-9D8D-59C465E1E1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10454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9B0D0F2-AD40-464F-BF46-3705458D03A7}"/>
              </a:ext>
            </a:extLst>
          </p:cNvPr>
          <p:cNvSpPr txBox="1"/>
          <p:nvPr/>
        </p:nvSpPr>
        <p:spPr>
          <a:xfrm>
            <a:off x="4783872" y="5859463"/>
            <a:ext cx="3066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DEMOCRACY</a:t>
            </a:r>
          </a:p>
        </p:txBody>
      </p:sp>
    </p:spTree>
    <p:extLst>
      <p:ext uri="{BB962C8B-B14F-4D97-AF65-F5344CB8AC3E}">
        <p14:creationId xmlns:p14="http://schemas.microsoft.com/office/powerpoint/2010/main" val="125110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373F125-DEF3-41D6-9918-AB21A2ACC3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1E9F226-EB6E-48C9-ADDA-636DE4BF4E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history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0438" y="539347"/>
            <a:ext cx="5344827" cy="2527238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Aristoteles: “Zoon Politikon”—the absence of individual rights, and state as community of citizens</a:t>
            </a:r>
          </a:p>
          <a:p>
            <a:pPr marL="0" indent="0">
              <a:buNone/>
            </a:pPr>
            <a:r>
              <a:rPr lang="en-US" sz="2400" dirty="0"/>
              <a:t>Ehrenberg (1999)—civil society in ancient </a:t>
            </a:r>
            <a:r>
              <a:rPr lang="en-US" sz="2400" dirty="0" err="1"/>
              <a:t>greek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xmlns="" id="{DA42BAD3-532A-486D-8147-F395CA56B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616977" y="838651"/>
            <a:ext cx="2587276" cy="25872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137AF6D-613D-495B-9FBD-1B356226DDCC}"/>
              </a:ext>
            </a:extLst>
          </p:cNvPr>
          <p:cNvSpPr txBox="1"/>
          <p:nvPr/>
        </p:nvSpPr>
        <p:spPr>
          <a:xfrm>
            <a:off x="3508724" y="6559619"/>
            <a:ext cx="244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wikiquote.org/wiki/Aristotl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F9D86654-284C-4283-88CB-4A2A536A9A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196082"/>
              </p:ext>
            </p:extLst>
          </p:nvPr>
        </p:nvGraphicFramePr>
        <p:xfrm>
          <a:off x="5971773" y="3318391"/>
          <a:ext cx="5673493" cy="2527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056341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C8E44A-30DF-4E6A-8B89-D9B99ED17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meant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F78AD3C-A086-45BA-A9C4-69401931A6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759599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589194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517</Words>
  <Application>Microsoft Office PowerPoint</Application>
  <PresentationFormat>Widescreen</PresentationFormat>
  <Paragraphs>85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Gill Sans MT</vt:lpstr>
      <vt:lpstr>Wingdings 2</vt:lpstr>
      <vt:lpstr>Dividend</vt:lpstr>
      <vt:lpstr>Civil Society</vt:lpstr>
      <vt:lpstr>Contents</vt:lpstr>
      <vt:lpstr>Etymology</vt:lpstr>
      <vt:lpstr>Contestations of frameworks</vt:lpstr>
      <vt:lpstr>Outside of state but has binding structures, rule of law</vt:lpstr>
      <vt:lpstr>Questions:</vt:lpstr>
      <vt:lpstr>PowerPoint Presentation</vt:lpstr>
      <vt:lpstr>history</vt:lpstr>
      <vt:lpstr>Also meant</vt:lpstr>
      <vt:lpstr>Medieval age</vt:lpstr>
      <vt:lpstr>Modern times</vt:lpstr>
      <vt:lpstr>Natural Society and political society</vt:lpstr>
      <vt:lpstr>Hegel</vt:lpstr>
      <vt:lpstr>marx</vt:lpstr>
      <vt:lpstr>PowerPoint Presentation</vt:lpstr>
      <vt:lpstr>gramsci</vt:lpstr>
      <vt:lpstr>PowerPoint Presentation</vt:lpstr>
      <vt:lpstr>Change for Gramsci?  Discuss in class.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</dc:title>
  <dc:creator>user</dc:creator>
  <cp:lastModifiedBy>Ero Widiasena</cp:lastModifiedBy>
  <cp:revision>4</cp:revision>
  <dcterms:created xsi:type="dcterms:W3CDTF">2020-02-20T08:31:07Z</dcterms:created>
  <dcterms:modified xsi:type="dcterms:W3CDTF">2020-03-26T11:45:27Z</dcterms:modified>
</cp:coreProperties>
</file>