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Propaganda and Discourse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54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Apakah ada hubungan antara framing, diskursus, dan propaganda?</a:t>
            </a:r>
          </a:p>
          <a:p>
            <a:r>
              <a:rPr lang="id-ID" dirty="0" smtClean="0"/>
              <a:t>Apa relevansinya dalam gerakan sosial?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4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Discourse=Diskursus=Wacana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Diskursus</a:t>
            </a:r>
            <a:r>
              <a:rPr lang="en-US" dirty="0"/>
              <a:t> </a:t>
            </a:r>
            <a:r>
              <a:rPr lang="id-ID" dirty="0" smtClean="0"/>
              <a:t>:</a:t>
            </a:r>
            <a:r>
              <a:rPr lang="en-US" dirty="0" smtClean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menyelidikinya</a:t>
            </a:r>
            <a:r>
              <a:rPr lang="en-US" dirty="0"/>
              <a:t>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(Franks:1996</a:t>
            </a:r>
            <a:r>
              <a:rPr lang="en-US" dirty="0" smtClean="0"/>
              <a:t>). </a:t>
            </a:r>
            <a:endParaRPr lang="id-ID" dirty="0"/>
          </a:p>
          <a:p>
            <a:r>
              <a:rPr lang="en-US" dirty="0" err="1" smtClean="0"/>
              <a:t>tindakan</a:t>
            </a:r>
            <a:r>
              <a:rPr lang="en-US" dirty="0" smtClean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penyampaian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.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semiotis</a:t>
            </a:r>
            <a:r>
              <a:rPr lang="en-US" dirty="0"/>
              <a:t> yang </a:t>
            </a:r>
            <a:r>
              <a:rPr lang="en-US" dirty="0" err="1"/>
              <a:t>bermakna</a:t>
            </a:r>
            <a:r>
              <a:rPr lang="en-US" dirty="0"/>
              <a:t> </a:t>
            </a:r>
            <a:r>
              <a:rPr lang="en-US" dirty="0" err="1"/>
              <a:t>terlihat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koneksinya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, </a:t>
            </a:r>
            <a:r>
              <a:rPr lang="en-US" dirty="0" err="1"/>
              <a:t>budaya</a:t>
            </a:r>
            <a:r>
              <a:rPr lang="en-US" dirty="0"/>
              <a:t>, </a:t>
            </a:r>
            <a:r>
              <a:rPr lang="en-US" dirty="0" err="1"/>
              <a:t>sejarah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penggunaanya</a:t>
            </a:r>
            <a:r>
              <a:rPr lang="en-US" dirty="0"/>
              <a:t>. </a:t>
            </a:r>
            <a:endParaRPr lang="id-ID" dirty="0"/>
          </a:p>
          <a:p>
            <a:r>
              <a:rPr lang="en-US" dirty="0" err="1" smtClean="0"/>
              <a:t>Wacana</a:t>
            </a:r>
            <a:r>
              <a:rPr lang="en-US" dirty="0" smtClean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menyampaikan</a:t>
            </a:r>
            <a:r>
              <a:rPr lang="en-US" dirty="0"/>
              <a:t> </a:t>
            </a:r>
            <a:r>
              <a:rPr lang="en-US" dirty="0" err="1"/>
              <a:t>fenomena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penuh</a:t>
            </a:r>
            <a:r>
              <a:rPr lang="en-US" dirty="0"/>
              <a:t> </a:t>
            </a:r>
            <a:r>
              <a:rPr lang="en-US" dirty="0" err="1"/>
              <a:t>makna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  <a:r>
              <a:rPr lang="en-US" dirty="0" err="1"/>
              <a:t>wacana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mempercayai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disampaikan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diperintahkan</a:t>
            </a:r>
            <a:r>
              <a:rPr lang="en-US" dirty="0"/>
              <a:t> 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wacana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 smtClean="0"/>
              <a:t>.</a:t>
            </a:r>
            <a:endParaRPr lang="id-ID" dirty="0" smtClean="0"/>
          </a:p>
          <a:p>
            <a:r>
              <a:rPr lang="id-ID" dirty="0" smtClean="0"/>
              <a:t>Misal: Bumi sebagai pusat menurut gereja, lalu matahari sebagai pusat oleh Galileo. Diskursus bukan Cuma soal isinya, tapi siapa yang menyampaikan.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3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Perkembangan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d-ID" dirty="0" smtClean="0"/>
              <a:t>Linguistik: </a:t>
            </a:r>
            <a:r>
              <a:rPr lang="en-US" dirty="0" err="1"/>
              <a:t>diskursus</a:t>
            </a:r>
            <a:r>
              <a:rPr lang="en-US" dirty="0"/>
              <a:t> </a:t>
            </a:r>
            <a:r>
              <a:rPr lang="en-US" dirty="0" err="1" smtClean="0"/>
              <a:t>membahas</a:t>
            </a:r>
            <a:r>
              <a:rPr lang="en-US" dirty="0" smtClean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kata yang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kalimat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benar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sehari-hari</a:t>
            </a:r>
            <a:r>
              <a:rPr lang="en-US" dirty="0"/>
              <a:t>. </a:t>
            </a:r>
            <a:endParaRPr lang="id-ID" dirty="0" smtClean="0"/>
          </a:p>
          <a:p>
            <a:r>
              <a:rPr lang="en-US" dirty="0" err="1"/>
              <a:t>berkembang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dinamis</a:t>
            </a:r>
            <a:r>
              <a:rPr lang="en-US" dirty="0"/>
              <a:t>, </a:t>
            </a:r>
            <a:r>
              <a:rPr lang="en-US" dirty="0" err="1"/>
              <a:t>fleksibel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berpusat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 smtClean="0"/>
              <a:t>aktivitas</a:t>
            </a:r>
            <a:r>
              <a:rPr lang="id-ID" dirty="0" smtClean="0"/>
              <a:t>-- </a:t>
            </a:r>
            <a:r>
              <a:rPr lang="en-US" dirty="0" err="1" smtClean="0"/>
              <a:t>linguistik</a:t>
            </a:r>
            <a:r>
              <a:rPr lang="en-US" dirty="0" smtClean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menganalisa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gunakan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sehari-hari</a:t>
            </a:r>
            <a:r>
              <a:rPr lang="en-US" dirty="0"/>
              <a:t>. Bahasa yang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gunakan</a:t>
            </a:r>
            <a:r>
              <a:rPr lang="en-US" dirty="0"/>
              <a:t> </a:t>
            </a:r>
            <a:r>
              <a:rPr lang="en-US" dirty="0" err="1"/>
              <a:t>sehari-hari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dijadikan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sah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dianalisa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terciptalah</a:t>
            </a:r>
            <a:r>
              <a:rPr lang="en-US" dirty="0"/>
              <a:t> </a:t>
            </a:r>
            <a:r>
              <a:rPr lang="en-US" dirty="0" err="1"/>
              <a:t>penemuan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tata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kalimat</a:t>
            </a:r>
            <a:r>
              <a:rPr lang="en-US" dirty="0" smtClean="0"/>
              <a:t>.</a:t>
            </a:r>
            <a:endParaRPr lang="id-ID" dirty="0" smtClean="0"/>
          </a:p>
          <a:p>
            <a:r>
              <a:rPr lang="id-ID" dirty="0" smtClean="0"/>
              <a:t>Pertemuan dengan disiplin lain seperti </a:t>
            </a:r>
            <a:r>
              <a:rPr lang="en-US" dirty="0" err="1"/>
              <a:t>sastra</a:t>
            </a:r>
            <a:r>
              <a:rPr lang="en-US" dirty="0"/>
              <a:t>, </a:t>
            </a:r>
            <a:r>
              <a:rPr lang="en-US" dirty="0" err="1"/>
              <a:t>filsafat</a:t>
            </a:r>
            <a:r>
              <a:rPr lang="en-US" dirty="0"/>
              <a:t>, </a:t>
            </a:r>
            <a:r>
              <a:rPr lang="en-US" dirty="0" err="1"/>
              <a:t>sosiologi</a:t>
            </a:r>
            <a:r>
              <a:rPr lang="en-US" dirty="0"/>
              <a:t>, </a:t>
            </a:r>
            <a:r>
              <a:rPr lang="en-US" dirty="0" err="1"/>
              <a:t>semiotika</a:t>
            </a:r>
            <a:r>
              <a:rPr lang="en-US" dirty="0"/>
              <a:t>, </a:t>
            </a:r>
            <a:r>
              <a:rPr lang="en-US" dirty="0" err="1"/>
              <a:t>antropologi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sebagainya</a:t>
            </a:r>
            <a:r>
              <a:rPr lang="en-US" dirty="0"/>
              <a:t> </a:t>
            </a:r>
            <a:r>
              <a:rPr lang="en-US" dirty="0" err="1"/>
              <a:t>dimana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menafsirkan</a:t>
            </a:r>
            <a:r>
              <a:rPr lang="en-US" dirty="0"/>
              <a:t> </a:t>
            </a:r>
            <a:r>
              <a:rPr lang="en-US" dirty="0" err="1"/>
              <a:t>disiplin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 smtClean="0"/>
              <a:t>tersebut</a:t>
            </a:r>
            <a:r>
              <a:rPr lang="id-ID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4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Diskursus, Pengetahuan, dan Kuasa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d-ID" dirty="0" smtClean="0"/>
              <a:t>Michel Foucault: </a:t>
            </a:r>
            <a:r>
              <a:rPr lang="en-US" dirty="0" err="1" smtClean="0"/>
              <a:t>kekuasaan</a:t>
            </a:r>
            <a:r>
              <a:rPr lang="en-US" dirty="0" smtClean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memproduksi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wacana</a:t>
            </a:r>
            <a:r>
              <a:rPr lang="en-US" dirty="0"/>
              <a:t> yang </a:t>
            </a:r>
            <a:r>
              <a:rPr lang="en-US" dirty="0" err="1"/>
              <a:t>berisikan</a:t>
            </a:r>
            <a:r>
              <a:rPr lang="en-US" dirty="0"/>
              <a:t> ide, </a:t>
            </a:r>
            <a:r>
              <a:rPr lang="en-US" dirty="0" err="1"/>
              <a:t>gagasan</a:t>
            </a:r>
            <a:r>
              <a:rPr lang="en-US" dirty="0"/>
              <a:t>,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 smtClean="0"/>
              <a:t>konsep</a:t>
            </a:r>
            <a:r>
              <a:rPr lang="id-ID" dirty="0" smtClean="0"/>
              <a:t>.</a:t>
            </a:r>
          </a:p>
          <a:p>
            <a:r>
              <a:rPr lang="en-US" dirty="0" err="1"/>
              <a:t>Wacana</a:t>
            </a:r>
            <a:r>
              <a:rPr lang="en-US" dirty="0"/>
              <a:t> </a:t>
            </a:r>
            <a:r>
              <a:rPr lang="en-US" dirty="0" err="1"/>
              <a:t>ditunjukkan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kebenaran</a:t>
            </a:r>
            <a:r>
              <a:rPr lang="en-US" dirty="0"/>
              <a:t>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</a:t>
            </a:r>
            <a:r>
              <a:rPr lang="en-US" dirty="0" err="1"/>
              <a:t>walaupun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kebenaran</a:t>
            </a:r>
            <a:r>
              <a:rPr lang="en-US" dirty="0"/>
              <a:t> yang </a:t>
            </a:r>
            <a:r>
              <a:rPr lang="en-US" dirty="0" err="1"/>
              <a:t>sebenarnya</a:t>
            </a:r>
            <a:r>
              <a:rPr lang="en-US" dirty="0"/>
              <a:t>. </a:t>
            </a:r>
            <a:r>
              <a:rPr lang="en-US" dirty="0" err="1"/>
              <a:t>Bagaimanapun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wacana</a:t>
            </a:r>
            <a:r>
              <a:rPr lang="en-US" dirty="0"/>
              <a:t>, </a:t>
            </a:r>
            <a:r>
              <a:rPr lang="en-US" dirty="0" err="1"/>
              <a:t>wacana</a:t>
            </a:r>
            <a:r>
              <a:rPr lang="en-US" dirty="0"/>
              <a:t> </a:t>
            </a:r>
            <a:r>
              <a:rPr lang="en-US" dirty="0" err="1"/>
              <a:t>tetaplah</a:t>
            </a:r>
            <a:r>
              <a:rPr lang="en-US" dirty="0"/>
              <a:t> </a:t>
            </a:r>
            <a:r>
              <a:rPr lang="en-US" dirty="0" err="1"/>
              <a:t>perwujudan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mempengaruhi</a:t>
            </a:r>
            <a:r>
              <a:rPr lang="en-US" dirty="0"/>
              <a:t> </a:t>
            </a:r>
            <a:r>
              <a:rPr lang="en-US" dirty="0" err="1"/>
              <a:t>pemikiran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orang lain agar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bertindak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keinginan</a:t>
            </a:r>
            <a:r>
              <a:rPr lang="en-US" dirty="0"/>
              <a:t> </a:t>
            </a:r>
            <a:r>
              <a:rPr lang="en-US" dirty="0" err="1" smtClean="0"/>
              <a:t>penguasa</a:t>
            </a:r>
            <a:r>
              <a:rPr lang="id-ID" dirty="0" smtClean="0"/>
              <a:t>.</a:t>
            </a:r>
          </a:p>
          <a:p>
            <a:r>
              <a:rPr lang="en-US" dirty="0" err="1"/>
              <a:t>Menurutnya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 smtClean="0"/>
              <a:t>.</a:t>
            </a:r>
            <a:r>
              <a:rPr lang="id-ID" dirty="0" smtClean="0"/>
              <a:t> Knoledge is power.</a:t>
            </a:r>
          </a:p>
          <a:p>
            <a:r>
              <a:rPr lang="en-US" dirty="0" err="1"/>
              <a:t>Pemegang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 </a:t>
            </a:r>
            <a:r>
              <a:rPr lang="en-US" dirty="0" err="1" smtClean="0"/>
              <a:t>selalu</a:t>
            </a:r>
            <a:r>
              <a:rPr lang="en-US" dirty="0" smtClean="0"/>
              <a:t> </a:t>
            </a:r>
            <a:r>
              <a:rPr lang="en-US" dirty="0" err="1"/>
              <a:t>memproduksi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basis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.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berdiri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ditopang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</a:t>
            </a:r>
            <a:r>
              <a:rPr lang="en-US" dirty="0" err="1"/>
              <a:t>politik</a:t>
            </a:r>
            <a:r>
              <a:rPr lang="en-US" dirty="0"/>
              <a:t>.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7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Wacana dan Disiplin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kekuasaan</a:t>
            </a:r>
            <a:r>
              <a:rPr lang="en-US" dirty="0"/>
              <a:t> </a:t>
            </a:r>
            <a:r>
              <a:rPr lang="en-US" dirty="0" err="1"/>
              <a:t>membentuk</a:t>
            </a:r>
            <a:r>
              <a:rPr lang="en-US" dirty="0"/>
              <a:t> </a:t>
            </a:r>
            <a:r>
              <a:rPr lang="en-US" dirty="0" err="1"/>
              <a:t>wacana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membentuk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pandangan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. </a:t>
            </a:r>
            <a:r>
              <a:rPr lang="en-US" dirty="0" err="1"/>
              <a:t>Kategorisasi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buruknya</a:t>
            </a:r>
            <a:r>
              <a:rPr lang="en-US" dirty="0"/>
              <a:t> </a:t>
            </a:r>
            <a:r>
              <a:rPr lang="en-US" dirty="0" err="1"/>
              <a:t>sesuatu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dipengaruhi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wacana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dibentuk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agar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bertindak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kehendak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. </a:t>
            </a:r>
            <a:endParaRPr lang="id-ID" dirty="0" smtClean="0"/>
          </a:p>
          <a:p>
            <a:r>
              <a:rPr lang="en-US" dirty="0" err="1" smtClean="0"/>
              <a:t>Kekuasaan</a:t>
            </a:r>
            <a:r>
              <a:rPr lang="en-US" dirty="0" smtClean="0"/>
              <a:t> </a:t>
            </a:r>
            <a:r>
              <a:rPr lang="en-US" dirty="0" err="1"/>
              <a:t>tidaklah</a:t>
            </a:r>
            <a:r>
              <a:rPr lang="en-US" dirty="0"/>
              <a:t> </a:t>
            </a:r>
            <a:r>
              <a:rPr lang="en-US" dirty="0" err="1"/>
              <a:t>berbentuk</a:t>
            </a:r>
            <a:r>
              <a:rPr lang="en-US" dirty="0"/>
              <a:t> </a:t>
            </a:r>
            <a:r>
              <a:rPr lang="en-US" dirty="0" err="1"/>
              <a:t>represif</a:t>
            </a:r>
            <a:r>
              <a:rPr lang="en-US" dirty="0"/>
              <a:t>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berbentuk</a:t>
            </a:r>
            <a:r>
              <a:rPr lang="en-US" dirty="0"/>
              <a:t> </a:t>
            </a:r>
            <a:r>
              <a:rPr lang="en-US" dirty="0" err="1"/>
              <a:t>regulasi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normalisasi</a:t>
            </a:r>
            <a:endParaRPr lang="id-ID" dirty="0" smtClean="0"/>
          </a:p>
          <a:p>
            <a:r>
              <a:rPr lang="en-US" dirty="0" err="1"/>
              <a:t>dimanapun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aturan-aturan</a:t>
            </a:r>
            <a:r>
              <a:rPr lang="en-US" dirty="0"/>
              <a:t> , </a:t>
            </a:r>
            <a:r>
              <a:rPr lang="en-US" dirty="0" err="1"/>
              <a:t>sistem-sistem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regulasi</a:t>
            </a:r>
            <a:r>
              <a:rPr lang="en-US" dirty="0"/>
              <a:t>, </a:t>
            </a:r>
            <a:r>
              <a:rPr lang="en-US" dirty="0" err="1"/>
              <a:t>dimana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lain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disitu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berkerja</a:t>
            </a:r>
            <a:r>
              <a:rPr lang="en-US" dirty="0"/>
              <a:t>. Hal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menjadikan</a:t>
            </a:r>
            <a:r>
              <a:rPr lang="en-US" dirty="0"/>
              <a:t> </a:t>
            </a:r>
            <a:r>
              <a:rPr lang="en-US" dirty="0" err="1"/>
              <a:t>wacana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,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melakukannya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melakukannya</a:t>
            </a:r>
            <a:r>
              <a:rPr lang="en-US" dirty="0"/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61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Contoh</a:t>
            </a:r>
            <a:endParaRPr lang="en-US" dirty="0"/>
          </a:p>
        </p:txBody>
      </p:sp>
      <p:pic>
        <p:nvPicPr>
          <p:cNvPr id="2052" name="Picture 4" descr="Ketua Anarko Sindikalis Ditangkap Polisi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63" y="1477217"/>
            <a:ext cx="4647511" cy="34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ral Buku Tere Liye Jadi Barang Bukti Terkait Kasus Ujaran Kebenc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4974"/>
            <a:ext cx="4622487" cy="260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 Balik Drama Bodor Penangkapan Tiga Aktivis Kamisan — Jurnal Faktu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12900"/>
            <a:ext cx="4832022" cy="321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470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arko-sindikalisme. Sebutan apa pula itu. Terdengar saat demo buruh 1 Mei lalu. Ada jejak panjang anarkisme di negeri ini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73" y="836"/>
            <a:ext cx="4370253" cy="68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7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Propaganda</a:t>
            </a:r>
            <a:endParaRPr lang="en-US" dirty="0"/>
          </a:p>
        </p:txBody>
      </p:sp>
      <p:pic>
        <p:nvPicPr>
          <p:cNvPr id="4" name="Introduction to Propagand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828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Propaganda (Walton, 1997)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d-ID" dirty="0" smtClean="0"/>
              <a:t>10 Aspek Propaganda</a:t>
            </a:r>
          </a:p>
          <a:p>
            <a:pPr marL="514350" indent="-514350">
              <a:buAutoNum type="arabicPeriod"/>
            </a:pPr>
            <a:r>
              <a:rPr lang="id-ID" dirty="0" smtClean="0"/>
              <a:t>Konotasinya negatif</a:t>
            </a:r>
          </a:p>
          <a:p>
            <a:pPr marL="514350" indent="-514350">
              <a:buAutoNum type="arabicPeriod"/>
            </a:pPr>
            <a:r>
              <a:rPr lang="id-ID" dirty="0"/>
              <a:t>E</a:t>
            </a:r>
            <a:r>
              <a:rPr lang="id-ID" dirty="0" smtClean="0"/>
              <a:t>mosional, distortif, atau juga rasional?</a:t>
            </a:r>
          </a:p>
          <a:p>
            <a:pPr marL="514350" indent="-514350">
              <a:buAutoNum type="arabicPeriod"/>
            </a:pPr>
            <a:r>
              <a:rPr lang="id-ID" dirty="0" smtClean="0"/>
              <a:t>Menarik perhatian rakyat/masyarakat</a:t>
            </a:r>
          </a:p>
          <a:p>
            <a:pPr marL="514350" indent="-514350">
              <a:buAutoNum type="arabicPeriod"/>
            </a:pPr>
            <a:r>
              <a:rPr lang="id-ID" dirty="0" smtClean="0"/>
              <a:t>Argumen yang diangun bersifat normatif</a:t>
            </a:r>
          </a:p>
          <a:p>
            <a:pPr marL="514350" indent="-514350">
              <a:buAutoNum type="arabicPeriod"/>
            </a:pPr>
            <a:r>
              <a:rPr lang="id-ID" dirty="0" smtClean="0"/>
              <a:t>Persuasif, bisa mempengaruhi kepercayaan orang </a:t>
            </a:r>
          </a:p>
          <a:p>
            <a:pPr marL="514350" indent="-514350">
              <a:buAutoNum type="arabicPeriod"/>
            </a:pPr>
            <a:r>
              <a:rPr lang="id-ID" dirty="0" smtClean="0"/>
              <a:t>10 Karakter (hal 396)....................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41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385</Words>
  <Application>Microsoft Office PowerPoint</Application>
  <PresentationFormat>Widescreen</PresentationFormat>
  <Paragraphs>32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Propaganda and Discourse</vt:lpstr>
      <vt:lpstr>Discourse=Diskursus=Wacana</vt:lpstr>
      <vt:lpstr>Perkembangan</vt:lpstr>
      <vt:lpstr>Diskursus, Pengetahuan, dan Kuasa</vt:lpstr>
      <vt:lpstr>Wacana dan Disiplin</vt:lpstr>
      <vt:lpstr>Contoh</vt:lpstr>
      <vt:lpstr>PowerPoint Presentation</vt:lpstr>
      <vt:lpstr>Propaganda</vt:lpstr>
      <vt:lpstr>Propaganda (Walton, 1997)</vt:lpstr>
      <vt:lpstr>Kuis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Propaganda and Discourse</dc:title>
  <dc:creator>Ero Widiasena</dc:creator>
  <cp:lastModifiedBy>Ero Widiasena</cp:lastModifiedBy>
  <cp:revision>10</cp:revision>
  <dcterms:created xsi:type="dcterms:W3CDTF">2020-05-07T21:15:35Z</dcterms:created>
  <dcterms:modified xsi:type="dcterms:W3CDTF">2020-05-07T22:46:14Z</dcterms:modified>
</cp:coreProperties>
</file>