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9" d="100"/>
          <a:sy n="99" d="100"/>
        </p:scale>
        <p:origin x="994" y="8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4"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08" name="Rectangle 10"/>
          <p:cNvSpPr/>
          <p:nvPr/>
        </p:nvSpPr>
        <p:spPr>
          <a:xfrm>
            <a:off x="0" y="0"/>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9"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610" name="Subtitle 2"/>
          <p:cNvSpPr>
            <a:spLocks noGrp="1"/>
          </p:cNvSpPr>
          <p:nvPr>
            <p:ph type="subTitle" idx="1"/>
          </p:nvPr>
        </p:nvSpPr>
        <p:spPr>
          <a:xfrm>
            <a:off x="3743323" y="3101228"/>
            <a:ext cx="5120640" cy="1317626"/>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611"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t>June 3, 2020</a:t>
            </a:fld>
            <a:endParaRPr lang="en-US"/>
          </a:p>
        </p:txBody>
      </p:sp>
      <p:sp>
        <p:nvSpPr>
          <p:cNvPr id="1048612" name="Footer Placeholder 4"/>
          <p:cNvSpPr>
            <a:spLocks noGrp="1"/>
          </p:cNvSpPr>
          <p:nvPr>
            <p:ph type="ftr" sz="quarter" idx="11"/>
          </p:nvPr>
        </p:nvSpPr>
        <p:spPr/>
        <p:txBody>
          <a:bodyPr/>
          <a:lstStyle/>
          <a:p>
            <a:endParaRPr lang="en-US" dirty="0"/>
          </a:p>
        </p:txBody>
      </p:sp>
      <p:sp>
        <p:nvSpPr>
          <p:cNvPr id="1048613" name="Slide Number Placeholder 5"/>
          <p:cNvSpPr>
            <a:spLocks noGrp="1"/>
          </p:cNvSpPr>
          <p:nvPr>
            <p:ph type="sldNum" sz="quarter" idx="12"/>
          </p:nvPr>
        </p:nvSpPr>
        <p:spPr>
          <a:xfrm>
            <a:off x="7991475" y="5357814"/>
            <a:ext cx="876300" cy="243417"/>
          </a:xfrm>
        </p:spPr>
        <p:txBody>
          <a:bodyPr/>
          <a:lstStyle/>
          <a:p>
            <a:fld id="{5744759D-0EFF-4FB2-9CCE-04E00944F0FE}" type="slidenum">
              <a:rPr lang="en-US" smtClean="0"/>
              <a:t>‹#›</a:t>
            </a:fld>
            <a:endParaRPr lang="en-US" dirty="0"/>
          </a:p>
        </p:txBody>
      </p:sp>
      <p:sp>
        <p:nvSpPr>
          <p:cNvPr id="1048614"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615" name="Title 9"/>
          <p:cNvSpPr>
            <a:spLocks noGrp="1"/>
          </p:cNvSpPr>
          <p:nvPr>
            <p:ph type="title"/>
          </p:nvPr>
        </p:nvSpPr>
        <p:spPr>
          <a:xfrm>
            <a:off x="3739896" y="1181100"/>
            <a:ext cx="5120640" cy="1920240"/>
          </a:xfrm>
        </p:spPr>
        <p:txBody>
          <a:bodyPr>
            <a:normAutofit/>
          </a:bodyPr>
          <a:lstStyle>
            <a:lvl1pPr>
              <a:defRPr sz="4000" cap="all" baseline="0"/>
            </a:lvl1pPr>
          </a:lstStyle>
          <a:p>
            <a:r>
              <a:rPr lang="en-US" smtClean="0"/>
              <a:t>Click to edit Master title style</a:t>
            </a:r>
            <a:endParaRPr lang="en-US" dirty="0"/>
          </a:p>
        </p:txBody>
      </p:sp>
      <p:sp>
        <p:nvSpPr>
          <p:cNvPr id="1048616" name="Freeform 7"/>
          <p:cNvSpPr>
            <a:spLocks noChangeAspect="1" noEditPoints="1"/>
          </p:cNvSpPr>
          <p:nvPr/>
        </p:nvSpPr>
        <p:spPr bwMode="auto">
          <a:xfrm>
            <a:off x="838200" y="1468408"/>
            <a:ext cx="2521776" cy="42465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smtClean="0"/>
              <a:t>Click to edit Master title style</a:t>
            </a:r>
            <a:endParaRPr lang="en-US"/>
          </a:p>
        </p:txBody>
      </p:sp>
      <p:sp>
        <p:nvSpPr>
          <p:cNvPr id="1048649"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0" name="Date Placeholder 3"/>
          <p:cNvSpPr>
            <a:spLocks noGrp="1"/>
          </p:cNvSpPr>
          <p:nvPr>
            <p:ph type="dt" sz="half" idx="10"/>
          </p:nvPr>
        </p:nvSpPr>
        <p:spPr/>
        <p:txBody>
          <a:bodyPr/>
          <a:lstStyle/>
          <a:p>
            <a:fld id="{AF119237-00E8-48F5-9A77-8496B8A0E541}" type="datetimeFigureOut">
              <a:rPr lang="en-US" smtClean="0"/>
              <a:t>6/3/2020</a:t>
            </a:fld>
            <a:endParaRPr lang="en-US"/>
          </a:p>
        </p:txBody>
      </p:sp>
      <p:sp>
        <p:nvSpPr>
          <p:cNvPr id="1048651" name="Footer Placeholder 4"/>
          <p:cNvSpPr>
            <a:spLocks noGrp="1"/>
          </p:cNvSpPr>
          <p:nvPr>
            <p:ph type="ftr" sz="quarter" idx="11"/>
          </p:nvPr>
        </p:nvSpPr>
        <p:spPr/>
        <p:txBody>
          <a:bodyPr/>
          <a:lstStyle/>
          <a:p>
            <a:endParaRPr lang="en-US"/>
          </a:p>
        </p:txBody>
      </p:sp>
      <p:sp>
        <p:nvSpPr>
          <p:cNvPr id="1048652"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36" name="Vertical Title 1"/>
          <p:cNvSpPr>
            <a:spLocks noGrp="1"/>
          </p:cNvSpPr>
          <p:nvPr>
            <p:ph type="title" orient="vert"/>
          </p:nvPr>
        </p:nvSpPr>
        <p:spPr>
          <a:xfrm>
            <a:off x="6629400" y="228867"/>
            <a:ext cx="2057400" cy="4876271"/>
          </a:xfrm>
        </p:spPr>
        <p:txBody>
          <a:bodyPr vert="eaVert"/>
          <a:lstStyle/>
          <a:p>
            <a:r>
              <a:rPr lang="en-US" smtClean="0"/>
              <a:t>Click to edit Master title style</a:t>
            </a:r>
            <a:endParaRPr lang="en-US"/>
          </a:p>
        </p:txBody>
      </p:sp>
      <p:sp>
        <p:nvSpPr>
          <p:cNvPr id="1048637" name="Vertical Text Placeholder 2"/>
          <p:cNvSpPr>
            <a:spLocks noGrp="1"/>
          </p:cNvSpPr>
          <p:nvPr>
            <p:ph type="body" orient="vert" idx="1"/>
          </p:nvPr>
        </p:nvSpPr>
        <p:spPr>
          <a:xfrm>
            <a:off x="457200" y="22886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38" name="Date Placeholder 3"/>
          <p:cNvSpPr>
            <a:spLocks noGrp="1"/>
          </p:cNvSpPr>
          <p:nvPr>
            <p:ph type="dt" sz="half" idx="10"/>
          </p:nvPr>
        </p:nvSpPr>
        <p:spPr/>
        <p:txBody>
          <a:bodyPr/>
          <a:lstStyle/>
          <a:p>
            <a:fld id="{AF119237-00E8-48F5-9A77-8496B8A0E541}" type="datetimeFigureOut">
              <a:rPr lang="en-US" smtClean="0"/>
              <a:t>6/3/2020</a:t>
            </a:fld>
            <a:endParaRPr lang="en-US"/>
          </a:p>
        </p:txBody>
      </p:sp>
      <p:sp>
        <p:nvSpPr>
          <p:cNvPr id="1048639" name="Footer Placeholder 4"/>
          <p:cNvSpPr>
            <a:spLocks noGrp="1"/>
          </p:cNvSpPr>
          <p:nvPr>
            <p:ph type="ftr" sz="quarter" idx="11"/>
          </p:nvPr>
        </p:nvSpPr>
        <p:spPr/>
        <p:txBody>
          <a:bodyPr/>
          <a:lstStyle/>
          <a:p>
            <a:endParaRPr lang="en-US"/>
          </a:p>
        </p:txBody>
      </p:sp>
      <p:sp>
        <p:nvSpPr>
          <p:cNvPr id="1048640"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Freeform 8"/>
          <p:cNvSpPr>
            <a:spLocks noChangeAspect="1" noEditPoints="1"/>
          </p:cNvSpPr>
          <p:nvPr/>
        </p:nvSpPr>
        <p:spPr bwMode="auto">
          <a:xfrm>
            <a:off x="5489634" y="0"/>
            <a:ext cx="3393768" cy="5715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593" name="Date Placeholder 3"/>
          <p:cNvSpPr>
            <a:spLocks noGrp="1"/>
          </p:cNvSpPr>
          <p:nvPr>
            <p:ph type="dt" sz="half" idx="10"/>
          </p:nvPr>
        </p:nvSpPr>
        <p:spPr/>
        <p:txBody>
          <a:bodyPr/>
          <a:lstStyle/>
          <a:p>
            <a:fld id="{896202C6-8B37-41F0-B3E4-774551D1C22F}" type="datetime4">
              <a:rPr lang="en-US" smtClean="0"/>
              <a:t>June 3, 2020</a:t>
            </a:fld>
            <a:endParaRPr lang="en-US"/>
          </a:p>
        </p:txBody>
      </p:sp>
      <p:sp>
        <p:nvSpPr>
          <p:cNvPr id="1048594" name="Footer Placeholder 4"/>
          <p:cNvSpPr>
            <a:spLocks noGrp="1"/>
          </p:cNvSpPr>
          <p:nvPr>
            <p:ph type="ftr" sz="quarter" idx="11"/>
          </p:nvPr>
        </p:nvSpPr>
        <p:spPr/>
        <p:txBody>
          <a:bodyPr/>
          <a:lstStyle/>
          <a:p>
            <a:endParaRPr lang="en-US" dirty="0"/>
          </a:p>
        </p:txBody>
      </p:sp>
      <p:sp>
        <p:nvSpPr>
          <p:cNvPr id="1048595" name="Slide Number Placeholder 5"/>
          <p:cNvSpPr>
            <a:spLocks noGrp="1"/>
          </p:cNvSpPr>
          <p:nvPr>
            <p:ph type="sldNum" sz="quarter" idx="12"/>
          </p:nvPr>
        </p:nvSpPr>
        <p:spPr/>
        <p:txBody>
          <a:bodyPr/>
          <a:lstStyle/>
          <a:p>
            <a:fld id="{5744759D-0EFF-4FB2-9CCE-04E00944F0FE}" type="slidenum">
              <a:rPr lang="en-US" smtClean="0"/>
              <a:t>‹#›</a:t>
            </a:fld>
            <a:endParaRPr lang="en-US"/>
          </a:p>
        </p:txBody>
      </p:sp>
      <p:sp>
        <p:nvSpPr>
          <p:cNvPr id="1048596" name="Title Placeholder 1"/>
          <p:cNvSpPr>
            <a:spLocks noGrp="1"/>
          </p:cNvSpPr>
          <p:nvPr>
            <p:ph type="title"/>
          </p:nvPr>
        </p:nvSpPr>
        <p:spPr>
          <a:xfrm>
            <a:off x="276225" y="190502"/>
            <a:ext cx="8591550" cy="8890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48597" name="Content Placeholder 30"/>
          <p:cNvSpPr>
            <a:spLocks noGrp="1"/>
          </p:cNvSpPr>
          <p:nvPr>
            <p:ph sz="quarter" idx="13"/>
          </p:nvPr>
        </p:nvSpPr>
        <p:spPr>
          <a:xfrm>
            <a:off x="274320" y="1082040"/>
            <a:ext cx="859536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581" name="Rectangle 8"/>
          <p:cNvSpPr/>
          <p:nvPr/>
        </p:nvSpPr>
        <p:spPr>
          <a:xfrm>
            <a:off x="0" y="0"/>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2"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t>June 3, 2020</a:t>
            </a:fld>
            <a:endParaRPr lang="en-US"/>
          </a:p>
        </p:txBody>
      </p:sp>
      <p:sp>
        <p:nvSpPr>
          <p:cNvPr id="1048583" name="Footer Placeholder 4"/>
          <p:cNvSpPr>
            <a:spLocks noGrp="1"/>
          </p:cNvSpPr>
          <p:nvPr>
            <p:ph type="ftr" sz="quarter" idx="11"/>
          </p:nvPr>
        </p:nvSpPr>
        <p:spPr/>
        <p:txBody>
          <a:bodyPr/>
          <a:lstStyle/>
          <a:p>
            <a:endParaRPr lang="en-US" dirty="0"/>
          </a:p>
        </p:txBody>
      </p:sp>
      <p:sp>
        <p:nvSpPr>
          <p:cNvPr id="1048584" name="Slide Number Placeholder 5"/>
          <p:cNvSpPr>
            <a:spLocks noGrp="1"/>
          </p:cNvSpPr>
          <p:nvPr>
            <p:ph type="sldNum" sz="quarter" idx="12"/>
          </p:nvPr>
        </p:nvSpPr>
        <p:spPr/>
        <p:txBody>
          <a:bodyPr/>
          <a:lstStyle/>
          <a:p>
            <a:fld id="{5744759D-0EFF-4FB2-9CCE-04E00944F0FE}" type="slidenum">
              <a:rPr lang="en-US" smtClean="0"/>
              <a:t>‹#›</a:t>
            </a:fld>
            <a:endParaRPr lang="en-US"/>
          </a:p>
        </p:txBody>
      </p:sp>
      <p:sp>
        <p:nvSpPr>
          <p:cNvPr id="1048585" name="Subtitle 2"/>
          <p:cNvSpPr>
            <a:spLocks noGrp="1"/>
          </p:cNvSpPr>
          <p:nvPr>
            <p:ph type="subTitle" idx="1"/>
          </p:nvPr>
        </p:nvSpPr>
        <p:spPr>
          <a:xfrm>
            <a:off x="3743324" y="1166814"/>
            <a:ext cx="5120640" cy="1230312"/>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48586" name="Freeform 7"/>
          <p:cNvSpPr>
            <a:spLocks noChangeAspect="1" noEditPoints="1"/>
          </p:cNvSpPr>
          <p:nvPr/>
        </p:nvSpPr>
        <p:spPr bwMode="auto">
          <a:xfrm>
            <a:off x="34293" y="113868"/>
            <a:ext cx="3326149" cy="560113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587" name="Title 11"/>
          <p:cNvSpPr>
            <a:spLocks noGrp="1"/>
          </p:cNvSpPr>
          <p:nvPr>
            <p:ph type="title"/>
          </p:nvPr>
        </p:nvSpPr>
        <p:spPr>
          <a:xfrm>
            <a:off x="3733804" y="2413002"/>
            <a:ext cx="5129543" cy="22225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3" name="Date Placeholder 4"/>
          <p:cNvSpPr>
            <a:spLocks noGrp="1"/>
          </p:cNvSpPr>
          <p:nvPr>
            <p:ph type="dt" sz="half" idx="10"/>
          </p:nvPr>
        </p:nvSpPr>
        <p:spPr/>
        <p:txBody>
          <a:bodyPr/>
          <a:lstStyle/>
          <a:p>
            <a:fld id="{F2511E46-B9AD-4605-BA48-F4BA770367EA}" type="datetime4">
              <a:rPr lang="en-US" smtClean="0"/>
              <a:t>June 3, 2020</a:t>
            </a:fld>
            <a:endParaRPr lang="en-US"/>
          </a:p>
        </p:txBody>
      </p:sp>
      <p:sp>
        <p:nvSpPr>
          <p:cNvPr id="1048654" name="Footer Placeholder 5"/>
          <p:cNvSpPr>
            <a:spLocks noGrp="1"/>
          </p:cNvSpPr>
          <p:nvPr>
            <p:ph type="ftr" sz="quarter" idx="11"/>
          </p:nvPr>
        </p:nvSpPr>
        <p:spPr/>
        <p:txBody>
          <a:bodyPr/>
          <a:lstStyle/>
          <a:p>
            <a:endParaRPr lang="en-US" dirty="0"/>
          </a:p>
        </p:txBody>
      </p:sp>
      <p:sp>
        <p:nvSpPr>
          <p:cNvPr id="1048655" name="Slide Number Placeholder 6"/>
          <p:cNvSpPr>
            <a:spLocks noGrp="1"/>
          </p:cNvSpPr>
          <p:nvPr>
            <p:ph type="sldNum" sz="quarter" idx="12"/>
          </p:nvPr>
        </p:nvSpPr>
        <p:spPr/>
        <p:txBody>
          <a:bodyPr/>
          <a:lstStyle/>
          <a:p>
            <a:fld id="{5744759D-0EFF-4FB2-9CCE-04E00944F0FE}" type="slidenum">
              <a:rPr lang="en-US" smtClean="0"/>
              <a:t>‹#›</a:t>
            </a:fld>
            <a:endParaRPr lang="en-US"/>
          </a:p>
        </p:txBody>
      </p:sp>
      <p:sp>
        <p:nvSpPr>
          <p:cNvPr id="1048656"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48657" name="Content Placeholder 11"/>
          <p:cNvSpPr>
            <a:spLocks noGrp="1"/>
          </p:cNvSpPr>
          <p:nvPr>
            <p:ph sz="quarter" idx="13"/>
          </p:nvPr>
        </p:nvSpPr>
        <p:spPr>
          <a:xfrm>
            <a:off x="276225" y="1082040"/>
            <a:ext cx="4251960" cy="411480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8" name="Content Placeholder 11"/>
          <p:cNvSpPr>
            <a:spLocks noGrp="1"/>
          </p:cNvSpPr>
          <p:nvPr>
            <p:ph sz="quarter" idx="14"/>
          </p:nvPr>
        </p:nvSpPr>
        <p:spPr>
          <a:xfrm>
            <a:off x="4615815" y="1082040"/>
            <a:ext cx="4251960" cy="411480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9" name="Date Placeholder 6"/>
          <p:cNvSpPr>
            <a:spLocks noGrp="1"/>
          </p:cNvSpPr>
          <p:nvPr>
            <p:ph type="dt" sz="half" idx="10"/>
          </p:nvPr>
        </p:nvSpPr>
        <p:spPr/>
        <p:txBody>
          <a:bodyPr/>
          <a:lstStyle/>
          <a:p>
            <a:fld id="{771A4492-1D66-40E5-BF5F-8AE5B76A3760}" type="datetime4">
              <a:rPr lang="en-US" smtClean="0"/>
              <a:t>June 3, 2020</a:t>
            </a:fld>
            <a:endParaRPr lang="en-US"/>
          </a:p>
        </p:txBody>
      </p:sp>
      <p:sp>
        <p:nvSpPr>
          <p:cNvPr id="1048660" name="Footer Placeholder 7"/>
          <p:cNvSpPr>
            <a:spLocks noGrp="1"/>
          </p:cNvSpPr>
          <p:nvPr>
            <p:ph type="ftr" sz="quarter" idx="11"/>
          </p:nvPr>
        </p:nvSpPr>
        <p:spPr/>
        <p:txBody>
          <a:bodyPr/>
          <a:lstStyle/>
          <a:p>
            <a:endParaRPr lang="en-US" dirty="0"/>
          </a:p>
        </p:txBody>
      </p:sp>
      <p:sp>
        <p:nvSpPr>
          <p:cNvPr id="1048661" name="Slide Number Placeholder 8"/>
          <p:cNvSpPr>
            <a:spLocks noGrp="1"/>
          </p:cNvSpPr>
          <p:nvPr>
            <p:ph type="sldNum" sz="quarter" idx="12"/>
          </p:nvPr>
        </p:nvSpPr>
        <p:spPr/>
        <p:txBody>
          <a:bodyPr/>
          <a:lstStyle/>
          <a:p>
            <a:fld id="{5744759D-0EFF-4FB2-9CCE-04E00944F0FE}" type="slidenum">
              <a:rPr lang="en-US" smtClean="0"/>
              <a:t>‹#›</a:t>
            </a:fld>
            <a:endParaRPr lang="en-US"/>
          </a:p>
        </p:txBody>
      </p:sp>
      <p:sp>
        <p:nvSpPr>
          <p:cNvPr id="1048662"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48663" name="Content Placeholder 11"/>
          <p:cNvSpPr>
            <a:spLocks noGrp="1"/>
          </p:cNvSpPr>
          <p:nvPr>
            <p:ph sz="quarter" idx="13"/>
          </p:nvPr>
        </p:nvSpPr>
        <p:spPr>
          <a:xfrm>
            <a:off x="276225" y="1508760"/>
            <a:ext cx="4251960" cy="368808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64" name="Content Placeholder 11"/>
          <p:cNvSpPr>
            <a:spLocks noGrp="1"/>
          </p:cNvSpPr>
          <p:nvPr>
            <p:ph sz="quarter" idx="14"/>
          </p:nvPr>
        </p:nvSpPr>
        <p:spPr>
          <a:xfrm>
            <a:off x="4615815" y="1508760"/>
            <a:ext cx="4251960" cy="368808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5" name="Text Placeholder 3"/>
          <p:cNvSpPr>
            <a:spLocks noGrp="1"/>
          </p:cNvSpPr>
          <p:nvPr>
            <p:ph type="body" sz="half" idx="2"/>
          </p:nvPr>
        </p:nvSpPr>
        <p:spPr>
          <a:xfrm>
            <a:off x="276225" y="1082041"/>
            <a:ext cx="4248150" cy="424656"/>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66" name="Text Placeholder 3"/>
          <p:cNvSpPr>
            <a:spLocks noGrp="1"/>
          </p:cNvSpPr>
          <p:nvPr>
            <p:ph type="body" sz="half" idx="15"/>
          </p:nvPr>
        </p:nvSpPr>
        <p:spPr>
          <a:xfrm>
            <a:off x="4615815" y="1082041"/>
            <a:ext cx="4248150" cy="424656"/>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2"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t>June 3, 2020</a:t>
            </a:fld>
            <a:endParaRPr lang="en-US"/>
          </a:p>
        </p:txBody>
      </p:sp>
      <p:sp>
        <p:nvSpPr>
          <p:cNvPr id="1048633" name="Footer Placeholder 3"/>
          <p:cNvSpPr>
            <a:spLocks noGrp="1"/>
          </p:cNvSpPr>
          <p:nvPr>
            <p:ph type="ftr" sz="quarter" idx="11"/>
          </p:nvPr>
        </p:nvSpPr>
        <p:spPr/>
        <p:txBody>
          <a:bodyPr/>
          <a:lstStyle/>
          <a:p>
            <a:endParaRPr lang="en-US" dirty="0"/>
          </a:p>
        </p:txBody>
      </p:sp>
      <p:sp>
        <p:nvSpPr>
          <p:cNvPr id="1048634" name="Slide Number Placeholder 4"/>
          <p:cNvSpPr>
            <a:spLocks noGrp="1"/>
          </p:cNvSpPr>
          <p:nvPr>
            <p:ph type="sldNum" sz="quarter" idx="12"/>
          </p:nvPr>
        </p:nvSpPr>
        <p:spPr/>
        <p:txBody>
          <a:bodyPr/>
          <a:lstStyle/>
          <a:p>
            <a:fld id="{5744759D-0EFF-4FB2-9CCE-04E00944F0FE}" type="slidenum">
              <a:rPr lang="en-US" smtClean="0"/>
              <a:t>‹#›</a:t>
            </a:fld>
            <a:endParaRPr lang="en-US"/>
          </a:p>
        </p:txBody>
      </p:sp>
      <p:sp>
        <p:nvSpPr>
          <p:cNvPr id="1048635"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67" name="Date Placeholder 1"/>
          <p:cNvSpPr>
            <a:spLocks noGrp="1"/>
          </p:cNvSpPr>
          <p:nvPr>
            <p:ph type="dt" sz="half" idx="10"/>
          </p:nvPr>
        </p:nvSpPr>
        <p:spPr/>
        <p:txBody>
          <a:bodyPr/>
          <a:lstStyle/>
          <a:p>
            <a:fld id="{946B2BA2-D035-44CD-B6C5-345CD46C68A9}" type="datetime4">
              <a:rPr lang="en-US" smtClean="0"/>
              <a:t>June 3, 2020</a:t>
            </a:fld>
            <a:endParaRPr lang="en-US"/>
          </a:p>
        </p:txBody>
      </p:sp>
      <p:sp>
        <p:nvSpPr>
          <p:cNvPr id="1048668" name="Footer Placeholder 2"/>
          <p:cNvSpPr>
            <a:spLocks noGrp="1"/>
          </p:cNvSpPr>
          <p:nvPr>
            <p:ph type="ftr" sz="quarter" idx="11"/>
          </p:nvPr>
        </p:nvSpPr>
        <p:spPr/>
        <p:txBody>
          <a:bodyPr/>
          <a:lstStyle/>
          <a:p>
            <a:endParaRPr lang="en-US" dirty="0"/>
          </a:p>
        </p:txBody>
      </p:sp>
      <p:sp>
        <p:nvSpPr>
          <p:cNvPr id="1048669" name="Slide Number Placeholder 3"/>
          <p:cNvSpPr>
            <a:spLocks noGrp="1"/>
          </p:cNvSpPr>
          <p:nvPr>
            <p:ph type="sldNum" sz="quarter" idx="12"/>
          </p:nvPr>
        </p:nvSpPr>
        <p:spPr/>
        <p:txBody>
          <a:bodyPr/>
          <a:lstStyle/>
          <a:p>
            <a:fld id="{5744759D-0EFF-4FB2-9CCE-04E00944F0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21" name="Rectangle 7"/>
          <p:cNvSpPr/>
          <p:nvPr/>
        </p:nvSpPr>
        <p:spPr>
          <a:xfrm>
            <a:off x="0" y="-1"/>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22"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t>June 3, 2020</a:t>
            </a:fld>
            <a:endParaRPr lang="en-US" dirty="0"/>
          </a:p>
        </p:txBody>
      </p:sp>
      <p:sp>
        <p:nvSpPr>
          <p:cNvPr id="1048623" name="Footer Placeholder 5"/>
          <p:cNvSpPr>
            <a:spLocks noGrp="1"/>
          </p:cNvSpPr>
          <p:nvPr>
            <p:ph type="ftr" sz="quarter" idx="11"/>
          </p:nvPr>
        </p:nvSpPr>
        <p:spPr/>
        <p:txBody>
          <a:bodyPr/>
          <a:lstStyle/>
          <a:p>
            <a:endParaRPr lang="en-US" dirty="0"/>
          </a:p>
        </p:txBody>
      </p:sp>
      <p:sp>
        <p:nvSpPr>
          <p:cNvPr id="1048624" name="Slide Number Placeholder 6"/>
          <p:cNvSpPr>
            <a:spLocks noGrp="1"/>
          </p:cNvSpPr>
          <p:nvPr>
            <p:ph type="sldNum" sz="quarter" idx="12"/>
          </p:nvPr>
        </p:nvSpPr>
        <p:spPr/>
        <p:txBody>
          <a:bodyPr/>
          <a:lstStyle/>
          <a:p>
            <a:fld id="{5744759D-0EFF-4FB2-9CCE-04E00944F0FE}" type="slidenum">
              <a:rPr lang="en-US" smtClean="0"/>
              <a:t>‹#›</a:t>
            </a:fld>
            <a:endParaRPr lang="en-US"/>
          </a:p>
        </p:txBody>
      </p:sp>
      <p:sp>
        <p:nvSpPr>
          <p:cNvPr id="1048625" name="Title Placeholder 1"/>
          <p:cNvSpPr>
            <a:spLocks noGrp="1"/>
          </p:cNvSpPr>
          <p:nvPr>
            <p:ph type="title"/>
          </p:nvPr>
        </p:nvSpPr>
        <p:spPr>
          <a:xfrm>
            <a:off x="276225" y="190501"/>
            <a:ext cx="2834640" cy="1082040"/>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48626" name="Content Placeholder 11"/>
          <p:cNvSpPr>
            <a:spLocks noGrp="1"/>
          </p:cNvSpPr>
          <p:nvPr>
            <p:ph sz="quarter" idx="14"/>
          </p:nvPr>
        </p:nvSpPr>
        <p:spPr>
          <a:xfrm>
            <a:off x="3775935" y="444500"/>
            <a:ext cx="5063266" cy="475234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8627" name="Text Placeholder 3"/>
          <p:cNvSpPr>
            <a:spLocks noGrp="1"/>
          </p:cNvSpPr>
          <p:nvPr>
            <p:ph type="body" sz="half" idx="2"/>
          </p:nvPr>
        </p:nvSpPr>
        <p:spPr>
          <a:xfrm>
            <a:off x="276224" y="1282700"/>
            <a:ext cx="2834640" cy="392430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1" name="Rectangle 12"/>
          <p:cNvSpPr/>
          <p:nvPr/>
        </p:nvSpPr>
        <p:spPr>
          <a:xfrm>
            <a:off x="0" y="-1"/>
            <a:ext cx="3409950" cy="5715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2" name="Picture Placeholder 2"/>
          <p:cNvSpPr>
            <a:spLocks noGrp="1"/>
          </p:cNvSpPr>
          <p:nvPr>
            <p:ph type="pic" idx="1"/>
          </p:nvPr>
        </p:nvSpPr>
        <p:spPr>
          <a:xfrm>
            <a:off x="3409950" y="0"/>
            <a:ext cx="5734050" cy="5715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48643"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t>June 3, 2020</a:t>
            </a:fld>
            <a:endParaRPr lang="en-US"/>
          </a:p>
        </p:txBody>
      </p:sp>
      <p:sp>
        <p:nvSpPr>
          <p:cNvPr id="1048644" name="Footer Placeholder 5"/>
          <p:cNvSpPr>
            <a:spLocks noGrp="1"/>
          </p:cNvSpPr>
          <p:nvPr>
            <p:ph type="ftr" sz="quarter" idx="11"/>
          </p:nvPr>
        </p:nvSpPr>
        <p:spPr/>
        <p:txBody>
          <a:bodyPr/>
          <a:lstStyle/>
          <a:p>
            <a:endParaRPr lang="en-US" dirty="0"/>
          </a:p>
        </p:txBody>
      </p:sp>
      <p:sp>
        <p:nvSpPr>
          <p:cNvPr id="1048645" name="Slide Number Placeholder 6"/>
          <p:cNvSpPr>
            <a:spLocks noGrp="1"/>
          </p:cNvSpPr>
          <p:nvPr>
            <p:ph type="sldNum" sz="quarter" idx="12"/>
          </p:nvPr>
        </p:nvSpPr>
        <p:spPr/>
        <p:txBody>
          <a:bodyPr/>
          <a:lstStyle/>
          <a:p>
            <a:fld id="{5744759D-0EFF-4FB2-9CCE-04E00944F0FE}" type="slidenum">
              <a:rPr lang="en-US" smtClean="0"/>
              <a:t>‹#›</a:t>
            </a:fld>
            <a:endParaRPr lang="en-US"/>
          </a:p>
        </p:txBody>
      </p:sp>
      <p:sp>
        <p:nvSpPr>
          <p:cNvPr id="1048646" name="Title Placeholder 1"/>
          <p:cNvSpPr>
            <a:spLocks noGrp="1"/>
          </p:cNvSpPr>
          <p:nvPr>
            <p:ph type="title"/>
          </p:nvPr>
        </p:nvSpPr>
        <p:spPr>
          <a:xfrm>
            <a:off x="276224" y="190503"/>
            <a:ext cx="2834640" cy="10794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48647" name="Text Placeholder 24"/>
          <p:cNvSpPr>
            <a:spLocks noGrp="1"/>
          </p:cNvSpPr>
          <p:nvPr>
            <p:ph type="body" sz="quarter" idx="13"/>
          </p:nvPr>
        </p:nvSpPr>
        <p:spPr>
          <a:xfrm>
            <a:off x="274320" y="1280160"/>
            <a:ext cx="2834640" cy="3926840"/>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276225" y="190501"/>
            <a:ext cx="8591550" cy="8890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48577" name="Text Placeholder 2"/>
          <p:cNvSpPr>
            <a:spLocks noGrp="1"/>
          </p:cNvSpPr>
          <p:nvPr>
            <p:ph type="body" idx="1"/>
          </p:nvPr>
        </p:nvSpPr>
        <p:spPr>
          <a:xfrm>
            <a:off x="276225" y="1079500"/>
            <a:ext cx="8591550" cy="41116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 </a:t>
            </a:r>
            <a:endParaRPr lang="en-US" dirty="0"/>
          </a:p>
        </p:txBody>
      </p:sp>
      <p:sp>
        <p:nvSpPr>
          <p:cNvPr id="1048578" name="Date Placeholder 3"/>
          <p:cNvSpPr>
            <a:spLocks noGrp="1"/>
          </p:cNvSpPr>
          <p:nvPr>
            <p:ph type="dt" sz="half" idx="2"/>
          </p:nvPr>
        </p:nvSpPr>
        <p:spPr>
          <a:xfrm>
            <a:off x="276225" y="5357814"/>
            <a:ext cx="2133600" cy="243417"/>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t>June 3, 2020</a:t>
            </a:fld>
            <a:endParaRPr lang="en-US"/>
          </a:p>
        </p:txBody>
      </p:sp>
      <p:sp>
        <p:nvSpPr>
          <p:cNvPr id="1048579" name="Footer Placeholder 4"/>
          <p:cNvSpPr>
            <a:spLocks noGrp="1"/>
          </p:cNvSpPr>
          <p:nvPr>
            <p:ph type="ftr" sz="quarter" idx="3"/>
          </p:nvPr>
        </p:nvSpPr>
        <p:spPr>
          <a:xfrm>
            <a:off x="3743328" y="5357814"/>
            <a:ext cx="4086225" cy="243417"/>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1048580" name="Slide Number Placeholder 5"/>
          <p:cNvSpPr>
            <a:spLocks noGrp="1"/>
          </p:cNvSpPr>
          <p:nvPr>
            <p:ph type="sldNum" sz="quarter" idx="4"/>
          </p:nvPr>
        </p:nvSpPr>
        <p:spPr>
          <a:xfrm>
            <a:off x="7991475" y="5357814"/>
            <a:ext cx="876300" cy="243417"/>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Subtitle 1"/>
          <p:cNvSpPr>
            <a:spLocks noGrp="1"/>
          </p:cNvSpPr>
          <p:nvPr>
            <p:ph type="subTitle" idx="1"/>
          </p:nvPr>
        </p:nvSpPr>
        <p:spPr>
          <a:xfrm>
            <a:off x="3743323" y="3101227"/>
            <a:ext cx="6346608" cy="1735211"/>
          </a:xfrm>
        </p:spPr>
        <p:txBody>
          <a:bodyPr>
            <a:normAutofit fontScale="91667" lnSpcReduction="20000"/>
          </a:bodyPr>
          <a:lstStyle/>
          <a:p>
            <a:r>
              <a:rPr lang="en-US" dirty="0" err="1" smtClean="0"/>
              <a:t>Kelompok</a:t>
            </a:r>
            <a:r>
              <a:rPr lang="en-US" dirty="0" smtClean="0"/>
              <a:t> 6</a:t>
            </a:r>
          </a:p>
          <a:p>
            <a:pPr marL="342900" indent="-342900">
              <a:buFontTx/>
              <a:buChar char="-"/>
            </a:pPr>
            <a:r>
              <a:rPr lang="en-US" dirty="0" err="1" smtClean="0"/>
              <a:t>Fikri</a:t>
            </a:r>
            <a:r>
              <a:rPr lang="en-US" dirty="0" smtClean="0"/>
              <a:t> </a:t>
            </a:r>
            <a:r>
              <a:rPr lang="en-US" dirty="0" err="1" smtClean="0"/>
              <a:t>Kenjiro</a:t>
            </a:r>
            <a:r>
              <a:rPr lang="en-US" dirty="0" smtClean="0"/>
              <a:t>		 1710412089</a:t>
            </a:r>
          </a:p>
          <a:p>
            <a:pPr marL="342900" indent="-342900">
              <a:buFontTx/>
              <a:buChar char="-"/>
            </a:pPr>
            <a:r>
              <a:rPr lang="en-US" dirty="0" err="1" smtClean="0"/>
              <a:t>Ruvansyah</a:t>
            </a:r>
            <a:r>
              <a:rPr lang="en-US" dirty="0" smtClean="0"/>
              <a:t> </a:t>
            </a:r>
            <a:r>
              <a:rPr lang="en-US" dirty="0" err="1" smtClean="0"/>
              <a:t>Rezky</a:t>
            </a:r>
            <a:r>
              <a:rPr lang="en-US" dirty="0" smtClean="0"/>
              <a:t> 	 1710412096</a:t>
            </a:r>
          </a:p>
          <a:p>
            <a:pPr marL="342900" indent="-342900">
              <a:buFontTx/>
              <a:buChar char="-"/>
            </a:pPr>
            <a:r>
              <a:rPr lang="en-US" dirty="0" err="1" smtClean="0"/>
              <a:t>Ubaity</a:t>
            </a:r>
            <a:r>
              <a:rPr lang="en-US" dirty="0" smtClean="0"/>
              <a:t> </a:t>
            </a:r>
            <a:r>
              <a:rPr lang="en-US" dirty="0" err="1" smtClean="0"/>
              <a:t>Rosyada</a:t>
            </a:r>
            <a:r>
              <a:rPr lang="en-US" dirty="0" smtClean="0"/>
              <a:t>	 1710412114</a:t>
            </a:r>
          </a:p>
          <a:p>
            <a:pPr marL="342900" indent="-342900">
              <a:buFontTx/>
              <a:buChar char="-"/>
            </a:pPr>
            <a:r>
              <a:rPr lang="en-US" dirty="0" err="1" smtClean="0"/>
              <a:t>Silfi</a:t>
            </a:r>
            <a:r>
              <a:rPr lang="en-US" dirty="0" smtClean="0"/>
              <a:t> </a:t>
            </a:r>
            <a:r>
              <a:rPr lang="en-US" dirty="0" err="1" smtClean="0"/>
              <a:t>Nur</a:t>
            </a:r>
            <a:r>
              <a:rPr lang="en-US" dirty="0" smtClean="0"/>
              <a:t> </a:t>
            </a:r>
            <a:r>
              <a:rPr lang="en-US" dirty="0" err="1" smtClean="0"/>
              <a:t>Afifah</a:t>
            </a:r>
            <a:r>
              <a:rPr lang="en-US" dirty="0" smtClean="0"/>
              <a:t> 	 170412118</a:t>
            </a:r>
            <a:endParaRPr lang="en-US" dirty="0"/>
          </a:p>
        </p:txBody>
      </p:sp>
      <p:sp>
        <p:nvSpPr>
          <p:cNvPr id="1048618" name="Title 2"/>
          <p:cNvSpPr>
            <a:spLocks noGrp="1"/>
          </p:cNvSpPr>
          <p:nvPr>
            <p:ph type="title"/>
          </p:nvPr>
        </p:nvSpPr>
        <p:spPr/>
        <p:txBody>
          <a:bodyPr/>
          <a:lstStyle/>
          <a:p>
            <a:r>
              <a:rPr lang="en-US" dirty="0" smtClean="0"/>
              <a:t>Indonesia </a:t>
            </a:r>
            <a:r>
              <a:rPr lang="en-US" dirty="0" err="1" smtClean="0"/>
              <a:t>dan</a:t>
            </a:r>
            <a:r>
              <a:rPr lang="en-US" dirty="0" smtClean="0"/>
              <a:t> </a:t>
            </a:r>
            <a:r>
              <a:rPr lang="en-US" dirty="0" err="1" smtClean="0"/>
              <a:t>bantuan</a:t>
            </a:r>
            <a:r>
              <a:rPr lang="en-US" dirty="0" smtClean="0"/>
              <a:t> </a:t>
            </a:r>
            <a:r>
              <a:rPr lang="en-US" dirty="0" err="1" smtClean="0"/>
              <a:t>luar</a:t>
            </a:r>
            <a:r>
              <a:rPr lang="en-US" dirty="0" smtClean="0"/>
              <a:t> </a:t>
            </a:r>
            <a:r>
              <a:rPr lang="en-US" dirty="0" err="1" smtClean="0"/>
              <a:t>negeri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endParaRPr lang="en-US"/>
          </a:p>
        </p:txBody>
      </p:sp>
      <p:sp>
        <p:nvSpPr>
          <p:cNvPr id="1048605" name="Content Placeholder 2"/>
          <p:cNvSpPr>
            <a:spLocks noGrp="1"/>
          </p:cNvSpPr>
          <p:nvPr>
            <p:ph sz="quarter" idx="13"/>
          </p:nvPr>
        </p:nvSpPr>
        <p:spPr>
          <a:xfrm>
            <a:off x="272415" y="1079503"/>
            <a:ext cx="8595360" cy="4114800"/>
          </a:xfrm>
        </p:spPr>
        <p:txBody>
          <a:bodyPr>
            <a:normAutofit fontScale="86364" lnSpcReduction="20000"/>
          </a:bodyPr>
          <a:lstStyle/>
          <a:p>
            <a:r>
              <a:rPr lang="en-US"/>
              <a:t>Pembangunan dan rekonstruksi yang dikebut oleh banyak pihak setelah tsunami tahun 2004 telah membawa banyak perubahan di Aceh. </a:t>
            </a:r>
          </a:p>
          <a:p>
            <a:r>
              <a:rPr lang="en-US"/>
              <a:t>Pembangunan infrastruktur baru digenjot dan didanai oleh bantuan luar negeri dan menghasilkan dampak yang signifikan bagi Aceh.</a:t>
            </a:r>
          </a:p>
          <a:p>
            <a:r>
              <a:rPr lang="en-US"/>
              <a:t>terjadi ketidaksinambungan antara rekonstruksi masa tsunami dengan pembangunan di Aceh, selama lima tahun setelah tsunami, warga Aceh termanjakan dengan bantuan luar negeri yang diberikan. </a:t>
            </a:r>
          </a:p>
          <a:p>
            <a:r>
              <a:rPr lang="en-US"/>
              <a:t>Dapat dilihat bagaimana bantuan luar negeri yang digelontorkan memberi dampak yang signifikan, namun hanya pada tahap awal rekonstruksi. Ketiadaan pengelolaan yang baik terhadap bantuan–bantuan serta proyek rekonstruksi dan rehabillitasi dalam jangka panjang malah menimbulkan dampak negatif</a:t>
            </a:r>
          </a:p>
          <a:p>
            <a:r>
              <a:rPr lang="en-US"/>
              <a:t>Bantuan luar negeri yang dikirim ke Aceh sebagai dorongan ekonomi kenyataannya hanya berlaku untuk melepaskan masyarakat dari poverty trap jangka pendek, dan dalam realitas jangka panjang pembangunan ekonomi masih tersendat.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dirty="0" err="1" smtClean="0"/>
              <a:t>Pengertian</a:t>
            </a:r>
            <a:r>
              <a:rPr lang="en-US" dirty="0" smtClean="0"/>
              <a:t> </a:t>
            </a:r>
            <a:r>
              <a:rPr lang="en-US" dirty="0" err="1" smtClean="0"/>
              <a:t>Bantuan</a:t>
            </a:r>
            <a:r>
              <a:rPr lang="en-US" dirty="0" smtClean="0"/>
              <a:t> </a:t>
            </a:r>
            <a:r>
              <a:rPr lang="en-US" dirty="0" err="1" smtClean="0"/>
              <a:t>Luar</a:t>
            </a:r>
            <a:r>
              <a:rPr lang="en-US" dirty="0" smtClean="0"/>
              <a:t> </a:t>
            </a:r>
            <a:r>
              <a:rPr lang="en-US" dirty="0" err="1" smtClean="0"/>
              <a:t>Negri</a:t>
            </a:r>
            <a:endParaRPr lang="en-US" dirty="0"/>
          </a:p>
        </p:txBody>
      </p:sp>
      <p:sp>
        <p:nvSpPr>
          <p:cNvPr id="1048629" name="Text Placeholder 4"/>
          <p:cNvSpPr>
            <a:spLocks noGrp="1"/>
          </p:cNvSpPr>
          <p:nvPr>
            <p:ph type="body" sz="half" idx="2"/>
          </p:nvPr>
        </p:nvSpPr>
        <p:spPr/>
        <p:txBody>
          <a:bodyPr>
            <a:normAutofit fontScale="93750" lnSpcReduction="20000"/>
          </a:bodyPr>
          <a:lstStyle/>
          <a:p>
            <a:r>
              <a:rPr lang="en-US" dirty="0" err="1"/>
              <a:t>Bantuan</a:t>
            </a:r>
            <a:r>
              <a:rPr lang="en-US" dirty="0"/>
              <a:t> </a:t>
            </a:r>
            <a:r>
              <a:rPr lang="en-US" dirty="0" err="1"/>
              <a:t>luar</a:t>
            </a:r>
            <a:r>
              <a:rPr lang="en-US" dirty="0"/>
              <a:t> </a:t>
            </a:r>
            <a:r>
              <a:rPr lang="en-US" dirty="0" err="1"/>
              <a:t>negeri</a:t>
            </a:r>
            <a:r>
              <a:rPr lang="en-US" dirty="0"/>
              <a:t> </a:t>
            </a:r>
            <a:r>
              <a:rPr lang="en-US" dirty="0" err="1"/>
              <a:t>adalah</a:t>
            </a:r>
            <a:r>
              <a:rPr lang="en-US" dirty="0"/>
              <a:t> </a:t>
            </a:r>
            <a:r>
              <a:rPr lang="en-US" dirty="0" err="1"/>
              <a:t>uang</a:t>
            </a:r>
            <a:r>
              <a:rPr lang="en-US" dirty="0"/>
              <a:t> yang </a:t>
            </a:r>
            <a:r>
              <a:rPr lang="en-US" dirty="0" err="1"/>
              <a:t>secara</a:t>
            </a:r>
            <a:r>
              <a:rPr lang="en-US" dirty="0"/>
              <a:t> </a:t>
            </a:r>
            <a:r>
              <a:rPr lang="en-US" dirty="0" err="1"/>
              <a:t>sukarela</a:t>
            </a:r>
            <a:r>
              <a:rPr lang="en-US" dirty="0"/>
              <a:t> </a:t>
            </a:r>
            <a:r>
              <a:rPr lang="en-US" dirty="0" err="1"/>
              <a:t>ditransfer</a:t>
            </a:r>
            <a:r>
              <a:rPr lang="en-US" dirty="0"/>
              <a:t> </a:t>
            </a:r>
            <a:r>
              <a:rPr lang="en-US" dirty="0" err="1"/>
              <a:t>oleh</a:t>
            </a:r>
            <a:r>
              <a:rPr lang="en-US" dirty="0"/>
              <a:t> </a:t>
            </a:r>
            <a:r>
              <a:rPr lang="en-US" dirty="0" err="1"/>
              <a:t>satu</a:t>
            </a:r>
            <a:r>
              <a:rPr lang="en-US" dirty="0"/>
              <a:t> </a:t>
            </a:r>
            <a:r>
              <a:rPr lang="en-US" dirty="0" err="1"/>
              <a:t>negara</a:t>
            </a:r>
            <a:r>
              <a:rPr lang="en-US" dirty="0"/>
              <a:t> </a:t>
            </a:r>
            <a:r>
              <a:rPr lang="en-US" dirty="0" err="1"/>
              <a:t>ke</a:t>
            </a:r>
            <a:r>
              <a:rPr lang="en-US" dirty="0"/>
              <a:t> </a:t>
            </a:r>
            <a:r>
              <a:rPr lang="en-US" dirty="0" err="1"/>
              <a:t>negara</a:t>
            </a:r>
            <a:r>
              <a:rPr lang="en-US" dirty="0"/>
              <a:t> lain, yang </a:t>
            </a:r>
            <a:r>
              <a:rPr lang="en-US" dirty="0" err="1"/>
              <a:t>dapat</a:t>
            </a:r>
            <a:r>
              <a:rPr lang="en-US" dirty="0"/>
              <a:t> </a:t>
            </a:r>
            <a:r>
              <a:rPr lang="en-US" dirty="0" err="1"/>
              <a:t>berupa</a:t>
            </a:r>
            <a:r>
              <a:rPr lang="en-US" dirty="0"/>
              <a:t> </a:t>
            </a:r>
            <a:r>
              <a:rPr lang="en-US" dirty="0" err="1"/>
              <a:t>hadiah</a:t>
            </a:r>
            <a:r>
              <a:rPr lang="en-US" dirty="0"/>
              <a:t>, </a:t>
            </a:r>
            <a:r>
              <a:rPr lang="en-US" dirty="0" err="1"/>
              <a:t>hibah</a:t>
            </a:r>
            <a:r>
              <a:rPr lang="en-US" dirty="0"/>
              <a:t>, </a:t>
            </a:r>
            <a:r>
              <a:rPr lang="en-US" dirty="0" err="1"/>
              <a:t>atau</a:t>
            </a:r>
            <a:r>
              <a:rPr lang="en-US" dirty="0"/>
              <a:t> </a:t>
            </a:r>
            <a:r>
              <a:rPr lang="en-US" dirty="0" err="1"/>
              <a:t>pinjaman</a:t>
            </a:r>
            <a:r>
              <a:rPr lang="en-US" dirty="0"/>
              <a:t>. </a:t>
            </a:r>
            <a:r>
              <a:rPr lang="en-US" dirty="0" err="1"/>
              <a:t>Definisi</a:t>
            </a:r>
            <a:r>
              <a:rPr lang="en-US" dirty="0"/>
              <a:t> </a:t>
            </a:r>
            <a:r>
              <a:rPr lang="en-US" dirty="0" err="1"/>
              <a:t>bantuan</a:t>
            </a:r>
            <a:r>
              <a:rPr lang="en-US" dirty="0"/>
              <a:t> yang </a:t>
            </a:r>
            <a:r>
              <a:rPr lang="en-US" dirty="0" err="1"/>
              <a:t>lebih</a:t>
            </a:r>
            <a:r>
              <a:rPr lang="en-US" dirty="0"/>
              <a:t> </a:t>
            </a:r>
            <a:r>
              <a:rPr lang="en-US" dirty="0" err="1"/>
              <a:t>luas</a:t>
            </a:r>
            <a:r>
              <a:rPr lang="en-US" dirty="0"/>
              <a:t> </a:t>
            </a:r>
            <a:r>
              <a:rPr lang="en-US" dirty="0" err="1"/>
              <a:t>termasuk</a:t>
            </a:r>
            <a:r>
              <a:rPr lang="en-US" dirty="0"/>
              <a:t> </a:t>
            </a:r>
            <a:r>
              <a:rPr lang="en-US" dirty="0" err="1"/>
              <a:t>uang</a:t>
            </a:r>
            <a:r>
              <a:rPr lang="en-US" dirty="0"/>
              <a:t> yang </a:t>
            </a:r>
            <a:r>
              <a:rPr lang="en-US" dirty="0" err="1"/>
              <a:t>dikirim</a:t>
            </a:r>
            <a:r>
              <a:rPr lang="en-US" dirty="0"/>
              <a:t> </a:t>
            </a:r>
            <a:r>
              <a:rPr lang="en-US" dirty="0" err="1"/>
              <a:t>lintas</a:t>
            </a:r>
            <a:r>
              <a:rPr lang="en-US" dirty="0"/>
              <a:t> </a:t>
            </a:r>
            <a:r>
              <a:rPr lang="en-US" dirty="0" err="1"/>
              <a:t>batas</a:t>
            </a:r>
            <a:r>
              <a:rPr lang="en-US" dirty="0"/>
              <a:t> </a:t>
            </a:r>
            <a:r>
              <a:rPr lang="en-US" dirty="0" err="1"/>
              <a:t>oleh</a:t>
            </a:r>
            <a:r>
              <a:rPr lang="en-US" dirty="0"/>
              <a:t> </a:t>
            </a:r>
            <a:r>
              <a:rPr lang="en-US" dirty="0" err="1"/>
              <a:t>organisasi</a:t>
            </a:r>
            <a:r>
              <a:rPr lang="en-US" dirty="0"/>
              <a:t> </a:t>
            </a:r>
            <a:r>
              <a:rPr lang="en-US" dirty="0" err="1"/>
              <a:t>keagamaan</a:t>
            </a:r>
            <a:r>
              <a:rPr lang="en-US" dirty="0"/>
              <a:t>, </a:t>
            </a:r>
            <a:r>
              <a:rPr lang="en-US" dirty="0" err="1"/>
              <a:t>organisasi</a:t>
            </a:r>
            <a:r>
              <a:rPr lang="en-US" dirty="0"/>
              <a:t> non-</a:t>
            </a:r>
            <a:r>
              <a:rPr lang="en-US" dirty="0" err="1"/>
              <a:t>pemerintah</a:t>
            </a:r>
            <a:r>
              <a:rPr lang="en-US" dirty="0"/>
              <a:t> (LSM) </a:t>
            </a:r>
            <a:r>
              <a:rPr lang="en-US" dirty="0" err="1"/>
              <a:t>dan</a:t>
            </a:r>
            <a:r>
              <a:rPr lang="en-US" dirty="0"/>
              <a:t> </a:t>
            </a:r>
            <a:r>
              <a:rPr lang="en-US" dirty="0" err="1"/>
              <a:t>yayasan</a:t>
            </a:r>
            <a:r>
              <a:rPr lang="en-US" dirty="0"/>
              <a:t>. </a:t>
            </a:r>
            <a:r>
              <a:rPr lang="en-US" dirty="0" err="1"/>
              <a:t>Beberapa</a:t>
            </a:r>
            <a:r>
              <a:rPr lang="en-US" dirty="0"/>
              <a:t> </a:t>
            </a:r>
            <a:r>
              <a:rPr lang="en-US" dirty="0" err="1"/>
              <a:t>berpendapat</a:t>
            </a:r>
            <a:r>
              <a:rPr lang="en-US" dirty="0"/>
              <a:t> </a:t>
            </a:r>
            <a:r>
              <a:rPr lang="en-US" dirty="0" err="1"/>
              <a:t>bahwa</a:t>
            </a:r>
            <a:r>
              <a:rPr lang="en-US" dirty="0"/>
              <a:t> </a:t>
            </a:r>
            <a:r>
              <a:rPr lang="en-US" dirty="0" err="1"/>
              <a:t>remisi</a:t>
            </a:r>
            <a:r>
              <a:rPr lang="en-US" dirty="0"/>
              <a:t> </a:t>
            </a:r>
            <a:r>
              <a:rPr lang="en-US" dirty="0" err="1"/>
              <a:t>harus</a:t>
            </a:r>
            <a:r>
              <a:rPr lang="en-US" dirty="0"/>
              <a:t> </a:t>
            </a:r>
            <a:r>
              <a:rPr lang="en-US" dirty="0" err="1"/>
              <a:t>dimasukkan</a:t>
            </a:r>
            <a:r>
              <a:rPr lang="en-US" dirty="0"/>
              <a:t>, </a:t>
            </a:r>
            <a:r>
              <a:rPr lang="en-US" dirty="0" err="1"/>
              <a:t>tetapi</a:t>
            </a:r>
            <a:r>
              <a:rPr lang="en-US" dirty="0"/>
              <a:t> </a:t>
            </a:r>
            <a:r>
              <a:rPr lang="en-US" dirty="0" err="1"/>
              <a:t>jarang</a:t>
            </a:r>
            <a:r>
              <a:rPr lang="en-US" dirty="0"/>
              <a:t> </a:t>
            </a:r>
            <a:r>
              <a:rPr lang="en-US" dirty="0" err="1"/>
              <a:t>dianggap</a:t>
            </a:r>
            <a:r>
              <a:rPr lang="en-US" dirty="0"/>
              <a:t> </a:t>
            </a:r>
            <a:r>
              <a:rPr lang="en-US" dirty="0" err="1"/>
              <a:t>sebagai</a:t>
            </a:r>
            <a:r>
              <a:rPr lang="en-US" dirty="0"/>
              <a:t> </a:t>
            </a:r>
            <a:r>
              <a:rPr lang="en-US" dirty="0" err="1"/>
              <a:t>bantuan</a:t>
            </a:r>
            <a:r>
              <a:rPr lang="en-US" dirty="0"/>
              <a:t>.</a:t>
            </a:r>
          </a:p>
          <a:p>
            <a:endParaRPr lang="en-US" dirty="0"/>
          </a:p>
        </p:txBody>
      </p:sp>
      <p:pic>
        <p:nvPicPr>
          <p:cNvPr id="2097152" name="Picture 3" descr="sgs.jpg"/>
          <p:cNvPicPr>
            <a:picLocks noChangeAspect="1"/>
          </p:cNvPicPr>
          <p:nvPr/>
        </p:nvPicPr>
        <p:blipFill>
          <a:blip r:embed="rId2" cstate="print"/>
          <a:stretch>
            <a:fillRect/>
          </a:stretch>
        </p:blipFill>
        <p:spPr>
          <a:xfrm>
            <a:off x="3582239" y="1077687"/>
            <a:ext cx="5402106" cy="33673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Subtitle 5"/>
          <p:cNvSpPr>
            <a:spLocks noGrp="1"/>
          </p:cNvSpPr>
          <p:nvPr>
            <p:ph type="subTitle" idx="1"/>
          </p:nvPr>
        </p:nvSpPr>
        <p:spPr>
          <a:xfrm>
            <a:off x="3733804" y="551658"/>
            <a:ext cx="5120640" cy="1230312"/>
          </a:xfrm>
        </p:spPr>
        <p:txBody>
          <a:bodyPr>
            <a:normAutofit/>
          </a:bodyPr>
          <a:lstStyle/>
          <a:p>
            <a:r>
              <a:rPr lang="en-US" sz="3600" dirty="0" err="1" smtClean="0"/>
              <a:t>Pengertian</a:t>
            </a:r>
            <a:r>
              <a:rPr lang="en-US" sz="3600" dirty="0" smtClean="0"/>
              <a:t> </a:t>
            </a:r>
            <a:r>
              <a:rPr lang="en-US" sz="3600" dirty="0" err="1" smtClean="0"/>
              <a:t>menurut</a:t>
            </a:r>
            <a:r>
              <a:rPr lang="en-US" sz="3600" dirty="0" smtClean="0"/>
              <a:t> </a:t>
            </a:r>
            <a:r>
              <a:rPr lang="en-US" sz="3600" dirty="0" err="1" smtClean="0"/>
              <a:t>para</a:t>
            </a:r>
            <a:r>
              <a:rPr lang="en-US" sz="3600" dirty="0" smtClean="0"/>
              <a:t> </a:t>
            </a:r>
            <a:r>
              <a:rPr lang="en-US" sz="3600" dirty="0" err="1" smtClean="0"/>
              <a:t>ahli</a:t>
            </a:r>
            <a:endParaRPr lang="en-US" sz="3600" dirty="0"/>
          </a:p>
        </p:txBody>
      </p:sp>
      <p:sp>
        <p:nvSpPr>
          <p:cNvPr id="1048631" name="Title 4"/>
          <p:cNvSpPr>
            <a:spLocks noGrp="1"/>
          </p:cNvSpPr>
          <p:nvPr>
            <p:ph type="title"/>
          </p:nvPr>
        </p:nvSpPr>
        <p:spPr>
          <a:xfrm>
            <a:off x="3724901" y="1945259"/>
            <a:ext cx="5129543" cy="2222501"/>
          </a:xfrm>
        </p:spPr>
        <p:txBody>
          <a:bodyPr>
            <a:noAutofit/>
          </a:bodyPr>
          <a:lstStyle/>
          <a:p>
            <a:r>
              <a:rPr lang="en-US" sz="2000" dirty="0" smtClean="0"/>
              <a:t>- Robert Gilpin : </a:t>
            </a:r>
            <a:r>
              <a:rPr lang="en-US" sz="2000" cap="none" dirty="0" err="1" smtClean="0"/>
              <a:t>Bantuan</a:t>
            </a:r>
            <a:r>
              <a:rPr lang="en-US" sz="2000" cap="none" dirty="0" smtClean="0"/>
              <a:t> </a:t>
            </a:r>
            <a:r>
              <a:rPr lang="en-US" sz="2000" cap="none" dirty="0" err="1" smtClean="0"/>
              <a:t>luar</a:t>
            </a:r>
            <a:r>
              <a:rPr lang="en-US" sz="2000" cap="none" dirty="0" smtClean="0"/>
              <a:t> </a:t>
            </a:r>
            <a:r>
              <a:rPr lang="en-US" sz="2000" cap="none" dirty="0" err="1" smtClean="0"/>
              <a:t>negeri</a:t>
            </a:r>
            <a:r>
              <a:rPr lang="en-US" sz="2000" cap="none" dirty="0" smtClean="0"/>
              <a:t> </a:t>
            </a:r>
            <a:r>
              <a:rPr lang="en-US" sz="2000" cap="none" dirty="0" err="1" smtClean="0"/>
              <a:t>adalah</a:t>
            </a:r>
            <a:r>
              <a:rPr lang="en-US" sz="2000" cap="none" dirty="0" smtClean="0"/>
              <a:t> </a:t>
            </a:r>
            <a:r>
              <a:rPr lang="en-US" sz="2000" cap="none" dirty="0" err="1" smtClean="0"/>
              <a:t>sejumlah</a:t>
            </a:r>
            <a:r>
              <a:rPr lang="en-US" sz="2000" cap="none" dirty="0" smtClean="0"/>
              <a:t> </a:t>
            </a:r>
            <a:r>
              <a:rPr lang="en-US" sz="2000" cap="none" dirty="0" err="1" smtClean="0"/>
              <a:t>dana</a:t>
            </a:r>
            <a:r>
              <a:rPr lang="en-US" sz="2000" cap="none" dirty="0" smtClean="0"/>
              <a:t> yang </a:t>
            </a:r>
            <a:r>
              <a:rPr lang="en-US" sz="2000" cap="none" dirty="0" err="1" smtClean="0"/>
              <a:t>diberikan</a:t>
            </a:r>
            <a:r>
              <a:rPr lang="en-US" sz="2000" cap="none" dirty="0" smtClean="0"/>
              <a:t> </a:t>
            </a:r>
            <a:r>
              <a:rPr lang="en-US" sz="2000" cap="none" dirty="0" err="1" smtClean="0"/>
              <a:t>oleh</a:t>
            </a:r>
            <a:r>
              <a:rPr lang="en-US" sz="2000" cap="none" dirty="0" smtClean="0"/>
              <a:t> </a:t>
            </a:r>
            <a:r>
              <a:rPr lang="en-US" sz="2000" cap="none" dirty="0" err="1" smtClean="0"/>
              <a:t>negara</a:t>
            </a:r>
            <a:r>
              <a:rPr lang="en-US" sz="2000" cap="none" dirty="0" smtClean="0"/>
              <a:t> yang </a:t>
            </a:r>
            <a:r>
              <a:rPr lang="en-US" sz="2000" cap="none" dirty="0" err="1" smtClean="0"/>
              <a:t>relatif</a:t>
            </a:r>
            <a:r>
              <a:rPr lang="en-US" sz="2000" cap="none" dirty="0" smtClean="0"/>
              <a:t> </a:t>
            </a:r>
            <a:r>
              <a:rPr lang="en-US" sz="2000" cap="none" dirty="0" err="1" smtClean="0"/>
              <a:t>maju</a:t>
            </a:r>
            <a:r>
              <a:rPr lang="en-US" sz="2000" cap="none" dirty="0" smtClean="0"/>
              <a:t> </a:t>
            </a:r>
            <a:r>
              <a:rPr lang="en-US" sz="2000" cap="none" dirty="0" err="1" smtClean="0"/>
              <a:t>atau</a:t>
            </a:r>
            <a:r>
              <a:rPr lang="en-US" sz="2000" cap="none" dirty="0" smtClean="0"/>
              <a:t> </a:t>
            </a:r>
            <a:r>
              <a:rPr lang="en-US" sz="2000" cap="none" dirty="0" err="1" smtClean="0"/>
              <a:t>layak</a:t>
            </a:r>
            <a:r>
              <a:rPr lang="en-US" sz="2000" cap="none" dirty="0" smtClean="0"/>
              <a:t> </a:t>
            </a:r>
            <a:r>
              <a:rPr lang="en-US" sz="2000" cap="none" dirty="0" err="1" smtClean="0"/>
              <a:t>kepada</a:t>
            </a:r>
            <a:r>
              <a:rPr lang="en-US" sz="2000" cap="none" dirty="0" smtClean="0"/>
              <a:t> </a:t>
            </a:r>
            <a:r>
              <a:rPr lang="en-US" sz="2000" cap="none" dirty="0" err="1" smtClean="0"/>
              <a:t>negara</a:t>
            </a:r>
            <a:r>
              <a:rPr lang="en-US" sz="2000" cap="none" dirty="0" smtClean="0"/>
              <a:t> yang </a:t>
            </a:r>
            <a:r>
              <a:rPr lang="en-US" sz="2000" cap="none" dirty="0" err="1" smtClean="0"/>
              <a:t>secara</a:t>
            </a:r>
            <a:r>
              <a:rPr lang="en-US" sz="2000" cap="none" dirty="0" smtClean="0"/>
              <a:t> </a:t>
            </a:r>
            <a:r>
              <a:rPr lang="en-US" sz="2000" cap="none" dirty="0" err="1" smtClean="0"/>
              <a:t>ekonomi</a:t>
            </a:r>
            <a:r>
              <a:rPr lang="en-US" sz="2000" cap="none" dirty="0" smtClean="0"/>
              <a:t> </a:t>
            </a:r>
            <a:r>
              <a:rPr lang="en-US" sz="2000" cap="none" dirty="0" err="1" smtClean="0"/>
              <a:t>lebih</a:t>
            </a:r>
            <a:r>
              <a:rPr lang="en-US" sz="2000" cap="none" dirty="0" smtClean="0"/>
              <a:t> </a:t>
            </a:r>
            <a:r>
              <a:rPr lang="en-US" sz="2000" cap="none" dirty="0" err="1" smtClean="0"/>
              <a:t>miskin</a:t>
            </a:r>
            <a:r>
              <a:rPr lang="en-US" sz="2000" cap="none" dirty="0" smtClean="0"/>
              <a:t>. </a:t>
            </a:r>
            <a:br>
              <a:rPr lang="en-US" sz="2000" cap="none" dirty="0" smtClean="0"/>
            </a:br>
            <a:r>
              <a:rPr lang="en-US" sz="2000" dirty="0" smtClean="0"/>
              <a:t/>
            </a:r>
            <a:br>
              <a:rPr lang="en-US" sz="2000" dirty="0" smtClean="0"/>
            </a:br>
            <a:r>
              <a:rPr lang="en-US" sz="2000" dirty="0" smtClean="0"/>
              <a:t>K.J. </a:t>
            </a:r>
            <a:r>
              <a:rPr lang="en-US" sz="2000" dirty="0" err="1" smtClean="0"/>
              <a:t>Holsti</a:t>
            </a:r>
            <a:r>
              <a:rPr lang="en-US" sz="2000" dirty="0" smtClean="0"/>
              <a:t> : </a:t>
            </a:r>
            <a:r>
              <a:rPr lang="en-US" sz="2000" cap="none" dirty="0" err="1" smtClean="0"/>
              <a:t>Bantuan</a:t>
            </a:r>
            <a:r>
              <a:rPr lang="en-US" sz="2000" cap="none" dirty="0" smtClean="0"/>
              <a:t> </a:t>
            </a:r>
            <a:r>
              <a:rPr lang="en-US" sz="2000" cap="none" dirty="0" err="1" smtClean="0"/>
              <a:t>luar</a:t>
            </a:r>
            <a:r>
              <a:rPr lang="en-US" sz="2000" cap="none" dirty="0" smtClean="0"/>
              <a:t> </a:t>
            </a:r>
            <a:r>
              <a:rPr lang="en-US" sz="2000" cap="none" dirty="0" err="1" smtClean="0"/>
              <a:t>negeri</a:t>
            </a:r>
            <a:r>
              <a:rPr lang="en-US" sz="2000" cap="none" dirty="0" smtClean="0"/>
              <a:t> </a:t>
            </a:r>
            <a:r>
              <a:rPr lang="en-US" sz="2000" cap="none" dirty="0" err="1" smtClean="0"/>
              <a:t>sebagai</a:t>
            </a:r>
            <a:r>
              <a:rPr lang="en-US" sz="2000" cap="none" dirty="0" smtClean="0"/>
              <a:t> transfer </a:t>
            </a:r>
            <a:r>
              <a:rPr lang="en-US" sz="2000" cap="none" dirty="0" err="1" smtClean="0"/>
              <a:t>uang</a:t>
            </a:r>
            <a:r>
              <a:rPr lang="en-US" sz="2000" cap="none" dirty="0" smtClean="0"/>
              <a:t>, </a:t>
            </a:r>
            <a:r>
              <a:rPr lang="en-US" sz="2000" cap="none" dirty="0" err="1" smtClean="0"/>
              <a:t>teknologi</a:t>
            </a:r>
            <a:r>
              <a:rPr lang="en-US" sz="2000" cap="none" dirty="0" smtClean="0"/>
              <a:t>, </a:t>
            </a:r>
            <a:r>
              <a:rPr lang="en-US" sz="2000" cap="none" dirty="0" err="1" smtClean="0"/>
              <a:t>ataupun</a:t>
            </a:r>
            <a:r>
              <a:rPr lang="en-US" sz="2000" cap="none" dirty="0" smtClean="0"/>
              <a:t> </a:t>
            </a:r>
            <a:r>
              <a:rPr lang="en-US" sz="2000" cap="none" dirty="0" err="1" smtClean="0"/>
              <a:t>nasehat</a:t>
            </a:r>
            <a:r>
              <a:rPr lang="en-US" sz="2000" cap="none" dirty="0" smtClean="0"/>
              <a:t> – </a:t>
            </a:r>
            <a:r>
              <a:rPr lang="en-US" sz="2000" cap="none" dirty="0" err="1" smtClean="0"/>
              <a:t>nasehat</a:t>
            </a:r>
            <a:r>
              <a:rPr lang="en-US" sz="2000" cap="none" dirty="0" smtClean="0"/>
              <a:t> </a:t>
            </a:r>
            <a:r>
              <a:rPr lang="en-US" sz="2000" cap="none" dirty="0" err="1" smtClean="0"/>
              <a:t>teknis</a:t>
            </a:r>
            <a:r>
              <a:rPr lang="en-US" sz="2000" cap="none" dirty="0" smtClean="0"/>
              <a:t> </a:t>
            </a:r>
            <a:r>
              <a:rPr lang="en-US" sz="2000" cap="none" dirty="0" err="1" smtClean="0"/>
              <a:t>dari</a:t>
            </a:r>
            <a:r>
              <a:rPr lang="en-US" sz="2000" cap="none" dirty="0" smtClean="0"/>
              <a:t> </a:t>
            </a:r>
            <a:r>
              <a:rPr lang="en-US" sz="2000" cap="none" dirty="0" err="1" smtClean="0"/>
              <a:t>negara</a:t>
            </a:r>
            <a:r>
              <a:rPr lang="en-US" sz="2000" cap="none" dirty="0" smtClean="0"/>
              <a:t> donor </a:t>
            </a:r>
            <a:r>
              <a:rPr lang="en-US" sz="2000" cap="none" dirty="0" err="1" smtClean="0"/>
              <a:t>kepada</a:t>
            </a:r>
            <a:r>
              <a:rPr lang="en-US" sz="2000" cap="none" dirty="0" smtClean="0"/>
              <a:t> </a:t>
            </a:r>
            <a:r>
              <a:rPr lang="en-US" sz="2000" cap="none" dirty="0" err="1" smtClean="0"/>
              <a:t>negara</a:t>
            </a:r>
            <a:r>
              <a:rPr lang="en-US" sz="2000" cap="none" dirty="0" smtClean="0"/>
              <a:t> </a:t>
            </a:r>
            <a:r>
              <a:rPr lang="en-US" sz="2000" cap="none" dirty="0" err="1" smtClean="0"/>
              <a:t>penerima</a:t>
            </a:r>
            <a:r>
              <a:rPr lang="en-US" sz="2000" cap="none" dirty="0" smtClean="0"/>
              <a:t>.</a:t>
            </a:r>
            <a:r>
              <a:rPr lang="en-US" sz="2000" dirty="0" smtClean="0"/>
              <a:t/>
            </a:r>
            <a:br>
              <a:rPr lang="en-US" sz="2000" dirty="0" smtClean="0"/>
            </a:br>
            <a:endParaRPr lang="en-US" sz="2000" dirty="0"/>
          </a:p>
        </p:txBody>
      </p:sp>
      <p:pic>
        <p:nvPicPr>
          <p:cNvPr id="2097153" name="Picture 7" descr="g.jpeg"/>
          <p:cNvPicPr>
            <a:picLocks noChangeAspect="1"/>
          </p:cNvPicPr>
          <p:nvPr/>
        </p:nvPicPr>
        <p:blipFill>
          <a:blip r:embed="rId2"/>
          <a:stretch>
            <a:fillRect/>
          </a:stretch>
        </p:blipFill>
        <p:spPr>
          <a:xfrm>
            <a:off x="217713" y="903860"/>
            <a:ext cx="3024011" cy="38858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a:xfrm>
            <a:off x="280035" y="938585"/>
            <a:ext cx="8591550" cy="889001"/>
          </a:xfrm>
        </p:spPr>
        <p:txBody>
          <a:bodyPr>
            <a:normAutofit fontScale="90000"/>
          </a:bodyPr>
          <a:lstStyle/>
          <a:p>
            <a:r>
              <a:rPr lang="en-US" dirty="0" err="1"/>
              <a:t>Sumber</a:t>
            </a:r>
            <a:r>
              <a:rPr lang="en-US" dirty="0"/>
              <a:t> </a:t>
            </a:r>
            <a:r>
              <a:rPr lang="en-US" dirty="0" err="1"/>
              <a:t>Pembiayaan</a:t>
            </a:r>
            <a:r>
              <a:rPr lang="en-US" dirty="0"/>
              <a:t> </a:t>
            </a:r>
            <a:r>
              <a:rPr lang="en-US" dirty="0" err="1"/>
              <a:t>Bantuan</a:t>
            </a:r>
            <a:r>
              <a:rPr lang="en-US" dirty="0"/>
              <a:t> </a:t>
            </a:r>
            <a:r>
              <a:rPr lang="en-US" dirty="0" err="1"/>
              <a:t>Luar</a:t>
            </a:r>
            <a:r>
              <a:rPr lang="en-US" dirty="0"/>
              <a:t> </a:t>
            </a:r>
            <a:r>
              <a:rPr lang="en-US" dirty="0" err="1"/>
              <a:t>Negeri</a:t>
            </a:r>
            <a:r>
              <a:rPr lang="en-US" dirty="0"/>
              <a:t> </a:t>
            </a:r>
            <a:r>
              <a:rPr lang="en-US" dirty="0" err="1"/>
              <a:t>dapat</a:t>
            </a:r>
            <a:r>
              <a:rPr lang="en-US" dirty="0"/>
              <a:t> </a:t>
            </a:r>
            <a:r>
              <a:rPr lang="en-US" dirty="0" err="1"/>
              <a:t>dikelompokkan</a:t>
            </a:r>
            <a:r>
              <a:rPr lang="en-US" dirty="0"/>
              <a:t> </a:t>
            </a:r>
            <a:r>
              <a:rPr lang="en-US" dirty="0" err="1"/>
              <a:t>sebagai</a:t>
            </a:r>
            <a:r>
              <a:rPr lang="en-US" dirty="0"/>
              <a:t> </a:t>
            </a:r>
            <a:r>
              <a:rPr lang="en-US" dirty="0" err="1"/>
              <a:t>berikut</a:t>
            </a:r>
            <a:r>
              <a:rPr lang="en-US" dirty="0" smtClean="0"/>
              <a:t>:</a:t>
            </a:r>
            <a:endParaRPr lang="en-US" dirty="0"/>
          </a:p>
        </p:txBody>
      </p:sp>
      <p:sp>
        <p:nvSpPr>
          <p:cNvPr id="1048607" name="Content Placeholder 2"/>
          <p:cNvSpPr>
            <a:spLocks noGrp="1"/>
          </p:cNvSpPr>
          <p:nvPr>
            <p:ph sz="quarter" idx="13"/>
          </p:nvPr>
        </p:nvSpPr>
        <p:spPr>
          <a:xfrm>
            <a:off x="276225" y="2073683"/>
            <a:ext cx="8595360" cy="4114800"/>
          </a:xfrm>
        </p:spPr>
        <p:txBody>
          <a:bodyPr>
            <a:noAutofit/>
          </a:bodyPr>
          <a:lstStyle/>
          <a:p>
            <a:pPr lvl="1"/>
            <a:r>
              <a:rPr lang="en-US" sz="1800" dirty="0" err="1" smtClean="0"/>
              <a:t>Bantuan</a:t>
            </a:r>
            <a:r>
              <a:rPr lang="en-US" sz="1800" dirty="0" smtClean="0"/>
              <a:t> </a:t>
            </a:r>
            <a:r>
              <a:rPr lang="en-US" sz="1800" dirty="0"/>
              <a:t>bilateral </a:t>
            </a:r>
            <a:r>
              <a:rPr lang="en-US" sz="1800" dirty="0" err="1"/>
              <a:t>yaitu</a:t>
            </a:r>
            <a:r>
              <a:rPr lang="en-US" sz="1800" dirty="0"/>
              <a:t> </a:t>
            </a:r>
            <a:r>
              <a:rPr lang="en-US" sz="1800" dirty="0" err="1"/>
              <a:t>bantuan</a:t>
            </a:r>
            <a:r>
              <a:rPr lang="en-US" sz="1800" dirty="0"/>
              <a:t> </a:t>
            </a:r>
            <a:r>
              <a:rPr lang="en-US" sz="1800" dirty="0" err="1"/>
              <a:t>luar</a:t>
            </a:r>
            <a:r>
              <a:rPr lang="en-US" sz="1800" dirty="0"/>
              <a:t> </a:t>
            </a:r>
            <a:r>
              <a:rPr lang="en-US" sz="1800" dirty="0" err="1"/>
              <a:t>negeri</a:t>
            </a:r>
            <a:r>
              <a:rPr lang="en-US" sz="1800" dirty="0"/>
              <a:t> yang </a:t>
            </a:r>
            <a:r>
              <a:rPr lang="en-US" sz="1800" dirty="0" err="1"/>
              <a:t>berasal</a:t>
            </a:r>
            <a:r>
              <a:rPr lang="en-US" sz="1800" dirty="0"/>
              <a:t> </a:t>
            </a:r>
            <a:r>
              <a:rPr lang="en-US" sz="1800" dirty="0" err="1"/>
              <a:t>dari</a:t>
            </a:r>
            <a:r>
              <a:rPr lang="en-US" sz="1800" dirty="0"/>
              <a:t> </a:t>
            </a:r>
            <a:r>
              <a:rPr lang="en-US" sz="1800" dirty="0" err="1"/>
              <a:t>pemerintah</a:t>
            </a:r>
            <a:r>
              <a:rPr lang="en-US" sz="1800" dirty="0"/>
              <a:t> </a:t>
            </a:r>
            <a:r>
              <a:rPr lang="en-US" sz="1800" dirty="0" err="1"/>
              <a:t>suatu</a:t>
            </a:r>
            <a:r>
              <a:rPr lang="en-US" sz="1800" dirty="0"/>
              <a:t> </a:t>
            </a:r>
            <a:r>
              <a:rPr lang="en-US" sz="1800" dirty="0" err="1"/>
              <a:t>negara</a:t>
            </a:r>
            <a:r>
              <a:rPr lang="en-US" sz="1800" dirty="0"/>
              <a:t> yang </a:t>
            </a:r>
            <a:r>
              <a:rPr lang="en-US" sz="1800" dirty="0" err="1"/>
              <a:t>tergabung</a:t>
            </a:r>
            <a:r>
              <a:rPr lang="en-US" sz="1800" dirty="0"/>
              <a:t> </a:t>
            </a:r>
            <a:r>
              <a:rPr lang="en-US" sz="1800" dirty="0" err="1"/>
              <a:t>dalam</a:t>
            </a:r>
            <a:r>
              <a:rPr lang="en-US" sz="1800" dirty="0"/>
              <a:t> CGI, </a:t>
            </a:r>
            <a:r>
              <a:rPr lang="en-US" sz="1800" dirty="0" err="1"/>
              <a:t>seperti</a:t>
            </a:r>
            <a:r>
              <a:rPr lang="en-US" sz="1800" dirty="0"/>
              <a:t> </a:t>
            </a:r>
            <a:r>
              <a:rPr lang="en-US" sz="1800" dirty="0" err="1"/>
              <a:t>Jepang</a:t>
            </a:r>
            <a:r>
              <a:rPr lang="en-US" sz="1800" dirty="0"/>
              <a:t>, </a:t>
            </a:r>
            <a:r>
              <a:rPr lang="en-US" sz="1800" dirty="0" err="1"/>
              <a:t>Jerman</a:t>
            </a:r>
            <a:r>
              <a:rPr lang="en-US" sz="1800" dirty="0"/>
              <a:t> Barat, </a:t>
            </a:r>
            <a:r>
              <a:rPr lang="en-US" sz="1800" dirty="0" err="1"/>
              <a:t>Amerika</a:t>
            </a:r>
            <a:r>
              <a:rPr lang="en-US" sz="1800" dirty="0"/>
              <a:t> </a:t>
            </a:r>
            <a:r>
              <a:rPr lang="en-US" sz="1800" dirty="0" err="1"/>
              <a:t>Serikat</a:t>
            </a:r>
            <a:r>
              <a:rPr lang="en-US" sz="1800" dirty="0"/>
              <a:t> </a:t>
            </a:r>
            <a:r>
              <a:rPr lang="en-US" sz="1800" dirty="0" err="1"/>
              <a:t>dan</a:t>
            </a:r>
            <a:r>
              <a:rPr lang="en-US" sz="1800" dirty="0"/>
              <a:t> lain-lain, </a:t>
            </a:r>
            <a:r>
              <a:rPr lang="en-US" sz="1800" dirty="0" err="1"/>
              <a:t>melalui</a:t>
            </a:r>
            <a:r>
              <a:rPr lang="en-US" sz="1800" dirty="0"/>
              <a:t> </a:t>
            </a:r>
            <a:r>
              <a:rPr lang="en-US" sz="1800" dirty="0" err="1"/>
              <a:t>suatu</a:t>
            </a:r>
            <a:r>
              <a:rPr lang="en-US" sz="1800" dirty="0"/>
              <a:t> </a:t>
            </a:r>
            <a:r>
              <a:rPr lang="en-US" sz="1800" dirty="0" err="1"/>
              <a:t>lembaga</a:t>
            </a:r>
            <a:r>
              <a:rPr lang="en-US" sz="1800" dirty="0"/>
              <a:t>/</a:t>
            </a:r>
            <a:r>
              <a:rPr lang="en-US" sz="1800" dirty="0" err="1"/>
              <a:t>badan</a:t>
            </a:r>
            <a:r>
              <a:rPr lang="en-US" sz="1800" dirty="0"/>
              <a:t> </a:t>
            </a:r>
            <a:r>
              <a:rPr lang="en-US" sz="1800" dirty="0" err="1"/>
              <a:t>keuangan</a:t>
            </a:r>
            <a:r>
              <a:rPr lang="en-US" sz="1800" dirty="0"/>
              <a:t> yang </a:t>
            </a:r>
            <a:r>
              <a:rPr lang="en-US" sz="1800" dirty="0" err="1"/>
              <a:t>dibentuk</a:t>
            </a:r>
            <a:r>
              <a:rPr lang="en-US" sz="1800" dirty="0"/>
              <a:t> </a:t>
            </a:r>
            <a:r>
              <a:rPr lang="en-US" sz="1800" dirty="0" err="1"/>
              <a:t>oleh</a:t>
            </a:r>
            <a:r>
              <a:rPr lang="en-US" sz="1800" dirty="0"/>
              <a:t> </a:t>
            </a:r>
            <a:r>
              <a:rPr lang="en-US" sz="1800" dirty="0" err="1"/>
              <a:t>negara</a:t>
            </a:r>
            <a:r>
              <a:rPr lang="en-US" sz="1800" dirty="0"/>
              <a:t> yang </a:t>
            </a:r>
            <a:r>
              <a:rPr lang="en-US" sz="1800" dirty="0" err="1"/>
              <a:t>bersangkutan</a:t>
            </a:r>
            <a:r>
              <a:rPr lang="en-US" sz="1800" dirty="0"/>
              <a:t> </a:t>
            </a:r>
            <a:r>
              <a:rPr lang="en-US" sz="1800" dirty="0" err="1"/>
              <a:t>untuk</a:t>
            </a:r>
            <a:r>
              <a:rPr lang="en-US" sz="1800" dirty="0"/>
              <a:t> </a:t>
            </a:r>
            <a:r>
              <a:rPr lang="en-US" sz="1800" dirty="0" err="1"/>
              <a:t>mengelola</a:t>
            </a:r>
            <a:r>
              <a:rPr lang="en-US" sz="1800" dirty="0"/>
              <a:t>/ </a:t>
            </a:r>
            <a:r>
              <a:rPr lang="en-US" sz="1800" dirty="0" err="1"/>
              <a:t>melaksanakan</a:t>
            </a:r>
            <a:r>
              <a:rPr lang="en-US" sz="1800" dirty="0"/>
              <a:t> </a:t>
            </a:r>
            <a:r>
              <a:rPr lang="en-US" sz="1800" dirty="0" err="1"/>
              <a:t>segala</a:t>
            </a:r>
            <a:r>
              <a:rPr lang="en-US" sz="1800" dirty="0"/>
              <a:t> </a:t>
            </a:r>
            <a:r>
              <a:rPr lang="en-US" sz="1800" dirty="0" err="1"/>
              <a:t>sesuatu</a:t>
            </a:r>
            <a:r>
              <a:rPr lang="en-US" sz="1800" dirty="0"/>
              <a:t> yang </a:t>
            </a:r>
            <a:r>
              <a:rPr lang="en-US" sz="1800" dirty="0" err="1"/>
              <a:t>berhubungan</a:t>
            </a:r>
            <a:r>
              <a:rPr lang="en-US" sz="1800" dirty="0"/>
              <a:t> </a:t>
            </a:r>
            <a:r>
              <a:rPr lang="en-US" sz="1800" dirty="0" err="1"/>
              <a:t>dengan</a:t>
            </a:r>
            <a:r>
              <a:rPr lang="en-US" sz="1800" dirty="0"/>
              <a:t> </a:t>
            </a:r>
            <a:r>
              <a:rPr lang="en-US" sz="1800" dirty="0" err="1"/>
              <a:t>pemberian</a:t>
            </a:r>
            <a:r>
              <a:rPr lang="en-US" sz="1800" dirty="0"/>
              <a:t> </a:t>
            </a:r>
            <a:r>
              <a:rPr lang="en-US" sz="1800" dirty="0" err="1"/>
              <a:t>bantuan</a:t>
            </a:r>
            <a:r>
              <a:rPr lang="en-US" sz="1800" dirty="0"/>
              <a:t> </a:t>
            </a:r>
            <a:r>
              <a:rPr lang="en-US" sz="1800" dirty="0" err="1"/>
              <a:t>luar</a:t>
            </a:r>
            <a:r>
              <a:rPr lang="en-US" sz="1800" dirty="0"/>
              <a:t> </a:t>
            </a:r>
            <a:r>
              <a:rPr lang="en-US" sz="1800" dirty="0" err="1"/>
              <a:t>negeri</a:t>
            </a:r>
            <a:r>
              <a:rPr lang="en-US" sz="1800" dirty="0"/>
              <a:t> </a:t>
            </a:r>
            <a:r>
              <a:rPr lang="en-US" sz="1800" dirty="0" err="1"/>
              <a:t>tersebut</a:t>
            </a:r>
            <a:r>
              <a:rPr lang="en-US" sz="1800" dirty="0"/>
              <a:t> </a:t>
            </a:r>
            <a:r>
              <a:rPr lang="en-US" sz="1800" dirty="0" err="1"/>
              <a:t>kepada</a:t>
            </a:r>
            <a:r>
              <a:rPr lang="en-US" sz="1800" dirty="0"/>
              <a:t> </a:t>
            </a:r>
            <a:r>
              <a:rPr lang="en-US" sz="1800" dirty="0" err="1"/>
              <a:t>negara</a:t>
            </a:r>
            <a:r>
              <a:rPr lang="en-US" sz="1800" dirty="0"/>
              <a:t> </a:t>
            </a:r>
            <a:r>
              <a:rPr lang="en-US" sz="1800" dirty="0" err="1"/>
              <a:t>peminjam</a:t>
            </a:r>
            <a:r>
              <a:rPr lang="en-US" sz="1800" dirty="0"/>
              <a:t>. </a:t>
            </a:r>
            <a:r>
              <a:rPr lang="en-US" sz="1800" dirty="0" err="1"/>
              <a:t>Sebagai</a:t>
            </a:r>
            <a:r>
              <a:rPr lang="en-US" sz="1800" dirty="0"/>
              <a:t> </a:t>
            </a:r>
            <a:r>
              <a:rPr lang="en-US" sz="1800" dirty="0" err="1"/>
              <a:t>contoh</a:t>
            </a:r>
            <a:r>
              <a:rPr lang="en-US" sz="1800" dirty="0"/>
              <a:t>, </a:t>
            </a:r>
            <a:r>
              <a:rPr lang="en-US" sz="1800" dirty="0" err="1"/>
              <a:t>Jepang</a:t>
            </a:r>
            <a:r>
              <a:rPr lang="en-US" sz="1800" dirty="0"/>
              <a:t> </a:t>
            </a:r>
            <a:r>
              <a:rPr lang="en-US" sz="1800" dirty="0" err="1"/>
              <a:t>dengan</a:t>
            </a:r>
            <a:r>
              <a:rPr lang="en-US" sz="1800" dirty="0"/>
              <a:t> JBIC (Japan Bank for International Cooperation)</a:t>
            </a:r>
            <a:r>
              <a:rPr lang="en-US" sz="1800" dirty="0" smtClean="0"/>
              <a:t>.</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dirty="0" err="1" smtClean="0"/>
              <a:t>Sejaran</a:t>
            </a:r>
            <a:r>
              <a:rPr lang="en-US" dirty="0" smtClean="0"/>
              <a:t> BLN di Indonesia</a:t>
            </a:r>
            <a:endParaRPr lang="en-US" dirty="0"/>
          </a:p>
        </p:txBody>
      </p:sp>
      <p:sp>
        <p:nvSpPr>
          <p:cNvPr id="1048603" name="Content Placeholder 2"/>
          <p:cNvSpPr>
            <a:spLocks noGrp="1"/>
          </p:cNvSpPr>
          <p:nvPr>
            <p:ph sz="quarter" idx="13"/>
          </p:nvPr>
        </p:nvSpPr>
        <p:spPr/>
        <p:txBody>
          <a:bodyPr/>
          <a:lstStyle/>
          <a:p>
            <a:r>
              <a:rPr lang="en-US" dirty="0" err="1"/>
              <a:t>Pada</a:t>
            </a:r>
            <a:r>
              <a:rPr lang="en-US" dirty="0"/>
              <a:t> </a:t>
            </a:r>
            <a:r>
              <a:rPr lang="en-US" dirty="0" err="1"/>
              <a:t>bulan</a:t>
            </a:r>
            <a:r>
              <a:rPr lang="en-US" dirty="0"/>
              <a:t> </a:t>
            </a:r>
            <a:r>
              <a:rPr lang="en-US" dirty="0" err="1"/>
              <a:t>Desember</a:t>
            </a:r>
            <a:r>
              <a:rPr lang="en-US" dirty="0"/>
              <a:t> 1949, </a:t>
            </a:r>
            <a:r>
              <a:rPr lang="en-US" dirty="0" err="1"/>
              <a:t>Belanda</a:t>
            </a:r>
            <a:r>
              <a:rPr lang="en-US" dirty="0"/>
              <a:t> </a:t>
            </a:r>
            <a:r>
              <a:rPr lang="en-US" dirty="0" err="1"/>
              <a:t>mengakui</a:t>
            </a:r>
            <a:r>
              <a:rPr lang="en-US" dirty="0"/>
              <a:t> </a:t>
            </a:r>
            <a:r>
              <a:rPr lang="en-US" dirty="0" err="1"/>
              <a:t>kedaulatan</a:t>
            </a:r>
            <a:r>
              <a:rPr lang="en-US" dirty="0"/>
              <a:t> Indonesia </a:t>
            </a:r>
            <a:r>
              <a:rPr lang="en-US" dirty="0" err="1"/>
              <a:t>atas</a:t>
            </a:r>
            <a:r>
              <a:rPr lang="en-US" dirty="0"/>
              <a:t> </a:t>
            </a:r>
            <a:r>
              <a:rPr lang="en-US" dirty="0" err="1"/>
              <a:t>semua</a:t>
            </a:r>
            <a:r>
              <a:rPr lang="en-US" dirty="0"/>
              <a:t> </a:t>
            </a:r>
            <a:r>
              <a:rPr lang="en-US" dirty="0" err="1"/>
              <a:t>bekas</a:t>
            </a:r>
            <a:r>
              <a:rPr lang="en-US" dirty="0"/>
              <a:t> </a:t>
            </a:r>
            <a:r>
              <a:rPr lang="en-US" dirty="0" err="1"/>
              <a:t>Hindia</a:t>
            </a:r>
            <a:r>
              <a:rPr lang="en-US" dirty="0"/>
              <a:t> </a:t>
            </a:r>
            <a:r>
              <a:rPr lang="en-US" dirty="0" err="1"/>
              <a:t>Belanda</a:t>
            </a:r>
            <a:r>
              <a:rPr lang="en-US" dirty="0"/>
              <a:t> </a:t>
            </a:r>
            <a:r>
              <a:rPr lang="en-US" dirty="0" err="1"/>
              <a:t>kecuali</a:t>
            </a:r>
            <a:r>
              <a:rPr lang="en-US" dirty="0"/>
              <a:t> Papua Barat. </a:t>
            </a:r>
            <a:r>
              <a:rPr lang="en-US" dirty="0" err="1"/>
              <a:t>Amerika</a:t>
            </a:r>
            <a:r>
              <a:rPr lang="en-US" dirty="0"/>
              <a:t> </a:t>
            </a:r>
            <a:r>
              <a:rPr lang="en-US" dirty="0" err="1"/>
              <a:t>Serikat</a:t>
            </a:r>
            <a:r>
              <a:rPr lang="en-US" dirty="0"/>
              <a:t> </a:t>
            </a:r>
            <a:r>
              <a:rPr lang="en-US" dirty="0" err="1"/>
              <a:t>setuju</a:t>
            </a:r>
            <a:r>
              <a:rPr lang="en-US" dirty="0"/>
              <a:t> </a:t>
            </a:r>
            <a:r>
              <a:rPr lang="en-US" dirty="0" err="1"/>
              <a:t>untuk</a:t>
            </a:r>
            <a:r>
              <a:rPr lang="en-US" dirty="0"/>
              <a:t> </a:t>
            </a:r>
            <a:r>
              <a:rPr lang="en-US" dirty="0" err="1"/>
              <a:t>melanjutkan</a:t>
            </a:r>
            <a:r>
              <a:rPr lang="en-US" dirty="0"/>
              <a:t> </a:t>
            </a:r>
            <a:r>
              <a:rPr lang="en-US" dirty="0" err="1"/>
              <a:t>pengiriman</a:t>
            </a:r>
            <a:r>
              <a:rPr lang="en-US" dirty="0"/>
              <a:t> </a:t>
            </a:r>
            <a:r>
              <a:rPr lang="en-US" dirty="0" err="1"/>
              <a:t>bantuan</a:t>
            </a:r>
            <a:r>
              <a:rPr lang="en-US" dirty="0"/>
              <a:t> Marshall </a:t>
            </a:r>
            <a:r>
              <a:rPr lang="en-US" dirty="0" smtClean="0"/>
              <a:t>Plan </a:t>
            </a:r>
            <a:r>
              <a:rPr lang="en-US" dirty="0" err="1" smtClean="0"/>
              <a:t>sebesar</a:t>
            </a:r>
            <a:r>
              <a:rPr lang="en-US" dirty="0" smtClean="0"/>
              <a:t> </a:t>
            </a:r>
            <a:r>
              <a:rPr lang="en-US" dirty="0"/>
              <a:t>$ 40 </a:t>
            </a:r>
            <a:r>
              <a:rPr lang="en-US" dirty="0" err="1"/>
              <a:t>juta</a:t>
            </a:r>
            <a:r>
              <a:rPr lang="en-US" dirty="0"/>
              <a:t> </a:t>
            </a:r>
            <a:r>
              <a:rPr lang="en-US" dirty="0" err="1"/>
              <a:t>untuk</a:t>
            </a:r>
            <a:r>
              <a:rPr lang="en-US" dirty="0"/>
              <a:t> </a:t>
            </a:r>
            <a:r>
              <a:rPr lang="en-US" dirty="0" err="1"/>
              <a:t>membeli</a:t>
            </a:r>
            <a:r>
              <a:rPr lang="en-US" dirty="0"/>
              <a:t> </a:t>
            </a:r>
            <a:r>
              <a:rPr lang="en-US" dirty="0" err="1"/>
              <a:t>barang-barang</a:t>
            </a:r>
            <a:r>
              <a:rPr lang="en-US" dirty="0"/>
              <a:t> </a:t>
            </a:r>
            <a:r>
              <a:rPr lang="en-US" dirty="0" err="1" smtClean="0"/>
              <a:t>konsumsi</a:t>
            </a:r>
            <a:r>
              <a:rPr lang="en-US" dirty="0" smtClean="0"/>
              <a:t> </a:t>
            </a:r>
            <a:r>
              <a:rPr lang="en-US" dirty="0" err="1" smtClean="0"/>
              <a:t>pokok</a:t>
            </a:r>
            <a:r>
              <a:rPr lang="en-US" dirty="0" smtClean="0"/>
              <a:t>  </a:t>
            </a:r>
            <a:r>
              <a:rPr lang="en-US" dirty="0" err="1"/>
              <a:t>terutama</a:t>
            </a:r>
            <a:r>
              <a:rPr lang="en-US" dirty="0"/>
              <a:t> </a:t>
            </a:r>
            <a:r>
              <a:rPr lang="en-US" dirty="0" err="1"/>
              <a:t>beras</a:t>
            </a:r>
            <a:r>
              <a:rPr lang="en-US" dirty="0"/>
              <a:t> </a:t>
            </a:r>
            <a:r>
              <a:rPr lang="en-US" dirty="0" err="1"/>
              <a:t>dan</a:t>
            </a:r>
            <a:r>
              <a:rPr lang="en-US" dirty="0"/>
              <a:t> </a:t>
            </a:r>
            <a:r>
              <a:rPr lang="en-US" dirty="0" err="1"/>
              <a:t>tekstil</a:t>
            </a:r>
            <a:r>
              <a:rPr lang="en-US" dirty="0"/>
              <a:t>. </a:t>
            </a:r>
            <a:endParaRPr lang="en-US" dirty="0" smtClean="0"/>
          </a:p>
          <a:p>
            <a:endParaRPr lang="en-US" dirty="0"/>
          </a:p>
          <a:p>
            <a:r>
              <a:rPr lang="en-US" dirty="0" err="1" smtClean="0"/>
              <a:t>Pada</a:t>
            </a:r>
            <a:r>
              <a:rPr lang="en-US" dirty="0" smtClean="0"/>
              <a:t> </a:t>
            </a:r>
            <a:r>
              <a:rPr lang="en-US" dirty="0" err="1" smtClean="0"/>
              <a:t>tahun</a:t>
            </a:r>
            <a:r>
              <a:rPr lang="en-US" dirty="0" smtClean="0"/>
              <a:t> 1950 </a:t>
            </a:r>
            <a:r>
              <a:rPr lang="en-US" dirty="0" err="1" smtClean="0"/>
              <a:t>Belanda</a:t>
            </a:r>
            <a:r>
              <a:rPr lang="en-US" dirty="0" smtClean="0"/>
              <a:t> </a:t>
            </a:r>
            <a:r>
              <a:rPr lang="en-US" dirty="0" err="1"/>
              <a:t>memberikan</a:t>
            </a:r>
            <a:r>
              <a:rPr lang="en-US" dirty="0"/>
              <a:t> </a:t>
            </a:r>
            <a:r>
              <a:rPr lang="en-US" dirty="0" err="1"/>
              <a:t>kredit</a:t>
            </a:r>
            <a:r>
              <a:rPr lang="en-US" dirty="0"/>
              <a:t> $ 53 </a:t>
            </a:r>
            <a:r>
              <a:rPr lang="en-US" dirty="0" err="1"/>
              <a:t>juta</a:t>
            </a:r>
            <a:r>
              <a:rPr lang="en-US" dirty="0"/>
              <a:t> </a:t>
            </a:r>
            <a:r>
              <a:rPr lang="en-US" dirty="0" err="1"/>
              <a:t>untuk</a:t>
            </a:r>
            <a:r>
              <a:rPr lang="en-US" dirty="0"/>
              <a:t> </a:t>
            </a:r>
            <a:r>
              <a:rPr lang="en-US" dirty="0" err="1"/>
              <a:t>membantu</a:t>
            </a:r>
            <a:r>
              <a:rPr lang="en-US" dirty="0"/>
              <a:t> Indonesia </a:t>
            </a:r>
            <a:r>
              <a:rPr lang="en-US" dirty="0" err="1"/>
              <a:t>memenuhi</a:t>
            </a:r>
            <a:r>
              <a:rPr lang="en-US" dirty="0"/>
              <a:t> </a:t>
            </a:r>
            <a:r>
              <a:rPr lang="en-US" dirty="0" err="1"/>
              <a:t>utangnya</a:t>
            </a:r>
            <a:r>
              <a:rPr lang="en-US" dirty="0"/>
              <a:t> </a:t>
            </a:r>
            <a:r>
              <a:rPr lang="en-US" dirty="0" err="1"/>
              <a:t>saat</a:t>
            </a:r>
            <a:r>
              <a:rPr lang="en-US" dirty="0"/>
              <a:t> </a:t>
            </a:r>
            <a:r>
              <a:rPr lang="en-US" dirty="0" err="1"/>
              <a:t>ini</a:t>
            </a:r>
            <a:r>
              <a:rPr lang="en-US" dirty="0"/>
              <a:t> </a:t>
            </a:r>
            <a:r>
              <a:rPr lang="en-US" dirty="0" err="1"/>
              <a:t>ke</a:t>
            </a:r>
            <a:r>
              <a:rPr lang="en-US" dirty="0"/>
              <a:t> </a:t>
            </a:r>
            <a:r>
              <a:rPr lang="en-US" dirty="0" err="1"/>
              <a:t>Belanda</a:t>
            </a:r>
            <a:r>
              <a:rPr lang="en-US" dirty="0" smtClean="0"/>
              <a:t>.</a:t>
            </a:r>
          </a:p>
          <a:p>
            <a:endParaRPr lang="en-US" dirty="0"/>
          </a:p>
          <a:p>
            <a:r>
              <a:rPr lang="en-US" dirty="0" err="1"/>
              <a:t>Pada</a:t>
            </a:r>
            <a:r>
              <a:rPr lang="en-US" dirty="0"/>
              <a:t> </a:t>
            </a:r>
            <a:r>
              <a:rPr lang="en-US" dirty="0" err="1"/>
              <a:t>paruh</a:t>
            </a:r>
            <a:r>
              <a:rPr lang="en-US" dirty="0"/>
              <a:t> </a:t>
            </a:r>
            <a:r>
              <a:rPr lang="en-US" dirty="0" err="1"/>
              <a:t>pertama</a:t>
            </a:r>
            <a:r>
              <a:rPr lang="en-US" dirty="0"/>
              <a:t> </a:t>
            </a:r>
            <a:r>
              <a:rPr lang="en-US" dirty="0" err="1"/>
              <a:t>tahun</a:t>
            </a:r>
            <a:r>
              <a:rPr lang="en-US" dirty="0"/>
              <a:t> 1954, </a:t>
            </a:r>
            <a:r>
              <a:rPr lang="en-US" dirty="0" smtClean="0"/>
              <a:t>Indonesia </a:t>
            </a:r>
            <a:r>
              <a:rPr lang="en-US" dirty="0" err="1" smtClean="0"/>
              <a:t>mulai</a:t>
            </a:r>
            <a:r>
              <a:rPr lang="en-US" dirty="0" smtClean="0"/>
              <a:t> </a:t>
            </a:r>
            <a:r>
              <a:rPr lang="en-US" dirty="0" err="1" smtClean="0"/>
              <a:t>membuka</a:t>
            </a:r>
            <a:r>
              <a:rPr lang="en-US" dirty="0" smtClean="0"/>
              <a:t> </a:t>
            </a:r>
            <a:r>
              <a:rPr lang="en-US" dirty="0" err="1" smtClean="0"/>
              <a:t>diri</a:t>
            </a:r>
            <a:r>
              <a:rPr lang="en-US" dirty="0" smtClean="0"/>
              <a:t> </a:t>
            </a:r>
            <a:r>
              <a:rPr lang="en-US" dirty="0" err="1" smtClean="0"/>
              <a:t>pada</a:t>
            </a:r>
            <a:r>
              <a:rPr lang="en-US" dirty="0" smtClean="0"/>
              <a:t> </a:t>
            </a:r>
            <a:r>
              <a:rPr lang="en-US" dirty="0" err="1" smtClean="0"/>
              <a:t>negara</a:t>
            </a:r>
            <a:r>
              <a:rPr lang="en-US" dirty="0" smtClean="0"/>
              <a:t> – </a:t>
            </a:r>
            <a:r>
              <a:rPr lang="en-US" dirty="0" err="1" smtClean="0"/>
              <a:t>negara</a:t>
            </a:r>
            <a:r>
              <a:rPr lang="en-US" dirty="0" smtClean="0"/>
              <a:t> </a:t>
            </a:r>
            <a:r>
              <a:rPr lang="en-US" dirty="0" err="1" smtClean="0"/>
              <a:t>komunis</a:t>
            </a:r>
            <a:r>
              <a:rPr lang="en-US" dirty="0" smtClean="0"/>
              <a:t> </a:t>
            </a:r>
            <a:r>
              <a:rPr lang="en-US" dirty="0" err="1" smtClean="0"/>
              <a:t>seperti</a:t>
            </a:r>
            <a:r>
              <a:rPr lang="en-US" dirty="0" smtClean="0"/>
              <a:t> </a:t>
            </a:r>
            <a:r>
              <a:rPr lang="en-US" dirty="0" err="1" smtClean="0"/>
              <a:t>Uni</a:t>
            </a:r>
            <a:r>
              <a:rPr lang="en-US" dirty="0" smtClean="0"/>
              <a:t> Soviet </a:t>
            </a:r>
            <a:r>
              <a:rPr lang="en-US" dirty="0" err="1" smtClean="0"/>
              <a:t>dan</a:t>
            </a:r>
            <a:r>
              <a:rPr lang="en-US" dirty="0" smtClean="0"/>
              <a:t> China.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p:txBody>
          <a:bodyPr>
            <a:normAutofit/>
          </a:bodyPr>
          <a:lstStyle/>
          <a:p>
            <a:r>
              <a:rPr lang="en-US" sz="3200" dirty="0"/>
              <a:t>B. Non-</a:t>
            </a:r>
            <a:r>
              <a:rPr lang="en-US" sz="3200" dirty="0" smtClean="0"/>
              <a:t>CGI</a:t>
            </a:r>
            <a:endParaRPr lang="en-US" sz="3200" dirty="0"/>
          </a:p>
        </p:txBody>
      </p:sp>
      <p:sp>
        <p:nvSpPr>
          <p:cNvPr id="1048599" name="Content Placeholder 2"/>
          <p:cNvSpPr>
            <a:spLocks noGrp="1"/>
          </p:cNvSpPr>
          <p:nvPr>
            <p:ph sz="quarter" idx="13"/>
          </p:nvPr>
        </p:nvSpPr>
        <p:spPr/>
        <p:txBody>
          <a:bodyPr>
            <a:normAutofit fontScale="77273" lnSpcReduction="20000"/>
          </a:bodyPr>
          <a:lstStyle/>
          <a:p>
            <a:pPr lvl="1"/>
            <a:r>
              <a:rPr lang="en-US" sz="3300" dirty="0" err="1"/>
              <a:t>Bantuan</a:t>
            </a:r>
            <a:r>
              <a:rPr lang="en-US" sz="3300" dirty="0"/>
              <a:t> bilateral </a:t>
            </a:r>
            <a:r>
              <a:rPr lang="en-US" sz="3300" dirty="0" err="1"/>
              <a:t>yaitu</a:t>
            </a:r>
            <a:r>
              <a:rPr lang="en-US" sz="3300" dirty="0"/>
              <a:t> </a:t>
            </a:r>
            <a:r>
              <a:rPr lang="en-US" sz="3300" dirty="0" err="1"/>
              <a:t>bantuan</a:t>
            </a:r>
            <a:r>
              <a:rPr lang="en-US" sz="3300" dirty="0"/>
              <a:t> </a:t>
            </a:r>
            <a:r>
              <a:rPr lang="en-US" sz="3300" dirty="0" err="1"/>
              <a:t>luar</a:t>
            </a:r>
            <a:r>
              <a:rPr lang="en-US" sz="3300" dirty="0"/>
              <a:t> </a:t>
            </a:r>
            <a:r>
              <a:rPr lang="en-US" sz="3300" dirty="0" err="1"/>
              <a:t>negeri</a:t>
            </a:r>
            <a:r>
              <a:rPr lang="en-US" sz="3300" dirty="0"/>
              <a:t> yang </a:t>
            </a:r>
            <a:r>
              <a:rPr lang="en-US" sz="3300" dirty="0" err="1"/>
              <a:t>berasal</a:t>
            </a:r>
            <a:r>
              <a:rPr lang="en-US" sz="3300" dirty="0"/>
              <a:t> </a:t>
            </a:r>
            <a:r>
              <a:rPr lang="en-US" sz="3300" dirty="0" err="1"/>
              <a:t>dari</a:t>
            </a:r>
            <a:r>
              <a:rPr lang="en-US" sz="3300" dirty="0"/>
              <a:t> </a:t>
            </a:r>
            <a:r>
              <a:rPr lang="en-US" sz="3300" dirty="0" err="1"/>
              <a:t>suatu</a:t>
            </a:r>
            <a:r>
              <a:rPr lang="en-US" sz="3300" dirty="0"/>
              <a:t> </a:t>
            </a:r>
            <a:r>
              <a:rPr lang="en-US" sz="3300" dirty="0" err="1"/>
              <a:t>badan</a:t>
            </a:r>
            <a:r>
              <a:rPr lang="en-US" sz="3300" dirty="0"/>
              <a:t> yang </a:t>
            </a:r>
            <a:r>
              <a:rPr lang="en-US" sz="3300" dirty="0" err="1"/>
              <a:t>dibentuk</a:t>
            </a:r>
            <a:r>
              <a:rPr lang="en-US" sz="3300" dirty="0"/>
              <a:t> </a:t>
            </a:r>
            <a:r>
              <a:rPr lang="en-US" sz="3300" dirty="0" err="1"/>
              <a:t>oleh</a:t>
            </a:r>
            <a:r>
              <a:rPr lang="en-US" sz="3300" dirty="0"/>
              <a:t> </a:t>
            </a:r>
            <a:r>
              <a:rPr lang="en-US" sz="3300" dirty="0" err="1"/>
              <a:t>negara</a:t>
            </a:r>
            <a:r>
              <a:rPr lang="en-US" sz="3300" dirty="0"/>
              <a:t> </a:t>
            </a:r>
            <a:r>
              <a:rPr lang="en-US" sz="3300" dirty="0" err="1"/>
              <a:t>pemberi</a:t>
            </a:r>
            <a:r>
              <a:rPr lang="en-US" sz="3300" dirty="0"/>
              <a:t> </a:t>
            </a:r>
            <a:r>
              <a:rPr lang="en-US" sz="3300" dirty="0" err="1"/>
              <a:t>bantuan</a:t>
            </a:r>
            <a:r>
              <a:rPr lang="en-US" sz="3300" dirty="0"/>
              <a:t> </a:t>
            </a:r>
            <a:r>
              <a:rPr lang="en-US" sz="3300" dirty="0" err="1"/>
              <a:t>seperti</a:t>
            </a:r>
            <a:r>
              <a:rPr lang="en-US" sz="3300" dirty="0"/>
              <a:t> SFD (Saudi Fund for Development) </a:t>
            </a:r>
            <a:r>
              <a:rPr lang="en-US" sz="3300" dirty="0" err="1"/>
              <a:t>dan</a:t>
            </a:r>
            <a:r>
              <a:rPr lang="en-US" sz="3300" dirty="0"/>
              <a:t> KFAED (Kuwait Fund for Arab Economic Development).</a:t>
            </a:r>
            <a:endParaRPr lang="en-US" sz="5100" dirty="0"/>
          </a:p>
          <a:p>
            <a:pPr lvl="1"/>
            <a:r>
              <a:rPr lang="en-US" sz="3300" dirty="0" err="1"/>
              <a:t>Bantuan</a:t>
            </a:r>
            <a:r>
              <a:rPr lang="en-US" sz="3300" dirty="0"/>
              <a:t> multilateral, </a:t>
            </a:r>
            <a:r>
              <a:rPr lang="en-US" sz="3300" dirty="0" err="1"/>
              <a:t>yaitu</a:t>
            </a:r>
            <a:r>
              <a:rPr lang="en-US" sz="3300" dirty="0"/>
              <a:t> </a:t>
            </a:r>
            <a:r>
              <a:rPr lang="en-US" sz="3300" dirty="0" err="1"/>
              <a:t>bantuan</a:t>
            </a:r>
            <a:r>
              <a:rPr lang="en-US" sz="3300" dirty="0"/>
              <a:t> </a:t>
            </a:r>
            <a:r>
              <a:rPr lang="en-US" sz="3300" dirty="0" err="1"/>
              <a:t>luar</a:t>
            </a:r>
            <a:r>
              <a:rPr lang="en-US" sz="3300" dirty="0"/>
              <a:t> </a:t>
            </a:r>
            <a:r>
              <a:rPr lang="en-US" sz="3300" dirty="0" err="1"/>
              <a:t>negeri</a:t>
            </a:r>
            <a:r>
              <a:rPr lang="en-US" sz="3300" dirty="0"/>
              <a:t> yang </a:t>
            </a:r>
            <a:r>
              <a:rPr lang="en-US" sz="3300" dirty="0" err="1"/>
              <a:t>berasal</a:t>
            </a:r>
            <a:r>
              <a:rPr lang="en-US" sz="3300" dirty="0"/>
              <a:t> </a:t>
            </a:r>
            <a:r>
              <a:rPr lang="en-US" sz="3300" dirty="0" err="1"/>
              <a:t>dari</a:t>
            </a:r>
            <a:r>
              <a:rPr lang="en-US" sz="3300" dirty="0"/>
              <a:t> </a:t>
            </a:r>
            <a:r>
              <a:rPr lang="en-US" sz="3300" dirty="0" err="1"/>
              <a:t>lembaga</a:t>
            </a:r>
            <a:r>
              <a:rPr lang="en-US" sz="3300" dirty="0"/>
              <a:t>/</a:t>
            </a:r>
            <a:r>
              <a:rPr lang="en-US" sz="3300" dirty="0" err="1"/>
              <a:t>badan</a:t>
            </a:r>
            <a:r>
              <a:rPr lang="en-US" sz="3300" dirty="0"/>
              <a:t> </a:t>
            </a:r>
            <a:r>
              <a:rPr lang="en-US" sz="3300" dirty="0" err="1"/>
              <a:t>keuangan</a:t>
            </a:r>
            <a:r>
              <a:rPr lang="en-US" sz="3300" dirty="0"/>
              <a:t> </a:t>
            </a:r>
            <a:r>
              <a:rPr lang="en-US" sz="3300" dirty="0" err="1"/>
              <a:t>internasional</a:t>
            </a:r>
            <a:r>
              <a:rPr lang="en-US" sz="3300" dirty="0"/>
              <a:t> </a:t>
            </a:r>
            <a:r>
              <a:rPr lang="en-US" sz="3300" dirty="0" err="1"/>
              <a:t>dimana</a:t>
            </a:r>
            <a:r>
              <a:rPr lang="en-US" sz="3300" dirty="0"/>
              <a:t> Indonesia </a:t>
            </a:r>
            <a:r>
              <a:rPr lang="en-US" sz="3300" dirty="0" err="1"/>
              <a:t>termasuk</a:t>
            </a:r>
            <a:r>
              <a:rPr lang="en-US" sz="3300" dirty="0"/>
              <a:t> </a:t>
            </a:r>
            <a:r>
              <a:rPr lang="en-US" sz="3300" dirty="0" err="1"/>
              <a:t>anggotanya</a:t>
            </a:r>
            <a:r>
              <a:rPr lang="en-US" sz="3300" dirty="0"/>
              <a:t> </a:t>
            </a:r>
            <a:r>
              <a:rPr lang="en-US" sz="3300" dirty="0" err="1"/>
              <a:t>seperti</a:t>
            </a:r>
            <a:r>
              <a:rPr lang="en-US" sz="3300" dirty="0"/>
              <a:t> IDB (Islamic Development Bank)</a:t>
            </a:r>
            <a:r>
              <a:rPr lang="en-US" sz="3300" dirty="0" smtClean="0"/>
              <a:t>.</a:t>
            </a:r>
          </a:p>
          <a:p>
            <a:pPr lvl="1"/>
            <a:endParaRPr lang="en-US" sz="3300" dirty="0"/>
          </a:p>
          <a:p>
            <a:pPr marL="0" lvl="0" indent="0">
              <a:buNone/>
            </a:pPr>
            <a:endParaRPr lang="en-US" sz="3600" dirty="0"/>
          </a:p>
          <a:p>
            <a:pPr marL="0" lvl="0" indent="0">
              <a:buNone/>
            </a:pPr>
            <a:r>
              <a:rPr lang="en-US" sz="3600" dirty="0"/>
              <a:t> C. </a:t>
            </a:r>
            <a:r>
              <a:rPr lang="en-US" sz="3600" dirty="0" err="1"/>
              <a:t>Pinjaman</a:t>
            </a:r>
            <a:r>
              <a:rPr lang="en-US" sz="3600" dirty="0"/>
              <a:t>/</a:t>
            </a:r>
            <a:r>
              <a:rPr lang="en-US" sz="3600" dirty="0" err="1"/>
              <a:t>hibah</a:t>
            </a:r>
            <a:r>
              <a:rPr lang="en-US" sz="3600" dirty="0"/>
              <a:t> </a:t>
            </a:r>
            <a:r>
              <a:rPr lang="en-US" sz="3600" dirty="0" err="1"/>
              <a:t>lainnya</a:t>
            </a:r>
            <a:r>
              <a:rPr lang="en-US" sz="3600" dirty="0"/>
              <a:t> </a:t>
            </a:r>
            <a:r>
              <a:rPr lang="en-US" sz="3600" dirty="0" err="1"/>
              <a:t>seperti</a:t>
            </a:r>
            <a:r>
              <a:rPr lang="en-US" sz="3600" dirty="0"/>
              <a:t> </a:t>
            </a:r>
            <a:r>
              <a:rPr lang="en-US" sz="3600" dirty="0" err="1"/>
              <a:t>dari</a:t>
            </a:r>
            <a:r>
              <a:rPr lang="en-US" sz="3600" dirty="0"/>
              <a:t> PBB, UNDP, US-Exim Bank, Japan Exim Bank </a:t>
            </a:r>
            <a:r>
              <a:rPr lang="en-US" sz="3600" dirty="0" err="1"/>
              <a:t>dan</a:t>
            </a:r>
            <a:r>
              <a:rPr lang="en-US" sz="3600" dirty="0"/>
              <a:t> KFW (</a:t>
            </a:r>
            <a:r>
              <a:rPr lang="en-US" sz="3600" dirty="0" err="1"/>
              <a:t>Jerman</a:t>
            </a:r>
            <a:r>
              <a:rPr lang="en-US" sz="3600" dirty="0"/>
              <a:t>).</a:t>
            </a:r>
            <a:endParaRPr lang="en-US" sz="5800" dirty="0"/>
          </a:p>
          <a:p>
            <a:endParaRPr lang="en-US" dirty="0"/>
          </a:p>
          <a:p>
            <a:pPr lvl="1"/>
            <a:endParaRPr lang="en-US" sz="51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Subtitle 5"/>
          <p:cNvSpPr>
            <a:spLocks noGrp="1"/>
          </p:cNvSpPr>
          <p:nvPr>
            <p:ph type="subTitle" idx="1"/>
          </p:nvPr>
        </p:nvSpPr>
        <p:spPr>
          <a:xfrm>
            <a:off x="3733804" y="551658"/>
            <a:ext cx="5120640" cy="1230312"/>
          </a:xfrm>
        </p:spPr>
        <p:txBody>
          <a:bodyPr>
            <a:normAutofit/>
          </a:bodyPr>
          <a:lstStyle/>
          <a:p>
            <a:r>
              <a:rPr lang="en-US" sz="3600" dirty="0" err="1" smtClean="0"/>
              <a:t>Dampak</a:t>
            </a:r>
            <a:r>
              <a:rPr lang="en-US" sz="3600" dirty="0" smtClean="0"/>
              <a:t> </a:t>
            </a:r>
            <a:r>
              <a:rPr lang="en-US" sz="3600" dirty="0" err="1" smtClean="0"/>
              <a:t>positif</a:t>
            </a:r>
            <a:r>
              <a:rPr lang="en-US" sz="3600" dirty="0" smtClean="0"/>
              <a:t> BLN</a:t>
            </a:r>
            <a:endParaRPr lang="en-US" sz="3600" dirty="0"/>
          </a:p>
        </p:txBody>
      </p:sp>
      <p:sp>
        <p:nvSpPr>
          <p:cNvPr id="1048589" name="Title 1"/>
          <p:cNvSpPr>
            <a:spLocks noGrp="1"/>
          </p:cNvSpPr>
          <p:nvPr>
            <p:ph type="title"/>
          </p:nvPr>
        </p:nvSpPr>
        <p:spPr>
          <a:xfrm>
            <a:off x="3733804" y="2122714"/>
            <a:ext cx="5129543" cy="3410857"/>
          </a:xfrm>
        </p:spPr>
        <p:txBody>
          <a:bodyPr>
            <a:noAutofit/>
          </a:bodyPr>
          <a:lstStyle/>
          <a:p>
            <a:r>
              <a:rPr lang="de-DE" sz="1600" cap="none" dirty="0" smtClean="0"/>
              <a:t>A. </a:t>
            </a:r>
            <a:r>
              <a:rPr lang="de-DE" sz="1600" cap="none" dirty="0" err="1" smtClean="0"/>
              <a:t>Membantu</a:t>
            </a:r>
            <a:r>
              <a:rPr lang="de-DE" sz="1600" cap="none" dirty="0" smtClean="0"/>
              <a:t> </a:t>
            </a:r>
            <a:r>
              <a:rPr lang="de-DE" sz="1600" cap="none" dirty="0" err="1" smtClean="0"/>
              <a:t>dan</a:t>
            </a:r>
            <a:r>
              <a:rPr lang="de-DE" sz="1600" cap="none" dirty="0" smtClean="0"/>
              <a:t> </a:t>
            </a:r>
            <a:r>
              <a:rPr lang="de-DE" sz="1600" cap="none" dirty="0" err="1" smtClean="0"/>
              <a:t>mempermudah</a:t>
            </a:r>
            <a:r>
              <a:rPr lang="de-DE" sz="1600" cap="none" dirty="0" smtClean="0"/>
              <a:t> </a:t>
            </a:r>
            <a:r>
              <a:rPr lang="de-DE" sz="1600" cap="none" dirty="0" err="1" smtClean="0"/>
              <a:t>negara</a:t>
            </a:r>
            <a:r>
              <a:rPr lang="de-DE" sz="1600" cap="none" dirty="0" smtClean="0"/>
              <a:t> </a:t>
            </a:r>
            <a:r>
              <a:rPr lang="de-DE" sz="1600" cap="none" dirty="0" err="1" smtClean="0"/>
              <a:t>untuk</a:t>
            </a:r>
            <a:r>
              <a:rPr lang="de-DE" sz="1600" cap="none" dirty="0" smtClean="0"/>
              <a:t> </a:t>
            </a:r>
            <a:r>
              <a:rPr lang="de-DE" sz="1600" cap="none" dirty="0" err="1" smtClean="0"/>
              <a:t>melakukan</a:t>
            </a:r>
            <a:r>
              <a:rPr lang="de-DE" sz="1600" cap="none" dirty="0" smtClean="0"/>
              <a:t> </a:t>
            </a:r>
            <a:r>
              <a:rPr lang="de-DE" sz="1600" cap="none" dirty="0" err="1" smtClean="0"/>
              <a:t>kegiatan</a:t>
            </a:r>
            <a:r>
              <a:rPr lang="de-DE" sz="1600" cap="none" dirty="0" smtClean="0"/>
              <a:t> </a:t>
            </a:r>
            <a:r>
              <a:rPr lang="de-DE" sz="1600" cap="none" dirty="0" err="1" smtClean="0"/>
              <a:t>ekonomi</a:t>
            </a:r>
            <a:r>
              <a:rPr lang="de-DE" sz="1600" cap="none" dirty="0" smtClean="0"/>
              <a:t>.</a:t>
            </a:r>
            <a:r>
              <a:rPr lang="en-US" sz="1600" cap="none" dirty="0"/>
              <a:t/>
            </a:r>
            <a:br>
              <a:rPr lang="en-US" sz="1600" cap="none" dirty="0"/>
            </a:br>
            <a:r>
              <a:rPr lang="en-US" sz="1600" cap="none" dirty="0" smtClean="0"/>
              <a:t/>
            </a:r>
            <a:br>
              <a:rPr lang="en-US" sz="1600" cap="none" dirty="0" smtClean="0"/>
            </a:br>
            <a:r>
              <a:rPr lang="en-US" sz="1600" cap="none" dirty="0" smtClean="0"/>
              <a:t>B.  </a:t>
            </a:r>
            <a:r>
              <a:rPr lang="de-DE" sz="1600" cap="none" dirty="0" err="1" smtClean="0"/>
              <a:t>Sebagai</a:t>
            </a:r>
            <a:r>
              <a:rPr lang="de-DE" sz="1600" cap="none" dirty="0" smtClean="0"/>
              <a:t> </a:t>
            </a:r>
            <a:r>
              <a:rPr lang="de-DE" sz="1600" cap="none" dirty="0" err="1" smtClean="0"/>
              <a:t>sumber</a:t>
            </a:r>
            <a:r>
              <a:rPr lang="de-DE" sz="1600" cap="none" dirty="0" smtClean="0"/>
              <a:t> </a:t>
            </a:r>
            <a:r>
              <a:rPr lang="de-DE" sz="1600" cap="none" dirty="0" err="1" smtClean="0"/>
              <a:t>investasi</a:t>
            </a:r>
            <a:r>
              <a:rPr lang="de-DE" sz="1600" cap="none" dirty="0" smtClean="0"/>
              <a:t> </a:t>
            </a:r>
            <a:r>
              <a:rPr lang="de-DE" sz="1600" cap="none" dirty="0" err="1" smtClean="0"/>
              <a:t>swasta</a:t>
            </a:r>
            <a:r>
              <a:rPr lang="en-US" sz="1600" cap="none" dirty="0" smtClean="0"/>
              <a:t/>
            </a:r>
            <a:br>
              <a:rPr lang="en-US" sz="1600" cap="none" dirty="0" smtClean="0"/>
            </a:br>
            <a:r>
              <a:rPr lang="de-DE" sz="1600" cap="none" dirty="0" smtClean="0"/>
              <a:t> </a:t>
            </a:r>
            <a:r>
              <a:rPr lang="en-US" sz="1600" cap="none" dirty="0" smtClean="0"/>
              <a:t/>
            </a:r>
            <a:br>
              <a:rPr lang="en-US" sz="1600" cap="none" dirty="0" smtClean="0"/>
            </a:br>
            <a:r>
              <a:rPr lang="de-DE" sz="1600" cap="none" dirty="0" smtClean="0"/>
              <a:t>C.  </a:t>
            </a:r>
            <a:r>
              <a:rPr lang="de-DE" sz="1600" cap="none" dirty="0" err="1" smtClean="0"/>
              <a:t>Sebagai</a:t>
            </a:r>
            <a:r>
              <a:rPr lang="de-DE" sz="1600" cap="none" dirty="0" smtClean="0"/>
              <a:t> </a:t>
            </a:r>
            <a:r>
              <a:rPr lang="de-DE" sz="1600" cap="none" dirty="0" err="1" smtClean="0"/>
              <a:t>pembiayaan</a:t>
            </a:r>
            <a:r>
              <a:rPr lang="de-DE" sz="1600" cap="none" dirty="0" smtClean="0"/>
              <a:t> </a:t>
            </a:r>
            <a:r>
              <a:rPr lang="de-DE" sz="1600" cap="none" dirty="0" err="1" smtClean="0"/>
              <a:t>foreign</a:t>
            </a:r>
            <a:r>
              <a:rPr lang="de-DE" sz="1600" cap="none" dirty="0" smtClean="0"/>
              <a:t> </a:t>
            </a:r>
            <a:r>
              <a:rPr lang="de-DE" sz="1600" cap="none" dirty="0" err="1" smtClean="0"/>
              <a:t>direct</a:t>
            </a:r>
            <a:r>
              <a:rPr lang="de-DE" sz="1600" cap="none" dirty="0" smtClean="0"/>
              <a:t> </a:t>
            </a:r>
            <a:r>
              <a:rPr lang="de-DE" sz="1600" cap="none" dirty="0" err="1" smtClean="0"/>
              <a:t>investment</a:t>
            </a:r>
            <a:r>
              <a:rPr lang="de-DE" sz="1600" cap="none" dirty="0" smtClean="0"/>
              <a:t> (FDI) </a:t>
            </a:r>
            <a:r>
              <a:rPr lang="de-DE" sz="1600" cap="none" dirty="0" err="1" smtClean="0"/>
              <a:t>dan</a:t>
            </a:r>
            <a:r>
              <a:rPr lang="de-DE" sz="1600" cap="none" dirty="0" smtClean="0"/>
              <a:t> </a:t>
            </a:r>
            <a:r>
              <a:rPr lang="de-DE" sz="1600" cap="none" dirty="0" err="1" smtClean="0"/>
              <a:t>kedalaman</a:t>
            </a:r>
            <a:r>
              <a:rPr lang="de-DE" sz="1600" cap="none" dirty="0" smtClean="0"/>
              <a:t> </a:t>
            </a:r>
            <a:r>
              <a:rPr lang="de-DE" sz="1600" cap="none" dirty="0" err="1" smtClean="0"/>
              <a:t>pasar</a:t>
            </a:r>
            <a:r>
              <a:rPr lang="de-DE" sz="1600" cap="none" dirty="0" smtClean="0"/>
              <a:t> modal</a:t>
            </a:r>
            <a:r>
              <a:rPr lang="en-US" sz="1600" cap="none" dirty="0" smtClean="0"/>
              <a:t/>
            </a:r>
            <a:br>
              <a:rPr lang="en-US" sz="1600" cap="none" dirty="0" smtClean="0"/>
            </a:br>
            <a:r>
              <a:rPr lang="de-DE" sz="1600" cap="none" dirty="0" smtClean="0"/>
              <a:t> </a:t>
            </a:r>
            <a:r>
              <a:rPr lang="en-US" sz="1600" cap="none" dirty="0" smtClean="0"/>
              <a:t/>
            </a:r>
            <a:br>
              <a:rPr lang="en-US" sz="1600" cap="none" dirty="0" smtClean="0"/>
            </a:br>
            <a:r>
              <a:rPr lang="de-DE" sz="1600" cap="none" dirty="0" smtClean="0"/>
              <a:t>D.  </a:t>
            </a:r>
            <a:r>
              <a:rPr lang="de-DE" sz="1600" cap="none" dirty="0" err="1" smtClean="0"/>
              <a:t>Berguna</a:t>
            </a:r>
            <a:r>
              <a:rPr lang="de-DE" sz="1600" cap="none" dirty="0" smtClean="0"/>
              <a:t> </a:t>
            </a:r>
            <a:r>
              <a:rPr lang="de-DE" sz="1600" cap="none" dirty="0" err="1" smtClean="0"/>
              <a:t>untuk</a:t>
            </a:r>
            <a:r>
              <a:rPr lang="de-DE" sz="1600" cap="none" dirty="0" smtClean="0"/>
              <a:t> </a:t>
            </a:r>
            <a:r>
              <a:rPr lang="de-DE" sz="1600" cap="none" dirty="0" err="1" smtClean="0"/>
              <a:t>menunjang</a:t>
            </a:r>
            <a:r>
              <a:rPr lang="de-DE" sz="1600" cap="none" dirty="0" smtClean="0"/>
              <a:t> </a:t>
            </a:r>
            <a:r>
              <a:rPr lang="de-DE" sz="1600" cap="none" dirty="0" err="1" smtClean="0"/>
              <a:t>pembangunan</a:t>
            </a:r>
            <a:r>
              <a:rPr lang="de-DE" sz="1600" cap="none" dirty="0" smtClean="0"/>
              <a:t> </a:t>
            </a:r>
            <a:r>
              <a:rPr lang="de-DE" sz="1600" cap="none" dirty="0" err="1" smtClean="0"/>
              <a:t>nasional</a:t>
            </a:r>
            <a:r>
              <a:rPr lang="de-DE" sz="1600" cap="none" dirty="0" smtClean="0"/>
              <a:t> </a:t>
            </a:r>
            <a:r>
              <a:rPr lang="de-DE" sz="1600" cap="none" dirty="0" err="1" smtClean="0"/>
              <a:t>yang</a:t>
            </a:r>
            <a:r>
              <a:rPr lang="de-DE" sz="1600" cap="none" dirty="0" smtClean="0"/>
              <a:t> </a:t>
            </a:r>
            <a:r>
              <a:rPr lang="de-DE" sz="1600" cap="none" dirty="0" err="1" smtClean="0"/>
              <a:t>dimiliki</a:t>
            </a:r>
            <a:r>
              <a:rPr lang="de-DE" sz="1600" cap="none" dirty="0" smtClean="0"/>
              <a:t> </a:t>
            </a:r>
            <a:r>
              <a:rPr lang="de-DE" sz="1600" cap="none" dirty="0" err="1" smtClean="0"/>
              <a:t>oleh</a:t>
            </a:r>
            <a:r>
              <a:rPr lang="de-DE" sz="1600" cap="none" dirty="0" smtClean="0"/>
              <a:t> </a:t>
            </a:r>
            <a:r>
              <a:rPr lang="de-DE" sz="1600" cap="none" dirty="0" err="1" smtClean="0"/>
              <a:t>suatu</a:t>
            </a:r>
            <a:r>
              <a:rPr lang="de-DE" sz="1600" cap="none" dirty="0" smtClean="0"/>
              <a:t> </a:t>
            </a:r>
            <a:r>
              <a:rPr lang="de-DE" sz="1600" cap="none" dirty="0" err="1" smtClean="0"/>
              <a:t>negara</a:t>
            </a:r>
            <a:r>
              <a:rPr lang="en-US" sz="1600" cap="none" dirty="0" smtClean="0"/>
              <a:t/>
            </a:r>
            <a:br>
              <a:rPr lang="en-US" sz="1600" cap="none" dirty="0" smtClean="0"/>
            </a:br>
            <a:r>
              <a:rPr lang="de-DE" sz="1600" cap="none" dirty="0" smtClean="0"/>
              <a:t> </a:t>
            </a:r>
            <a:r>
              <a:rPr lang="en-US" sz="1600" cap="none" dirty="0" smtClean="0"/>
              <a:t/>
            </a:r>
            <a:br>
              <a:rPr lang="en-US" sz="1600" cap="none" dirty="0" smtClean="0"/>
            </a:br>
            <a:endParaRPr lang="en-US" sz="1600" cap="non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Subtitle 5"/>
          <p:cNvSpPr>
            <a:spLocks noGrp="1"/>
          </p:cNvSpPr>
          <p:nvPr>
            <p:ph type="subTitle" idx="1"/>
          </p:nvPr>
        </p:nvSpPr>
        <p:spPr>
          <a:xfrm>
            <a:off x="3733804" y="551658"/>
            <a:ext cx="5120640" cy="1230312"/>
          </a:xfrm>
        </p:spPr>
        <p:txBody>
          <a:bodyPr>
            <a:normAutofit/>
          </a:bodyPr>
          <a:lstStyle/>
          <a:p>
            <a:r>
              <a:rPr lang="en-US" sz="3600" dirty="0" err="1" smtClean="0"/>
              <a:t>Dampak</a:t>
            </a:r>
            <a:r>
              <a:rPr lang="en-US" sz="3600" dirty="0" smtClean="0"/>
              <a:t> </a:t>
            </a:r>
            <a:r>
              <a:rPr lang="en-US" sz="3600" dirty="0" err="1" smtClean="0"/>
              <a:t>negatif</a:t>
            </a:r>
            <a:r>
              <a:rPr lang="en-US" sz="3600" dirty="0" smtClean="0"/>
              <a:t> BLN</a:t>
            </a:r>
            <a:endParaRPr lang="en-US" sz="3600" dirty="0"/>
          </a:p>
        </p:txBody>
      </p:sp>
      <p:sp>
        <p:nvSpPr>
          <p:cNvPr id="1048591" name="Title 1"/>
          <p:cNvSpPr>
            <a:spLocks noGrp="1"/>
          </p:cNvSpPr>
          <p:nvPr>
            <p:ph type="title"/>
          </p:nvPr>
        </p:nvSpPr>
        <p:spPr>
          <a:xfrm>
            <a:off x="3733804" y="2122714"/>
            <a:ext cx="5129543" cy="3410857"/>
          </a:xfrm>
        </p:spPr>
        <p:txBody>
          <a:bodyPr>
            <a:noAutofit/>
          </a:bodyPr>
          <a:lstStyle/>
          <a:p>
            <a:r>
              <a:rPr lang="de-DE" sz="1600" cap="none" dirty="0" smtClean="0"/>
              <a:t>A. </a:t>
            </a:r>
            <a:r>
              <a:rPr lang="de-DE" sz="1600" cap="none" dirty="0" err="1" smtClean="0"/>
              <a:t>Menyebabkan</a:t>
            </a:r>
            <a:r>
              <a:rPr lang="de-DE" sz="1600" cap="none" dirty="0" smtClean="0"/>
              <a:t> </a:t>
            </a:r>
            <a:r>
              <a:rPr lang="de-DE" sz="1600" cap="none" dirty="0" err="1" smtClean="0"/>
              <a:t>nilai</a:t>
            </a:r>
            <a:r>
              <a:rPr lang="de-DE" sz="1600" cap="none" dirty="0" smtClean="0"/>
              <a:t> </a:t>
            </a:r>
            <a:r>
              <a:rPr lang="de-DE" sz="1600" cap="none" dirty="0" err="1" smtClean="0"/>
              <a:t>tukar</a:t>
            </a:r>
            <a:r>
              <a:rPr lang="de-DE" sz="1600" cap="none" dirty="0" smtClean="0"/>
              <a:t> </a:t>
            </a:r>
            <a:r>
              <a:rPr lang="de-DE" sz="1600" cap="none" dirty="0" err="1" smtClean="0"/>
              <a:t>rupiah</a:t>
            </a:r>
            <a:r>
              <a:rPr lang="de-DE" sz="1600" cap="none" dirty="0" smtClean="0"/>
              <a:t> </a:t>
            </a:r>
            <a:r>
              <a:rPr lang="de-DE" sz="1600" cap="none" dirty="0" err="1" smtClean="0"/>
              <a:t>jatuh</a:t>
            </a:r>
            <a:r>
              <a:rPr lang="de-DE" sz="1600" cap="none" dirty="0" smtClean="0"/>
              <a:t>(</a:t>
            </a:r>
            <a:r>
              <a:rPr lang="de-DE" sz="1600" cap="none" dirty="0" err="1" smtClean="0"/>
              <a:t>inflasi</a:t>
            </a:r>
            <a:r>
              <a:rPr lang="de-DE" sz="1600" cap="none" dirty="0" smtClean="0"/>
              <a:t>). </a:t>
            </a:r>
            <a:endParaRPr lang="en-US" sz="1600" cap="non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p:txBody>
          <a:bodyPr>
            <a:normAutofit fontScale="90000"/>
          </a:bodyPr>
          <a:lstStyle/>
          <a:p>
            <a:r>
              <a:rPr lang="en-US" dirty="0" err="1" smtClean="0"/>
              <a:t>Bantuan Luar Negeri dalam Gempa Bumi dan </a:t>
            </a:r>
            <a:br>
              <a:rPr lang="en-US" dirty="0" err="1" smtClean="0"/>
            </a:br>
            <a:r>
              <a:rPr lang="en-US" dirty="0" err="1" smtClean="0"/>
              <a:t>Tsunami Aceh 2004</a:t>
            </a:r>
            <a:endParaRPr lang="en-US" dirty="0"/>
          </a:p>
        </p:txBody>
      </p:sp>
      <p:sp>
        <p:nvSpPr>
          <p:cNvPr id="1048601" name="Content Placeholder 2"/>
          <p:cNvSpPr>
            <a:spLocks noGrp="1"/>
          </p:cNvSpPr>
          <p:nvPr>
            <p:ph sz="quarter" idx="13"/>
          </p:nvPr>
        </p:nvSpPr>
        <p:spPr/>
        <p:txBody>
          <a:bodyPr>
            <a:normAutofit fontScale="81818" lnSpcReduction="20000"/>
          </a:bodyPr>
          <a:lstStyle/>
          <a:p>
            <a:r>
              <a:rPr lang="en-US"/>
              <a:t>Salah satu bencana yang menjaring banyak bantuan luar negeri dari berbagai negara di belahan dunia, diantaranya:</a:t>
            </a:r>
          </a:p>
          <a:p>
            <a:r>
              <a:rPr lang="en-US"/>
              <a:t>Australia menjanjikan US$819,9 juta, Jerman memberikan US$660 juta, </a:t>
            </a:r>
          </a:p>
          <a:p>
            <a:r>
              <a:rPr lang="en-US"/>
              <a:t>Jepang US$500 juta, </a:t>
            </a:r>
          </a:p>
          <a:p>
            <a:r>
              <a:rPr lang="en-US"/>
              <a:t>Kanada US$343 juta, </a:t>
            </a:r>
          </a:p>
          <a:p>
            <a:r>
              <a:rPr lang="en-US"/>
              <a:t>Norwegia dan Belanda masing-masing US$183 juta, </a:t>
            </a:r>
          </a:p>
          <a:p>
            <a:r>
              <a:rPr lang="en-US"/>
              <a:t>Amerika Serikat mengirim US$350 juta, </a:t>
            </a:r>
          </a:p>
          <a:p>
            <a:r>
              <a:rPr lang="en-US"/>
              <a:t>Bank Dunia memberikan US$250 juta. </a:t>
            </a:r>
          </a:p>
          <a:p>
            <a:r>
              <a:rPr lang="en-US"/>
              <a:t>Italia menjanjikan US$95 juta, kemudian dinaikkan menjadi US$113 juta; $42 juta di antaranya disumbangkan oleh penduduk Italia menggunakan sistem SMS, </a:t>
            </a:r>
          </a:p>
          <a:p>
            <a:r>
              <a:rPr lang="en-US"/>
              <a:t>sedangkan World Food Programme (WFP) memberi bantuan makanan kepada 9000 warga di Aceh dalam satu bulan </a:t>
            </a:r>
          </a:p>
          <a:p>
            <a:r>
              <a:rPr lang="en-US"/>
              <a:t>Dukungan awal untuk rehabilitasi mata pencaharian direalisasikan dalam bentuk aset, seperti perahu kecil dan jaring pancing, serta uang tunai untuk bekerja.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641</Words>
  <Application>Microsoft Office PowerPoint</Application>
  <PresentationFormat>On-screen Show (16:10)</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Candara</vt:lpstr>
      <vt:lpstr>Tahoma</vt:lpstr>
      <vt:lpstr>Tunga</vt:lpstr>
      <vt:lpstr>Soho</vt:lpstr>
      <vt:lpstr>Indonesia dan bantuan luar negeri</vt:lpstr>
      <vt:lpstr>Pengertian Bantuan Luar Negri</vt:lpstr>
      <vt:lpstr>- Robert Gilpin : Bantuan luar negeri adalah sejumlah dana yang diberikan oleh negara yang relatif maju atau layak kepada negara yang secara ekonomi lebih miskin.   K.J. Holsti : Bantuan luar negeri sebagai transfer uang, teknologi, ataupun nasehat – nasehat teknis dari negara donor kepada negara penerima. </vt:lpstr>
      <vt:lpstr>Sumber Pembiayaan Bantuan Luar Negeri dapat dikelompokkan sebagai berikut:</vt:lpstr>
      <vt:lpstr>Sejaran BLN di Indonesia</vt:lpstr>
      <vt:lpstr>B. Non-CGI</vt:lpstr>
      <vt:lpstr>A. Membantu dan mempermudah negara untuk melakukan kegiatan ekonomi.  B.  Sebagai sumber investasi swasta   C.  Sebagai pembiayaan foreign direct investment (FDI) dan kedalaman pasar modal   D.  Berguna untuk menunjang pembangunan nasional yang dimiliki oleh suatu negara   </vt:lpstr>
      <vt:lpstr>A. Menyebabkan nilai tukar rupiah jatuh(inflasi). </vt:lpstr>
      <vt:lpstr>Bantuan Luar Negeri dalam Gempa Bumi dan  Tsunami Aceh 2004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dan bantuan luar negeri</dc:title>
  <dc:creator>Radi</dc:creator>
  <cp:lastModifiedBy>User</cp:lastModifiedBy>
  <cp:revision>1</cp:revision>
  <dcterms:created xsi:type="dcterms:W3CDTF">2020-04-09T19:52:01Z</dcterms:created>
  <dcterms:modified xsi:type="dcterms:W3CDTF">2020-06-03T02:13:59Z</dcterms:modified>
</cp:coreProperties>
</file>