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56" r:id="rId2"/>
    <p:sldId id="273" r:id="rId3"/>
    <p:sldId id="279" r:id="rId4"/>
    <p:sldId id="280" r:id="rId5"/>
    <p:sldId id="281" r:id="rId6"/>
    <p:sldId id="282" r:id="rId7"/>
    <p:sldId id="283" r:id="rId8"/>
    <p:sldId id="284" r:id="rId9"/>
    <p:sldId id="285" r:id="rId10"/>
    <p:sldId id="286" r:id="rId11"/>
    <p:sldId id="292" r:id="rId12"/>
    <p:sldId id="287" r:id="rId13"/>
    <p:sldId id="288" r:id="rId14"/>
    <p:sldId id="291" r:id="rId15"/>
    <p:sldId id="293"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00" autoAdjust="0"/>
  </p:normalViewPr>
  <p:slideViewPr>
    <p:cSldViewPr>
      <p:cViewPr varScale="1">
        <p:scale>
          <a:sx n="88" d="100"/>
          <a:sy n="88" d="100"/>
        </p:scale>
        <p:origin x="494" y="6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1F9D2-D61A-4FA2-916A-5B58797307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9EA233FE-EF07-4BD9-AD21-1BBD5685D201}">
      <dgm:prSet phldrT="[Text]"/>
      <dgm:spPr>
        <a:scene3d>
          <a:camera prst="orthographicFront"/>
          <a:lightRig rig="threePt" dir="t"/>
        </a:scene3d>
        <a:sp3d>
          <a:bevelT prst="angle"/>
        </a:sp3d>
      </dgm:spPr>
      <dgm:t>
        <a:bodyPr/>
        <a:lstStyle/>
        <a:p>
          <a:r>
            <a:rPr lang="en-US" b="1" dirty="0"/>
            <a:t>Pasar yang </a:t>
          </a:r>
          <a:r>
            <a:rPr lang="en-US" b="1" dirty="0" err="1"/>
            <a:t>kompetitif</a:t>
          </a:r>
          <a:endParaRPr lang="id-ID" dirty="0"/>
        </a:p>
      </dgm:t>
    </dgm:pt>
    <dgm:pt modelId="{DB7222EF-12B6-41CB-87C9-C61CD90D1A6E}" type="parTrans" cxnId="{D2F37CDF-0ED6-4963-80FE-8BBF4684B91E}">
      <dgm:prSet/>
      <dgm:spPr/>
      <dgm:t>
        <a:bodyPr/>
        <a:lstStyle/>
        <a:p>
          <a:endParaRPr lang="id-ID"/>
        </a:p>
      </dgm:t>
    </dgm:pt>
    <dgm:pt modelId="{450D8C9D-A834-47CC-BF2F-A143793F8D56}" type="sibTrans" cxnId="{D2F37CDF-0ED6-4963-80FE-8BBF4684B91E}">
      <dgm:prSet/>
      <dgm:spPr/>
      <dgm:t>
        <a:bodyPr/>
        <a:lstStyle/>
        <a:p>
          <a:endParaRPr lang="id-ID"/>
        </a:p>
      </dgm:t>
    </dgm:pt>
    <dgm:pt modelId="{29EDD3E6-B8EA-44E9-8669-C7B0CC0C8AEF}">
      <dgm:prSet phldrT="[Text]"/>
      <dgm:spPr>
        <a:scene3d>
          <a:camera prst="orthographicFront"/>
          <a:lightRig rig="threePt" dir="t"/>
        </a:scene3d>
        <a:sp3d>
          <a:bevelT prst="angle"/>
        </a:sp3d>
      </dgm:spPr>
      <dgm:t>
        <a:bodyPr/>
        <a:lstStyle/>
        <a:p>
          <a:r>
            <a:rPr lang="en-US" b="1" dirty="0" err="1"/>
            <a:t>Keterbukaan</a:t>
          </a:r>
          <a:endParaRPr lang="id-ID" dirty="0"/>
        </a:p>
      </dgm:t>
    </dgm:pt>
    <dgm:pt modelId="{8CD79702-BDEB-4859-A2CD-D2719B50AC75}" type="parTrans" cxnId="{745101DA-266B-42AC-97A4-C0C4D46840F0}">
      <dgm:prSet/>
      <dgm:spPr/>
      <dgm:t>
        <a:bodyPr/>
        <a:lstStyle/>
        <a:p>
          <a:endParaRPr lang="id-ID"/>
        </a:p>
      </dgm:t>
    </dgm:pt>
    <dgm:pt modelId="{201E2FDD-580B-4AC5-A847-D580D61B88CF}" type="sibTrans" cxnId="{745101DA-266B-42AC-97A4-C0C4D46840F0}">
      <dgm:prSet/>
      <dgm:spPr/>
      <dgm:t>
        <a:bodyPr/>
        <a:lstStyle/>
        <a:p>
          <a:endParaRPr lang="id-ID"/>
        </a:p>
      </dgm:t>
    </dgm:pt>
    <dgm:pt modelId="{B018D840-AD24-44DB-B393-7B3B485269A3}">
      <dgm:prSet phldrT="[Text]"/>
      <dgm:spPr>
        <a:scene3d>
          <a:camera prst="orthographicFront"/>
          <a:lightRig rig="threePt" dir="t"/>
        </a:scene3d>
        <a:sp3d>
          <a:bevelT prst="angle"/>
        </a:sp3d>
      </dgm:spPr>
      <dgm:t>
        <a:bodyPr/>
        <a:lstStyle/>
        <a:p>
          <a:r>
            <a:rPr lang="en-US" b="1" dirty="0" err="1"/>
            <a:t>Keadilan</a:t>
          </a:r>
          <a:r>
            <a:rPr lang="en-US" b="1" dirty="0"/>
            <a:t> </a:t>
          </a:r>
          <a:r>
            <a:rPr lang="en-US" b="1" dirty="0" err="1"/>
            <a:t>Sosial</a:t>
          </a:r>
          <a:endParaRPr lang="id-ID" dirty="0"/>
        </a:p>
      </dgm:t>
    </dgm:pt>
    <dgm:pt modelId="{3249E635-4250-4D6C-B588-2ECA17E817AF}" type="parTrans" cxnId="{34025176-D4E7-4FCF-AEA2-D48A7C0593F1}">
      <dgm:prSet/>
      <dgm:spPr/>
      <dgm:t>
        <a:bodyPr/>
        <a:lstStyle/>
        <a:p>
          <a:endParaRPr lang="id-ID"/>
        </a:p>
      </dgm:t>
    </dgm:pt>
    <dgm:pt modelId="{C824C406-1EED-4029-85DF-29B8D5EDB766}" type="sibTrans" cxnId="{34025176-D4E7-4FCF-AEA2-D48A7C0593F1}">
      <dgm:prSet/>
      <dgm:spPr/>
      <dgm:t>
        <a:bodyPr/>
        <a:lstStyle/>
        <a:p>
          <a:endParaRPr lang="id-ID"/>
        </a:p>
      </dgm:t>
    </dgm:pt>
    <dgm:pt modelId="{ED0FEB61-80F7-4F96-B5EF-A29821CAAFBF}" type="pres">
      <dgm:prSet presAssocID="{7181F9D2-D61A-4FA2-916A-5B58797307FE}" presName="linear" presStyleCnt="0">
        <dgm:presLayoutVars>
          <dgm:dir/>
          <dgm:animLvl val="lvl"/>
          <dgm:resizeHandles val="exact"/>
        </dgm:presLayoutVars>
      </dgm:prSet>
      <dgm:spPr/>
      <dgm:t>
        <a:bodyPr/>
        <a:lstStyle/>
        <a:p>
          <a:endParaRPr lang="en-US"/>
        </a:p>
      </dgm:t>
    </dgm:pt>
    <dgm:pt modelId="{EDF131D2-BA90-4B42-99AB-AD4E5966BCEB}" type="pres">
      <dgm:prSet presAssocID="{9EA233FE-EF07-4BD9-AD21-1BBD5685D201}" presName="parentLin" presStyleCnt="0"/>
      <dgm:spPr>
        <a:scene3d>
          <a:camera prst="orthographicFront"/>
          <a:lightRig rig="threePt" dir="t"/>
        </a:scene3d>
        <a:sp3d>
          <a:bevelT prst="angle"/>
        </a:sp3d>
      </dgm:spPr>
    </dgm:pt>
    <dgm:pt modelId="{48EBFC95-BC7A-4CC3-88E3-5166B995AFE7}" type="pres">
      <dgm:prSet presAssocID="{9EA233FE-EF07-4BD9-AD21-1BBD5685D201}" presName="parentLeftMargin" presStyleLbl="node1" presStyleIdx="0" presStyleCnt="3"/>
      <dgm:spPr/>
      <dgm:t>
        <a:bodyPr/>
        <a:lstStyle/>
        <a:p>
          <a:endParaRPr lang="en-US"/>
        </a:p>
      </dgm:t>
    </dgm:pt>
    <dgm:pt modelId="{73160197-786E-4F28-90FC-6ACCC84FE9C9}" type="pres">
      <dgm:prSet presAssocID="{9EA233FE-EF07-4BD9-AD21-1BBD5685D201}" presName="parentText" presStyleLbl="node1" presStyleIdx="0" presStyleCnt="3">
        <dgm:presLayoutVars>
          <dgm:chMax val="0"/>
          <dgm:bulletEnabled val="1"/>
        </dgm:presLayoutVars>
      </dgm:prSet>
      <dgm:spPr/>
      <dgm:t>
        <a:bodyPr/>
        <a:lstStyle/>
        <a:p>
          <a:endParaRPr lang="en-US"/>
        </a:p>
      </dgm:t>
    </dgm:pt>
    <dgm:pt modelId="{549AA821-A729-4F96-A728-7B032BF98A7F}" type="pres">
      <dgm:prSet presAssocID="{9EA233FE-EF07-4BD9-AD21-1BBD5685D201}" presName="negativeSpace" presStyleCnt="0"/>
      <dgm:spPr>
        <a:scene3d>
          <a:camera prst="orthographicFront"/>
          <a:lightRig rig="threePt" dir="t"/>
        </a:scene3d>
        <a:sp3d>
          <a:bevelT prst="angle"/>
        </a:sp3d>
      </dgm:spPr>
    </dgm:pt>
    <dgm:pt modelId="{F983138A-5259-4F8D-B9E5-6AB12B22EB01}" type="pres">
      <dgm:prSet presAssocID="{9EA233FE-EF07-4BD9-AD21-1BBD5685D201}" presName="childText" presStyleLbl="conFgAcc1" presStyleIdx="0" presStyleCnt="3">
        <dgm:presLayoutVars>
          <dgm:bulletEnabled val="1"/>
        </dgm:presLayoutVars>
      </dgm:prSet>
      <dgm:spPr>
        <a:scene3d>
          <a:camera prst="orthographicFront"/>
          <a:lightRig rig="threePt" dir="t"/>
        </a:scene3d>
        <a:sp3d>
          <a:bevelT prst="angle"/>
        </a:sp3d>
      </dgm:spPr>
    </dgm:pt>
    <dgm:pt modelId="{6510FCFB-AB8C-4D94-8C39-98A844F9A93C}" type="pres">
      <dgm:prSet presAssocID="{450D8C9D-A834-47CC-BF2F-A143793F8D56}" presName="spaceBetweenRectangles" presStyleCnt="0"/>
      <dgm:spPr>
        <a:scene3d>
          <a:camera prst="orthographicFront"/>
          <a:lightRig rig="threePt" dir="t"/>
        </a:scene3d>
        <a:sp3d>
          <a:bevelT prst="angle"/>
        </a:sp3d>
      </dgm:spPr>
    </dgm:pt>
    <dgm:pt modelId="{CE4F00FE-1313-4558-8CA0-D9C2F82A090D}" type="pres">
      <dgm:prSet presAssocID="{29EDD3E6-B8EA-44E9-8669-C7B0CC0C8AEF}" presName="parentLin" presStyleCnt="0"/>
      <dgm:spPr>
        <a:scene3d>
          <a:camera prst="orthographicFront"/>
          <a:lightRig rig="threePt" dir="t"/>
        </a:scene3d>
        <a:sp3d>
          <a:bevelT prst="angle"/>
        </a:sp3d>
      </dgm:spPr>
    </dgm:pt>
    <dgm:pt modelId="{53E58B31-439B-48CB-926B-B455AB745017}" type="pres">
      <dgm:prSet presAssocID="{29EDD3E6-B8EA-44E9-8669-C7B0CC0C8AEF}" presName="parentLeftMargin" presStyleLbl="node1" presStyleIdx="0" presStyleCnt="3"/>
      <dgm:spPr/>
      <dgm:t>
        <a:bodyPr/>
        <a:lstStyle/>
        <a:p>
          <a:endParaRPr lang="en-US"/>
        </a:p>
      </dgm:t>
    </dgm:pt>
    <dgm:pt modelId="{1067A08C-54D5-44D2-A68A-276D6D8157D0}" type="pres">
      <dgm:prSet presAssocID="{29EDD3E6-B8EA-44E9-8669-C7B0CC0C8AEF}" presName="parentText" presStyleLbl="node1" presStyleIdx="1" presStyleCnt="3">
        <dgm:presLayoutVars>
          <dgm:chMax val="0"/>
          <dgm:bulletEnabled val="1"/>
        </dgm:presLayoutVars>
      </dgm:prSet>
      <dgm:spPr/>
      <dgm:t>
        <a:bodyPr/>
        <a:lstStyle/>
        <a:p>
          <a:endParaRPr lang="en-US"/>
        </a:p>
      </dgm:t>
    </dgm:pt>
    <dgm:pt modelId="{09C0811D-DABF-4929-9697-6F75058A8027}" type="pres">
      <dgm:prSet presAssocID="{29EDD3E6-B8EA-44E9-8669-C7B0CC0C8AEF}" presName="negativeSpace" presStyleCnt="0"/>
      <dgm:spPr>
        <a:scene3d>
          <a:camera prst="orthographicFront"/>
          <a:lightRig rig="threePt" dir="t"/>
        </a:scene3d>
        <a:sp3d>
          <a:bevelT prst="angle"/>
        </a:sp3d>
      </dgm:spPr>
    </dgm:pt>
    <dgm:pt modelId="{D386AB3A-0E43-49B3-A267-3EEEB01F075C}" type="pres">
      <dgm:prSet presAssocID="{29EDD3E6-B8EA-44E9-8669-C7B0CC0C8AEF}" presName="childText" presStyleLbl="conFgAcc1" presStyleIdx="1" presStyleCnt="3">
        <dgm:presLayoutVars>
          <dgm:bulletEnabled val="1"/>
        </dgm:presLayoutVars>
      </dgm:prSet>
      <dgm:spPr>
        <a:scene3d>
          <a:camera prst="orthographicFront"/>
          <a:lightRig rig="threePt" dir="t"/>
        </a:scene3d>
        <a:sp3d>
          <a:bevelT prst="angle"/>
        </a:sp3d>
      </dgm:spPr>
    </dgm:pt>
    <dgm:pt modelId="{441E85F2-61D9-4154-A199-7DD20E6BA466}" type="pres">
      <dgm:prSet presAssocID="{201E2FDD-580B-4AC5-A847-D580D61B88CF}" presName="spaceBetweenRectangles" presStyleCnt="0"/>
      <dgm:spPr>
        <a:scene3d>
          <a:camera prst="orthographicFront"/>
          <a:lightRig rig="threePt" dir="t"/>
        </a:scene3d>
        <a:sp3d>
          <a:bevelT prst="angle"/>
        </a:sp3d>
      </dgm:spPr>
    </dgm:pt>
    <dgm:pt modelId="{5B920627-CD14-4134-BF2C-BCF955BCE898}" type="pres">
      <dgm:prSet presAssocID="{B018D840-AD24-44DB-B393-7B3B485269A3}" presName="parentLin" presStyleCnt="0"/>
      <dgm:spPr>
        <a:scene3d>
          <a:camera prst="orthographicFront"/>
          <a:lightRig rig="threePt" dir="t"/>
        </a:scene3d>
        <a:sp3d>
          <a:bevelT prst="angle"/>
        </a:sp3d>
      </dgm:spPr>
    </dgm:pt>
    <dgm:pt modelId="{25811C53-4D1D-4ABE-8DA4-78D73386D09A}" type="pres">
      <dgm:prSet presAssocID="{B018D840-AD24-44DB-B393-7B3B485269A3}" presName="parentLeftMargin" presStyleLbl="node1" presStyleIdx="1" presStyleCnt="3"/>
      <dgm:spPr/>
      <dgm:t>
        <a:bodyPr/>
        <a:lstStyle/>
        <a:p>
          <a:endParaRPr lang="en-US"/>
        </a:p>
      </dgm:t>
    </dgm:pt>
    <dgm:pt modelId="{8FF427DA-6E8D-4C21-A2FD-73DD6DCF5700}" type="pres">
      <dgm:prSet presAssocID="{B018D840-AD24-44DB-B393-7B3B485269A3}" presName="parentText" presStyleLbl="node1" presStyleIdx="2" presStyleCnt="3">
        <dgm:presLayoutVars>
          <dgm:chMax val="0"/>
          <dgm:bulletEnabled val="1"/>
        </dgm:presLayoutVars>
      </dgm:prSet>
      <dgm:spPr/>
      <dgm:t>
        <a:bodyPr/>
        <a:lstStyle/>
        <a:p>
          <a:endParaRPr lang="en-US"/>
        </a:p>
      </dgm:t>
    </dgm:pt>
    <dgm:pt modelId="{DD517DF3-834C-4DF6-80F6-E64D139D59EB}" type="pres">
      <dgm:prSet presAssocID="{B018D840-AD24-44DB-B393-7B3B485269A3}" presName="negativeSpace" presStyleCnt="0"/>
      <dgm:spPr>
        <a:scene3d>
          <a:camera prst="orthographicFront"/>
          <a:lightRig rig="threePt" dir="t"/>
        </a:scene3d>
        <a:sp3d>
          <a:bevelT prst="angle"/>
        </a:sp3d>
      </dgm:spPr>
    </dgm:pt>
    <dgm:pt modelId="{A92E6A2C-11A4-4D99-9DF9-57883DFBF2F6}" type="pres">
      <dgm:prSet presAssocID="{B018D840-AD24-44DB-B393-7B3B485269A3}" presName="childText" presStyleLbl="conFgAcc1" presStyleIdx="2" presStyleCnt="3">
        <dgm:presLayoutVars>
          <dgm:bulletEnabled val="1"/>
        </dgm:presLayoutVars>
      </dgm:prSet>
      <dgm:spPr>
        <a:scene3d>
          <a:camera prst="orthographicFront"/>
          <a:lightRig rig="threePt" dir="t"/>
        </a:scene3d>
        <a:sp3d>
          <a:bevelT prst="angle"/>
        </a:sp3d>
      </dgm:spPr>
    </dgm:pt>
  </dgm:ptLst>
  <dgm:cxnLst>
    <dgm:cxn modelId="{6618A369-CBFB-41E1-A907-84AF906B2768}" type="presOf" srcId="{29EDD3E6-B8EA-44E9-8669-C7B0CC0C8AEF}" destId="{1067A08C-54D5-44D2-A68A-276D6D8157D0}" srcOrd="1" destOrd="0" presId="urn:microsoft.com/office/officeart/2005/8/layout/list1"/>
    <dgm:cxn modelId="{D2F37CDF-0ED6-4963-80FE-8BBF4684B91E}" srcId="{7181F9D2-D61A-4FA2-916A-5B58797307FE}" destId="{9EA233FE-EF07-4BD9-AD21-1BBD5685D201}" srcOrd="0" destOrd="0" parTransId="{DB7222EF-12B6-41CB-87C9-C61CD90D1A6E}" sibTransId="{450D8C9D-A834-47CC-BF2F-A143793F8D56}"/>
    <dgm:cxn modelId="{4B3FF03B-20ED-403D-A625-973F519ED0A7}" type="presOf" srcId="{B018D840-AD24-44DB-B393-7B3B485269A3}" destId="{8FF427DA-6E8D-4C21-A2FD-73DD6DCF5700}" srcOrd="1" destOrd="0" presId="urn:microsoft.com/office/officeart/2005/8/layout/list1"/>
    <dgm:cxn modelId="{EBE7007E-18B8-4826-BB72-0B78A144EF07}" type="presOf" srcId="{9EA233FE-EF07-4BD9-AD21-1BBD5685D201}" destId="{73160197-786E-4F28-90FC-6ACCC84FE9C9}" srcOrd="1" destOrd="0" presId="urn:microsoft.com/office/officeart/2005/8/layout/list1"/>
    <dgm:cxn modelId="{745101DA-266B-42AC-97A4-C0C4D46840F0}" srcId="{7181F9D2-D61A-4FA2-916A-5B58797307FE}" destId="{29EDD3E6-B8EA-44E9-8669-C7B0CC0C8AEF}" srcOrd="1" destOrd="0" parTransId="{8CD79702-BDEB-4859-A2CD-D2719B50AC75}" sibTransId="{201E2FDD-580B-4AC5-A847-D580D61B88CF}"/>
    <dgm:cxn modelId="{8869EC18-2431-41FF-840B-017EE752C6CE}" type="presOf" srcId="{7181F9D2-D61A-4FA2-916A-5B58797307FE}" destId="{ED0FEB61-80F7-4F96-B5EF-A29821CAAFBF}" srcOrd="0" destOrd="0" presId="urn:microsoft.com/office/officeart/2005/8/layout/list1"/>
    <dgm:cxn modelId="{51052D7C-087A-4839-9AF0-8E06D58DB336}" type="presOf" srcId="{29EDD3E6-B8EA-44E9-8669-C7B0CC0C8AEF}" destId="{53E58B31-439B-48CB-926B-B455AB745017}" srcOrd="0" destOrd="0" presId="urn:microsoft.com/office/officeart/2005/8/layout/list1"/>
    <dgm:cxn modelId="{34025176-D4E7-4FCF-AEA2-D48A7C0593F1}" srcId="{7181F9D2-D61A-4FA2-916A-5B58797307FE}" destId="{B018D840-AD24-44DB-B393-7B3B485269A3}" srcOrd="2" destOrd="0" parTransId="{3249E635-4250-4D6C-B588-2ECA17E817AF}" sibTransId="{C824C406-1EED-4029-85DF-29B8D5EDB766}"/>
    <dgm:cxn modelId="{CEFE8945-1924-4430-A51D-D9CCAF5E0B0E}" type="presOf" srcId="{9EA233FE-EF07-4BD9-AD21-1BBD5685D201}" destId="{48EBFC95-BC7A-4CC3-88E3-5166B995AFE7}" srcOrd="0" destOrd="0" presId="urn:microsoft.com/office/officeart/2005/8/layout/list1"/>
    <dgm:cxn modelId="{16447085-7256-4540-BB3E-E41F8BD82D23}" type="presOf" srcId="{B018D840-AD24-44DB-B393-7B3B485269A3}" destId="{25811C53-4D1D-4ABE-8DA4-78D73386D09A}" srcOrd="0" destOrd="0" presId="urn:microsoft.com/office/officeart/2005/8/layout/list1"/>
    <dgm:cxn modelId="{F2DEDB60-0D24-4D44-A2A4-0258248E228A}" type="presParOf" srcId="{ED0FEB61-80F7-4F96-B5EF-A29821CAAFBF}" destId="{EDF131D2-BA90-4B42-99AB-AD4E5966BCEB}" srcOrd="0" destOrd="0" presId="urn:microsoft.com/office/officeart/2005/8/layout/list1"/>
    <dgm:cxn modelId="{32942495-B579-43B8-BC85-865F0E97D893}" type="presParOf" srcId="{EDF131D2-BA90-4B42-99AB-AD4E5966BCEB}" destId="{48EBFC95-BC7A-4CC3-88E3-5166B995AFE7}" srcOrd="0" destOrd="0" presId="urn:microsoft.com/office/officeart/2005/8/layout/list1"/>
    <dgm:cxn modelId="{6D991D52-F485-492A-86B4-0B4607E2A394}" type="presParOf" srcId="{EDF131D2-BA90-4B42-99AB-AD4E5966BCEB}" destId="{73160197-786E-4F28-90FC-6ACCC84FE9C9}" srcOrd="1" destOrd="0" presId="urn:microsoft.com/office/officeart/2005/8/layout/list1"/>
    <dgm:cxn modelId="{D4949CC5-550D-4BB5-BB9B-865A65CF5004}" type="presParOf" srcId="{ED0FEB61-80F7-4F96-B5EF-A29821CAAFBF}" destId="{549AA821-A729-4F96-A728-7B032BF98A7F}" srcOrd="1" destOrd="0" presId="urn:microsoft.com/office/officeart/2005/8/layout/list1"/>
    <dgm:cxn modelId="{B88C10FA-7D51-46BF-9120-2D0DEAEFC405}" type="presParOf" srcId="{ED0FEB61-80F7-4F96-B5EF-A29821CAAFBF}" destId="{F983138A-5259-4F8D-B9E5-6AB12B22EB01}" srcOrd="2" destOrd="0" presId="urn:microsoft.com/office/officeart/2005/8/layout/list1"/>
    <dgm:cxn modelId="{55E4ACE9-A300-467E-81E9-E3E246CA059E}" type="presParOf" srcId="{ED0FEB61-80F7-4F96-B5EF-A29821CAAFBF}" destId="{6510FCFB-AB8C-4D94-8C39-98A844F9A93C}" srcOrd="3" destOrd="0" presId="urn:microsoft.com/office/officeart/2005/8/layout/list1"/>
    <dgm:cxn modelId="{9944A113-A66B-4577-A8DF-BD101C6E12C0}" type="presParOf" srcId="{ED0FEB61-80F7-4F96-B5EF-A29821CAAFBF}" destId="{CE4F00FE-1313-4558-8CA0-D9C2F82A090D}" srcOrd="4" destOrd="0" presId="urn:microsoft.com/office/officeart/2005/8/layout/list1"/>
    <dgm:cxn modelId="{95241B12-15F4-4266-9DEC-EDF4F2D8827C}" type="presParOf" srcId="{CE4F00FE-1313-4558-8CA0-D9C2F82A090D}" destId="{53E58B31-439B-48CB-926B-B455AB745017}" srcOrd="0" destOrd="0" presId="urn:microsoft.com/office/officeart/2005/8/layout/list1"/>
    <dgm:cxn modelId="{E61D4A3D-97D2-4E08-822D-CA29BF4EB831}" type="presParOf" srcId="{CE4F00FE-1313-4558-8CA0-D9C2F82A090D}" destId="{1067A08C-54D5-44D2-A68A-276D6D8157D0}" srcOrd="1" destOrd="0" presId="urn:microsoft.com/office/officeart/2005/8/layout/list1"/>
    <dgm:cxn modelId="{45156661-29E7-4DDB-9740-5C7E6DFB8B72}" type="presParOf" srcId="{ED0FEB61-80F7-4F96-B5EF-A29821CAAFBF}" destId="{09C0811D-DABF-4929-9697-6F75058A8027}" srcOrd="5" destOrd="0" presId="urn:microsoft.com/office/officeart/2005/8/layout/list1"/>
    <dgm:cxn modelId="{53807744-5222-4171-8343-E12EF50E81E8}" type="presParOf" srcId="{ED0FEB61-80F7-4F96-B5EF-A29821CAAFBF}" destId="{D386AB3A-0E43-49B3-A267-3EEEB01F075C}" srcOrd="6" destOrd="0" presId="urn:microsoft.com/office/officeart/2005/8/layout/list1"/>
    <dgm:cxn modelId="{B8300CE3-314C-45FF-951E-FF999C5BBD04}" type="presParOf" srcId="{ED0FEB61-80F7-4F96-B5EF-A29821CAAFBF}" destId="{441E85F2-61D9-4154-A199-7DD20E6BA466}" srcOrd="7" destOrd="0" presId="urn:microsoft.com/office/officeart/2005/8/layout/list1"/>
    <dgm:cxn modelId="{4C916F71-7007-4A2D-973D-7F152D5EF933}" type="presParOf" srcId="{ED0FEB61-80F7-4F96-B5EF-A29821CAAFBF}" destId="{5B920627-CD14-4134-BF2C-BCF955BCE898}" srcOrd="8" destOrd="0" presId="urn:microsoft.com/office/officeart/2005/8/layout/list1"/>
    <dgm:cxn modelId="{DF5F7AA6-E4B6-4D39-99EB-73A90FF7F043}" type="presParOf" srcId="{5B920627-CD14-4134-BF2C-BCF955BCE898}" destId="{25811C53-4D1D-4ABE-8DA4-78D73386D09A}" srcOrd="0" destOrd="0" presId="urn:microsoft.com/office/officeart/2005/8/layout/list1"/>
    <dgm:cxn modelId="{3DB24FD9-0A0F-4969-B4D6-9709BDFD57FA}" type="presParOf" srcId="{5B920627-CD14-4134-BF2C-BCF955BCE898}" destId="{8FF427DA-6E8D-4C21-A2FD-73DD6DCF5700}" srcOrd="1" destOrd="0" presId="urn:microsoft.com/office/officeart/2005/8/layout/list1"/>
    <dgm:cxn modelId="{B4BFFA96-9C57-40E3-9942-DA0BE3F0E7FE}" type="presParOf" srcId="{ED0FEB61-80F7-4F96-B5EF-A29821CAAFBF}" destId="{DD517DF3-834C-4DF6-80F6-E64D139D59EB}" srcOrd="9" destOrd="0" presId="urn:microsoft.com/office/officeart/2005/8/layout/list1"/>
    <dgm:cxn modelId="{DAA20A4E-AA9B-439B-B33E-E01FBB46442F}" type="presParOf" srcId="{ED0FEB61-80F7-4F96-B5EF-A29821CAAFBF}" destId="{A92E6A2C-11A4-4D99-9DF9-57883DFBF2F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81F9D2-D61A-4FA2-916A-5B58797307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9EA233FE-EF07-4BD9-AD21-1BBD5685D201}">
      <dgm:prSet phldrT="[Text]"/>
      <dgm:spPr>
        <a:scene3d>
          <a:camera prst="orthographicFront"/>
          <a:lightRig rig="threePt" dir="t"/>
        </a:scene3d>
        <a:sp3d>
          <a:bevelT prst="angle"/>
        </a:sp3d>
      </dgm:spPr>
      <dgm:t>
        <a:bodyPr/>
        <a:lstStyle/>
        <a:p>
          <a:r>
            <a:rPr lang="en-US" b="1" dirty="0"/>
            <a:t>Non-</a:t>
          </a:r>
          <a:r>
            <a:rPr lang="en-US" b="1" dirty="0" err="1"/>
            <a:t>tarif</a:t>
          </a:r>
          <a:r>
            <a:rPr lang="en-US" b="1" dirty="0"/>
            <a:t> barriers</a:t>
          </a:r>
          <a:endParaRPr lang="id-ID" dirty="0"/>
        </a:p>
      </dgm:t>
    </dgm:pt>
    <dgm:pt modelId="{DB7222EF-12B6-41CB-87C9-C61CD90D1A6E}" type="parTrans" cxnId="{D2F37CDF-0ED6-4963-80FE-8BBF4684B91E}">
      <dgm:prSet/>
      <dgm:spPr/>
      <dgm:t>
        <a:bodyPr/>
        <a:lstStyle/>
        <a:p>
          <a:endParaRPr lang="id-ID"/>
        </a:p>
      </dgm:t>
    </dgm:pt>
    <dgm:pt modelId="{450D8C9D-A834-47CC-BF2F-A143793F8D56}" type="sibTrans" cxnId="{D2F37CDF-0ED6-4963-80FE-8BBF4684B91E}">
      <dgm:prSet/>
      <dgm:spPr/>
      <dgm:t>
        <a:bodyPr/>
        <a:lstStyle/>
        <a:p>
          <a:endParaRPr lang="id-ID"/>
        </a:p>
      </dgm:t>
    </dgm:pt>
    <dgm:pt modelId="{29EDD3E6-B8EA-44E9-8669-C7B0CC0C8AEF}">
      <dgm:prSet phldrT="[Text]"/>
      <dgm:spPr>
        <a:scene3d>
          <a:camera prst="orthographicFront"/>
          <a:lightRig rig="threePt" dir="t"/>
        </a:scene3d>
        <a:sp3d>
          <a:bevelT prst="angle"/>
        </a:sp3d>
      </dgm:spPr>
      <dgm:t>
        <a:bodyPr/>
        <a:lstStyle/>
        <a:p>
          <a:r>
            <a:rPr lang="en-US" b="1" dirty="0" err="1"/>
            <a:t>Akses</a:t>
          </a:r>
          <a:r>
            <a:rPr lang="en-US" b="1" dirty="0"/>
            <a:t> </a:t>
          </a:r>
          <a:r>
            <a:rPr lang="en-US" b="1" dirty="0" err="1"/>
            <a:t>ke</a:t>
          </a:r>
          <a:r>
            <a:rPr lang="en-US" b="1" dirty="0"/>
            <a:t> </a:t>
          </a:r>
          <a:r>
            <a:rPr lang="en-US" b="1" dirty="0" err="1"/>
            <a:t>sumber</a:t>
          </a:r>
          <a:r>
            <a:rPr lang="en-US" b="1" dirty="0"/>
            <a:t> </a:t>
          </a:r>
          <a:r>
            <a:rPr lang="en-US" b="1" dirty="0" err="1"/>
            <a:t>daya</a:t>
          </a:r>
          <a:endParaRPr lang="id-ID" dirty="0"/>
        </a:p>
      </dgm:t>
    </dgm:pt>
    <dgm:pt modelId="{8CD79702-BDEB-4859-A2CD-D2719B50AC75}" type="parTrans" cxnId="{745101DA-266B-42AC-97A4-C0C4D46840F0}">
      <dgm:prSet/>
      <dgm:spPr/>
      <dgm:t>
        <a:bodyPr/>
        <a:lstStyle/>
        <a:p>
          <a:endParaRPr lang="id-ID"/>
        </a:p>
      </dgm:t>
    </dgm:pt>
    <dgm:pt modelId="{201E2FDD-580B-4AC5-A847-D580D61B88CF}" type="sibTrans" cxnId="{745101DA-266B-42AC-97A4-C0C4D46840F0}">
      <dgm:prSet/>
      <dgm:spPr/>
      <dgm:t>
        <a:bodyPr/>
        <a:lstStyle/>
        <a:p>
          <a:endParaRPr lang="id-ID"/>
        </a:p>
      </dgm:t>
    </dgm:pt>
    <dgm:pt modelId="{B018D840-AD24-44DB-B393-7B3B485269A3}">
      <dgm:prSet phldrT="[Text]"/>
      <dgm:spPr>
        <a:scene3d>
          <a:camera prst="orthographicFront"/>
          <a:lightRig rig="threePt" dir="t"/>
        </a:scene3d>
        <a:sp3d>
          <a:bevelT prst="angle"/>
        </a:sp3d>
      </dgm:spPr>
      <dgm:t>
        <a:bodyPr/>
        <a:lstStyle/>
        <a:p>
          <a:r>
            <a:rPr lang="en-US" b="1" dirty="0"/>
            <a:t>Area </a:t>
          </a:r>
          <a:r>
            <a:rPr lang="en-US" b="1" dirty="0" err="1"/>
            <a:t>pertumbuhan</a:t>
          </a:r>
          <a:r>
            <a:rPr lang="en-US" b="1" dirty="0"/>
            <a:t> </a:t>
          </a:r>
          <a:r>
            <a:rPr lang="en-US" b="1" dirty="0" err="1"/>
            <a:t>baru</a:t>
          </a:r>
          <a:endParaRPr lang="id-ID" dirty="0"/>
        </a:p>
      </dgm:t>
    </dgm:pt>
    <dgm:pt modelId="{3249E635-4250-4D6C-B588-2ECA17E817AF}" type="parTrans" cxnId="{34025176-D4E7-4FCF-AEA2-D48A7C0593F1}">
      <dgm:prSet/>
      <dgm:spPr/>
      <dgm:t>
        <a:bodyPr/>
        <a:lstStyle/>
        <a:p>
          <a:endParaRPr lang="id-ID"/>
        </a:p>
      </dgm:t>
    </dgm:pt>
    <dgm:pt modelId="{C824C406-1EED-4029-85DF-29B8D5EDB766}" type="sibTrans" cxnId="{34025176-D4E7-4FCF-AEA2-D48A7C0593F1}">
      <dgm:prSet/>
      <dgm:spPr/>
      <dgm:t>
        <a:bodyPr/>
        <a:lstStyle/>
        <a:p>
          <a:endParaRPr lang="id-ID"/>
        </a:p>
      </dgm:t>
    </dgm:pt>
    <dgm:pt modelId="{ED0FEB61-80F7-4F96-B5EF-A29821CAAFBF}" type="pres">
      <dgm:prSet presAssocID="{7181F9D2-D61A-4FA2-916A-5B58797307FE}" presName="linear" presStyleCnt="0">
        <dgm:presLayoutVars>
          <dgm:dir/>
          <dgm:animLvl val="lvl"/>
          <dgm:resizeHandles val="exact"/>
        </dgm:presLayoutVars>
      </dgm:prSet>
      <dgm:spPr/>
      <dgm:t>
        <a:bodyPr/>
        <a:lstStyle/>
        <a:p>
          <a:endParaRPr lang="en-US"/>
        </a:p>
      </dgm:t>
    </dgm:pt>
    <dgm:pt modelId="{EDF131D2-BA90-4B42-99AB-AD4E5966BCEB}" type="pres">
      <dgm:prSet presAssocID="{9EA233FE-EF07-4BD9-AD21-1BBD5685D201}" presName="parentLin" presStyleCnt="0"/>
      <dgm:spPr>
        <a:scene3d>
          <a:camera prst="orthographicFront"/>
          <a:lightRig rig="threePt" dir="t"/>
        </a:scene3d>
        <a:sp3d>
          <a:bevelT prst="angle"/>
        </a:sp3d>
      </dgm:spPr>
    </dgm:pt>
    <dgm:pt modelId="{48EBFC95-BC7A-4CC3-88E3-5166B995AFE7}" type="pres">
      <dgm:prSet presAssocID="{9EA233FE-EF07-4BD9-AD21-1BBD5685D201}" presName="parentLeftMargin" presStyleLbl="node1" presStyleIdx="0" presStyleCnt="3"/>
      <dgm:spPr/>
      <dgm:t>
        <a:bodyPr/>
        <a:lstStyle/>
        <a:p>
          <a:endParaRPr lang="en-US"/>
        </a:p>
      </dgm:t>
    </dgm:pt>
    <dgm:pt modelId="{73160197-786E-4F28-90FC-6ACCC84FE9C9}" type="pres">
      <dgm:prSet presAssocID="{9EA233FE-EF07-4BD9-AD21-1BBD5685D201}" presName="parentText" presStyleLbl="node1" presStyleIdx="0" presStyleCnt="3">
        <dgm:presLayoutVars>
          <dgm:chMax val="0"/>
          <dgm:bulletEnabled val="1"/>
        </dgm:presLayoutVars>
      </dgm:prSet>
      <dgm:spPr/>
      <dgm:t>
        <a:bodyPr/>
        <a:lstStyle/>
        <a:p>
          <a:endParaRPr lang="en-US"/>
        </a:p>
      </dgm:t>
    </dgm:pt>
    <dgm:pt modelId="{549AA821-A729-4F96-A728-7B032BF98A7F}" type="pres">
      <dgm:prSet presAssocID="{9EA233FE-EF07-4BD9-AD21-1BBD5685D201}" presName="negativeSpace" presStyleCnt="0"/>
      <dgm:spPr>
        <a:scene3d>
          <a:camera prst="orthographicFront"/>
          <a:lightRig rig="threePt" dir="t"/>
        </a:scene3d>
        <a:sp3d>
          <a:bevelT prst="angle"/>
        </a:sp3d>
      </dgm:spPr>
    </dgm:pt>
    <dgm:pt modelId="{F983138A-5259-4F8D-B9E5-6AB12B22EB01}" type="pres">
      <dgm:prSet presAssocID="{9EA233FE-EF07-4BD9-AD21-1BBD5685D201}" presName="childText" presStyleLbl="conFgAcc1" presStyleIdx="0" presStyleCnt="3">
        <dgm:presLayoutVars>
          <dgm:bulletEnabled val="1"/>
        </dgm:presLayoutVars>
      </dgm:prSet>
      <dgm:spPr>
        <a:scene3d>
          <a:camera prst="orthographicFront"/>
          <a:lightRig rig="threePt" dir="t"/>
        </a:scene3d>
        <a:sp3d>
          <a:bevelT prst="angle"/>
        </a:sp3d>
      </dgm:spPr>
    </dgm:pt>
    <dgm:pt modelId="{6510FCFB-AB8C-4D94-8C39-98A844F9A93C}" type="pres">
      <dgm:prSet presAssocID="{450D8C9D-A834-47CC-BF2F-A143793F8D56}" presName="spaceBetweenRectangles" presStyleCnt="0"/>
      <dgm:spPr>
        <a:scene3d>
          <a:camera prst="orthographicFront"/>
          <a:lightRig rig="threePt" dir="t"/>
        </a:scene3d>
        <a:sp3d>
          <a:bevelT prst="angle"/>
        </a:sp3d>
      </dgm:spPr>
    </dgm:pt>
    <dgm:pt modelId="{CE4F00FE-1313-4558-8CA0-D9C2F82A090D}" type="pres">
      <dgm:prSet presAssocID="{29EDD3E6-B8EA-44E9-8669-C7B0CC0C8AEF}" presName="parentLin" presStyleCnt="0"/>
      <dgm:spPr>
        <a:scene3d>
          <a:camera prst="orthographicFront"/>
          <a:lightRig rig="threePt" dir="t"/>
        </a:scene3d>
        <a:sp3d>
          <a:bevelT prst="angle"/>
        </a:sp3d>
      </dgm:spPr>
    </dgm:pt>
    <dgm:pt modelId="{53E58B31-439B-48CB-926B-B455AB745017}" type="pres">
      <dgm:prSet presAssocID="{29EDD3E6-B8EA-44E9-8669-C7B0CC0C8AEF}" presName="parentLeftMargin" presStyleLbl="node1" presStyleIdx="0" presStyleCnt="3"/>
      <dgm:spPr/>
      <dgm:t>
        <a:bodyPr/>
        <a:lstStyle/>
        <a:p>
          <a:endParaRPr lang="en-US"/>
        </a:p>
      </dgm:t>
    </dgm:pt>
    <dgm:pt modelId="{1067A08C-54D5-44D2-A68A-276D6D8157D0}" type="pres">
      <dgm:prSet presAssocID="{29EDD3E6-B8EA-44E9-8669-C7B0CC0C8AEF}" presName="parentText" presStyleLbl="node1" presStyleIdx="1" presStyleCnt="3">
        <dgm:presLayoutVars>
          <dgm:chMax val="0"/>
          <dgm:bulletEnabled val="1"/>
        </dgm:presLayoutVars>
      </dgm:prSet>
      <dgm:spPr/>
      <dgm:t>
        <a:bodyPr/>
        <a:lstStyle/>
        <a:p>
          <a:endParaRPr lang="en-US"/>
        </a:p>
      </dgm:t>
    </dgm:pt>
    <dgm:pt modelId="{09C0811D-DABF-4929-9697-6F75058A8027}" type="pres">
      <dgm:prSet presAssocID="{29EDD3E6-B8EA-44E9-8669-C7B0CC0C8AEF}" presName="negativeSpace" presStyleCnt="0"/>
      <dgm:spPr>
        <a:scene3d>
          <a:camera prst="orthographicFront"/>
          <a:lightRig rig="threePt" dir="t"/>
        </a:scene3d>
        <a:sp3d>
          <a:bevelT prst="angle"/>
        </a:sp3d>
      </dgm:spPr>
    </dgm:pt>
    <dgm:pt modelId="{D386AB3A-0E43-49B3-A267-3EEEB01F075C}" type="pres">
      <dgm:prSet presAssocID="{29EDD3E6-B8EA-44E9-8669-C7B0CC0C8AEF}" presName="childText" presStyleLbl="conFgAcc1" presStyleIdx="1" presStyleCnt="3">
        <dgm:presLayoutVars>
          <dgm:bulletEnabled val="1"/>
        </dgm:presLayoutVars>
      </dgm:prSet>
      <dgm:spPr>
        <a:scene3d>
          <a:camera prst="orthographicFront"/>
          <a:lightRig rig="threePt" dir="t"/>
        </a:scene3d>
        <a:sp3d>
          <a:bevelT prst="angle"/>
        </a:sp3d>
      </dgm:spPr>
    </dgm:pt>
    <dgm:pt modelId="{441E85F2-61D9-4154-A199-7DD20E6BA466}" type="pres">
      <dgm:prSet presAssocID="{201E2FDD-580B-4AC5-A847-D580D61B88CF}" presName="spaceBetweenRectangles" presStyleCnt="0"/>
      <dgm:spPr>
        <a:scene3d>
          <a:camera prst="orthographicFront"/>
          <a:lightRig rig="threePt" dir="t"/>
        </a:scene3d>
        <a:sp3d>
          <a:bevelT prst="angle"/>
        </a:sp3d>
      </dgm:spPr>
    </dgm:pt>
    <dgm:pt modelId="{5B920627-CD14-4134-BF2C-BCF955BCE898}" type="pres">
      <dgm:prSet presAssocID="{B018D840-AD24-44DB-B393-7B3B485269A3}" presName="parentLin" presStyleCnt="0"/>
      <dgm:spPr>
        <a:scene3d>
          <a:camera prst="orthographicFront"/>
          <a:lightRig rig="threePt" dir="t"/>
        </a:scene3d>
        <a:sp3d>
          <a:bevelT prst="angle"/>
        </a:sp3d>
      </dgm:spPr>
    </dgm:pt>
    <dgm:pt modelId="{25811C53-4D1D-4ABE-8DA4-78D73386D09A}" type="pres">
      <dgm:prSet presAssocID="{B018D840-AD24-44DB-B393-7B3B485269A3}" presName="parentLeftMargin" presStyleLbl="node1" presStyleIdx="1" presStyleCnt="3"/>
      <dgm:spPr/>
      <dgm:t>
        <a:bodyPr/>
        <a:lstStyle/>
        <a:p>
          <a:endParaRPr lang="en-US"/>
        </a:p>
      </dgm:t>
    </dgm:pt>
    <dgm:pt modelId="{8FF427DA-6E8D-4C21-A2FD-73DD6DCF5700}" type="pres">
      <dgm:prSet presAssocID="{B018D840-AD24-44DB-B393-7B3B485269A3}" presName="parentText" presStyleLbl="node1" presStyleIdx="2" presStyleCnt="3">
        <dgm:presLayoutVars>
          <dgm:chMax val="0"/>
          <dgm:bulletEnabled val="1"/>
        </dgm:presLayoutVars>
      </dgm:prSet>
      <dgm:spPr/>
      <dgm:t>
        <a:bodyPr/>
        <a:lstStyle/>
        <a:p>
          <a:endParaRPr lang="en-US"/>
        </a:p>
      </dgm:t>
    </dgm:pt>
    <dgm:pt modelId="{DD517DF3-834C-4DF6-80F6-E64D139D59EB}" type="pres">
      <dgm:prSet presAssocID="{B018D840-AD24-44DB-B393-7B3B485269A3}" presName="negativeSpace" presStyleCnt="0"/>
      <dgm:spPr>
        <a:scene3d>
          <a:camera prst="orthographicFront"/>
          <a:lightRig rig="threePt" dir="t"/>
        </a:scene3d>
        <a:sp3d>
          <a:bevelT prst="angle"/>
        </a:sp3d>
      </dgm:spPr>
    </dgm:pt>
    <dgm:pt modelId="{A92E6A2C-11A4-4D99-9DF9-57883DFBF2F6}" type="pres">
      <dgm:prSet presAssocID="{B018D840-AD24-44DB-B393-7B3B485269A3}" presName="childText" presStyleLbl="conFgAcc1" presStyleIdx="2" presStyleCnt="3">
        <dgm:presLayoutVars>
          <dgm:bulletEnabled val="1"/>
        </dgm:presLayoutVars>
      </dgm:prSet>
      <dgm:spPr>
        <a:scene3d>
          <a:camera prst="orthographicFront"/>
          <a:lightRig rig="threePt" dir="t"/>
        </a:scene3d>
        <a:sp3d>
          <a:bevelT prst="angle"/>
        </a:sp3d>
      </dgm:spPr>
    </dgm:pt>
  </dgm:ptLst>
  <dgm:cxnLst>
    <dgm:cxn modelId="{6618A369-CBFB-41E1-A907-84AF906B2768}" type="presOf" srcId="{29EDD3E6-B8EA-44E9-8669-C7B0CC0C8AEF}" destId="{1067A08C-54D5-44D2-A68A-276D6D8157D0}" srcOrd="1" destOrd="0" presId="urn:microsoft.com/office/officeart/2005/8/layout/list1"/>
    <dgm:cxn modelId="{D2F37CDF-0ED6-4963-80FE-8BBF4684B91E}" srcId="{7181F9D2-D61A-4FA2-916A-5B58797307FE}" destId="{9EA233FE-EF07-4BD9-AD21-1BBD5685D201}" srcOrd="0" destOrd="0" parTransId="{DB7222EF-12B6-41CB-87C9-C61CD90D1A6E}" sibTransId="{450D8C9D-A834-47CC-BF2F-A143793F8D56}"/>
    <dgm:cxn modelId="{4B3FF03B-20ED-403D-A625-973F519ED0A7}" type="presOf" srcId="{B018D840-AD24-44DB-B393-7B3B485269A3}" destId="{8FF427DA-6E8D-4C21-A2FD-73DD6DCF5700}" srcOrd="1" destOrd="0" presId="urn:microsoft.com/office/officeart/2005/8/layout/list1"/>
    <dgm:cxn modelId="{EBE7007E-18B8-4826-BB72-0B78A144EF07}" type="presOf" srcId="{9EA233FE-EF07-4BD9-AD21-1BBD5685D201}" destId="{73160197-786E-4F28-90FC-6ACCC84FE9C9}" srcOrd="1" destOrd="0" presId="urn:microsoft.com/office/officeart/2005/8/layout/list1"/>
    <dgm:cxn modelId="{745101DA-266B-42AC-97A4-C0C4D46840F0}" srcId="{7181F9D2-D61A-4FA2-916A-5B58797307FE}" destId="{29EDD3E6-B8EA-44E9-8669-C7B0CC0C8AEF}" srcOrd="1" destOrd="0" parTransId="{8CD79702-BDEB-4859-A2CD-D2719B50AC75}" sibTransId="{201E2FDD-580B-4AC5-A847-D580D61B88CF}"/>
    <dgm:cxn modelId="{8869EC18-2431-41FF-840B-017EE752C6CE}" type="presOf" srcId="{7181F9D2-D61A-4FA2-916A-5B58797307FE}" destId="{ED0FEB61-80F7-4F96-B5EF-A29821CAAFBF}" srcOrd="0" destOrd="0" presId="urn:microsoft.com/office/officeart/2005/8/layout/list1"/>
    <dgm:cxn modelId="{51052D7C-087A-4839-9AF0-8E06D58DB336}" type="presOf" srcId="{29EDD3E6-B8EA-44E9-8669-C7B0CC0C8AEF}" destId="{53E58B31-439B-48CB-926B-B455AB745017}" srcOrd="0" destOrd="0" presId="urn:microsoft.com/office/officeart/2005/8/layout/list1"/>
    <dgm:cxn modelId="{34025176-D4E7-4FCF-AEA2-D48A7C0593F1}" srcId="{7181F9D2-D61A-4FA2-916A-5B58797307FE}" destId="{B018D840-AD24-44DB-B393-7B3B485269A3}" srcOrd="2" destOrd="0" parTransId="{3249E635-4250-4D6C-B588-2ECA17E817AF}" sibTransId="{C824C406-1EED-4029-85DF-29B8D5EDB766}"/>
    <dgm:cxn modelId="{CEFE8945-1924-4430-A51D-D9CCAF5E0B0E}" type="presOf" srcId="{9EA233FE-EF07-4BD9-AD21-1BBD5685D201}" destId="{48EBFC95-BC7A-4CC3-88E3-5166B995AFE7}" srcOrd="0" destOrd="0" presId="urn:microsoft.com/office/officeart/2005/8/layout/list1"/>
    <dgm:cxn modelId="{16447085-7256-4540-BB3E-E41F8BD82D23}" type="presOf" srcId="{B018D840-AD24-44DB-B393-7B3B485269A3}" destId="{25811C53-4D1D-4ABE-8DA4-78D73386D09A}" srcOrd="0" destOrd="0" presId="urn:microsoft.com/office/officeart/2005/8/layout/list1"/>
    <dgm:cxn modelId="{F2DEDB60-0D24-4D44-A2A4-0258248E228A}" type="presParOf" srcId="{ED0FEB61-80F7-4F96-B5EF-A29821CAAFBF}" destId="{EDF131D2-BA90-4B42-99AB-AD4E5966BCEB}" srcOrd="0" destOrd="0" presId="urn:microsoft.com/office/officeart/2005/8/layout/list1"/>
    <dgm:cxn modelId="{32942495-B579-43B8-BC85-865F0E97D893}" type="presParOf" srcId="{EDF131D2-BA90-4B42-99AB-AD4E5966BCEB}" destId="{48EBFC95-BC7A-4CC3-88E3-5166B995AFE7}" srcOrd="0" destOrd="0" presId="urn:microsoft.com/office/officeart/2005/8/layout/list1"/>
    <dgm:cxn modelId="{6D991D52-F485-492A-86B4-0B4607E2A394}" type="presParOf" srcId="{EDF131D2-BA90-4B42-99AB-AD4E5966BCEB}" destId="{73160197-786E-4F28-90FC-6ACCC84FE9C9}" srcOrd="1" destOrd="0" presId="urn:microsoft.com/office/officeart/2005/8/layout/list1"/>
    <dgm:cxn modelId="{D4949CC5-550D-4BB5-BB9B-865A65CF5004}" type="presParOf" srcId="{ED0FEB61-80F7-4F96-B5EF-A29821CAAFBF}" destId="{549AA821-A729-4F96-A728-7B032BF98A7F}" srcOrd="1" destOrd="0" presId="urn:microsoft.com/office/officeart/2005/8/layout/list1"/>
    <dgm:cxn modelId="{B88C10FA-7D51-46BF-9120-2D0DEAEFC405}" type="presParOf" srcId="{ED0FEB61-80F7-4F96-B5EF-A29821CAAFBF}" destId="{F983138A-5259-4F8D-B9E5-6AB12B22EB01}" srcOrd="2" destOrd="0" presId="urn:microsoft.com/office/officeart/2005/8/layout/list1"/>
    <dgm:cxn modelId="{55E4ACE9-A300-467E-81E9-E3E246CA059E}" type="presParOf" srcId="{ED0FEB61-80F7-4F96-B5EF-A29821CAAFBF}" destId="{6510FCFB-AB8C-4D94-8C39-98A844F9A93C}" srcOrd="3" destOrd="0" presId="urn:microsoft.com/office/officeart/2005/8/layout/list1"/>
    <dgm:cxn modelId="{9944A113-A66B-4577-A8DF-BD101C6E12C0}" type="presParOf" srcId="{ED0FEB61-80F7-4F96-B5EF-A29821CAAFBF}" destId="{CE4F00FE-1313-4558-8CA0-D9C2F82A090D}" srcOrd="4" destOrd="0" presId="urn:microsoft.com/office/officeart/2005/8/layout/list1"/>
    <dgm:cxn modelId="{95241B12-15F4-4266-9DEC-EDF4F2D8827C}" type="presParOf" srcId="{CE4F00FE-1313-4558-8CA0-D9C2F82A090D}" destId="{53E58B31-439B-48CB-926B-B455AB745017}" srcOrd="0" destOrd="0" presId="urn:microsoft.com/office/officeart/2005/8/layout/list1"/>
    <dgm:cxn modelId="{E61D4A3D-97D2-4E08-822D-CA29BF4EB831}" type="presParOf" srcId="{CE4F00FE-1313-4558-8CA0-D9C2F82A090D}" destId="{1067A08C-54D5-44D2-A68A-276D6D8157D0}" srcOrd="1" destOrd="0" presId="urn:microsoft.com/office/officeart/2005/8/layout/list1"/>
    <dgm:cxn modelId="{45156661-29E7-4DDB-9740-5C7E6DFB8B72}" type="presParOf" srcId="{ED0FEB61-80F7-4F96-B5EF-A29821CAAFBF}" destId="{09C0811D-DABF-4929-9697-6F75058A8027}" srcOrd="5" destOrd="0" presId="urn:microsoft.com/office/officeart/2005/8/layout/list1"/>
    <dgm:cxn modelId="{53807744-5222-4171-8343-E12EF50E81E8}" type="presParOf" srcId="{ED0FEB61-80F7-4F96-B5EF-A29821CAAFBF}" destId="{D386AB3A-0E43-49B3-A267-3EEEB01F075C}" srcOrd="6" destOrd="0" presId="urn:microsoft.com/office/officeart/2005/8/layout/list1"/>
    <dgm:cxn modelId="{B8300CE3-314C-45FF-951E-FF999C5BBD04}" type="presParOf" srcId="{ED0FEB61-80F7-4F96-B5EF-A29821CAAFBF}" destId="{441E85F2-61D9-4154-A199-7DD20E6BA466}" srcOrd="7" destOrd="0" presId="urn:microsoft.com/office/officeart/2005/8/layout/list1"/>
    <dgm:cxn modelId="{4C916F71-7007-4A2D-973D-7F152D5EF933}" type="presParOf" srcId="{ED0FEB61-80F7-4F96-B5EF-A29821CAAFBF}" destId="{5B920627-CD14-4134-BF2C-BCF955BCE898}" srcOrd="8" destOrd="0" presId="urn:microsoft.com/office/officeart/2005/8/layout/list1"/>
    <dgm:cxn modelId="{DF5F7AA6-E4B6-4D39-99EB-73A90FF7F043}" type="presParOf" srcId="{5B920627-CD14-4134-BF2C-BCF955BCE898}" destId="{25811C53-4D1D-4ABE-8DA4-78D73386D09A}" srcOrd="0" destOrd="0" presId="urn:microsoft.com/office/officeart/2005/8/layout/list1"/>
    <dgm:cxn modelId="{3DB24FD9-0A0F-4969-B4D6-9709BDFD57FA}" type="presParOf" srcId="{5B920627-CD14-4134-BF2C-BCF955BCE898}" destId="{8FF427DA-6E8D-4C21-A2FD-73DD6DCF5700}" srcOrd="1" destOrd="0" presId="urn:microsoft.com/office/officeart/2005/8/layout/list1"/>
    <dgm:cxn modelId="{B4BFFA96-9C57-40E3-9942-DA0BE3F0E7FE}" type="presParOf" srcId="{ED0FEB61-80F7-4F96-B5EF-A29821CAAFBF}" destId="{DD517DF3-834C-4DF6-80F6-E64D139D59EB}" srcOrd="9" destOrd="0" presId="urn:microsoft.com/office/officeart/2005/8/layout/list1"/>
    <dgm:cxn modelId="{DAA20A4E-AA9B-439B-B33E-E01FBB46442F}" type="presParOf" srcId="{ED0FEB61-80F7-4F96-B5EF-A29821CAAFBF}" destId="{A92E6A2C-11A4-4D99-9DF9-57883DFBF2F6}"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3138A-5259-4F8D-B9E5-6AB12B22EB01}">
      <dsp:nvSpPr>
        <dsp:cNvPr id="0" name=""/>
        <dsp:cNvSpPr/>
      </dsp:nvSpPr>
      <dsp:spPr>
        <a:xfrm>
          <a:off x="0" y="425123"/>
          <a:ext cx="4758595"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73160197-786E-4F28-90FC-6ACCC84FE9C9}">
      <dsp:nvSpPr>
        <dsp:cNvPr id="0" name=""/>
        <dsp:cNvSpPr/>
      </dsp:nvSpPr>
      <dsp:spPr>
        <a:xfrm>
          <a:off x="237929" y="70883"/>
          <a:ext cx="3331016"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5904" tIns="0" rIns="125904" bIns="0" numCol="1" spcCol="1270" anchor="ctr" anchorCtr="0">
          <a:noAutofit/>
        </a:bodyPr>
        <a:lstStyle/>
        <a:p>
          <a:pPr lvl="0" algn="l" defTabSz="1066800">
            <a:lnSpc>
              <a:spcPct val="90000"/>
            </a:lnSpc>
            <a:spcBef>
              <a:spcPct val="0"/>
            </a:spcBef>
            <a:spcAft>
              <a:spcPct val="35000"/>
            </a:spcAft>
          </a:pPr>
          <a:r>
            <a:rPr lang="en-US" sz="2400" b="1" kern="1200" dirty="0"/>
            <a:t>Pasar yang </a:t>
          </a:r>
          <a:r>
            <a:rPr lang="en-US" sz="2400" b="1" kern="1200" dirty="0" err="1"/>
            <a:t>kompetitif</a:t>
          </a:r>
          <a:endParaRPr lang="id-ID" sz="2400" kern="1200" dirty="0"/>
        </a:p>
      </dsp:txBody>
      <dsp:txXfrm>
        <a:off x="272514" y="105468"/>
        <a:ext cx="3261846" cy="639310"/>
      </dsp:txXfrm>
    </dsp:sp>
    <dsp:sp modelId="{D386AB3A-0E43-49B3-A267-3EEEB01F075C}">
      <dsp:nvSpPr>
        <dsp:cNvPr id="0" name=""/>
        <dsp:cNvSpPr/>
      </dsp:nvSpPr>
      <dsp:spPr>
        <a:xfrm>
          <a:off x="0" y="1513763"/>
          <a:ext cx="4758595"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1067A08C-54D5-44D2-A68A-276D6D8157D0}">
      <dsp:nvSpPr>
        <dsp:cNvPr id="0" name=""/>
        <dsp:cNvSpPr/>
      </dsp:nvSpPr>
      <dsp:spPr>
        <a:xfrm>
          <a:off x="237929" y="1159523"/>
          <a:ext cx="3331016"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5904" tIns="0" rIns="125904" bIns="0" numCol="1" spcCol="1270" anchor="ctr" anchorCtr="0">
          <a:noAutofit/>
        </a:bodyPr>
        <a:lstStyle/>
        <a:p>
          <a:pPr lvl="0" algn="l" defTabSz="1066800">
            <a:lnSpc>
              <a:spcPct val="90000"/>
            </a:lnSpc>
            <a:spcBef>
              <a:spcPct val="0"/>
            </a:spcBef>
            <a:spcAft>
              <a:spcPct val="35000"/>
            </a:spcAft>
          </a:pPr>
          <a:r>
            <a:rPr lang="en-US" sz="2400" b="1" kern="1200" dirty="0" err="1"/>
            <a:t>Keterbukaan</a:t>
          </a:r>
          <a:endParaRPr lang="id-ID" sz="2400" kern="1200" dirty="0"/>
        </a:p>
      </dsp:txBody>
      <dsp:txXfrm>
        <a:off x="272514" y="1194108"/>
        <a:ext cx="3261846" cy="639310"/>
      </dsp:txXfrm>
    </dsp:sp>
    <dsp:sp modelId="{A92E6A2C-11A4-4D99-9DF9-57883DFBF2F6}">
      <dsp:nvSpPr>
        <dsp:cNvPr id="0" name=""/>
        <dsp:cNvSpPr/>
      </dsp:nvSpPr>
      <dsp:spPr>
        <a:xfrm>
          <a:off x="0" y="2602403"/>
          <a:ext cx="4758595"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8FF427DA-6E8D-4C21-A2FD-73DD6DCF5700}">
      <dsp:nvSpPr>
        <dsp:cNvPr id="0" name=""/>
        <dsp:cNvSpPr/>
      </dsp:nvSpPr>
      <dsp:spPr>
        <a:xfrm>
          <a:off x="237929" y="2248163"/>
          <a:ext cx="3331016"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5904" tIns="0" rIns="125904" bIns="0" numCol="1" spcCol="1270" anchor="ctr" anchorCtr="0">
          <a:noAutofit/>
        </a:bodyPr>
        <a:lstStyle/>
        <a:p>
          <a:pPr lvl="0" algn="l" defTabSz="1066800">
            <a:lnSpc>
              <a:spcPct val="90000"/>
            </a:lnSpc>
            <a:spcBef>
              <a:spcPct val="0"/>
            </a:spcBef>
            <a:spcAft>
              <a:spcPct val="35000"/>
            </a:spcAft>
          </a:pPr>
          <a:r>
            <a:rPr lang="en-US" sz="2400" b="1" kern="1200" dirty="0" err="1"/>
            <a:t>Keadilan</a:t>
          </a:r>
          <a:r>
            <a:rPr lang="en-US" sz="2400" b="1" kern="1200" dirty="0"/>
            <a:t> </a:t>
          </a:r>
          <a:r>
            <a:rPr lang="en-US" sz="2400" b="1" kern="1200" dirty="0" err="1"/>
            <a:t>Sosial</a:t>
          </a:r>
          <a:endParaRPr lang="id-ID" sz="2400" kern="1200" dirty="0"/>
        </a:p>
      </dsp:txBody>
      <dsp:txXfrm>
        <a:off x="272514" y="2282748"/>
        <a:ext cx="3261846"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3138A-5259-4F8D-B9E5-6AB12B22EB01}">
      <dsp:nvSpPr>
        <dsp:cNvPr id="0" name=""/>
        <dsp:cNvSpPr/>
      </dsp:nvSpPr>
      <dsp:spPr>
        <a:xfrm>
          <a:off x="0" y="526283"/>
          <a:ext cx="4758595"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73160197-786E-4F28-90FC-6ACCC84FE9C9}">
      <dsp:nvSpPr>
        <dsp:cNvPr id="0" name=""/>
        <dsp:cNvSpPr/>
      </dsp:nvSpPr>
      <dsp:spPr>
        <a:xfrm>
          <a:off x="237929" y="201563"/>
          <a:ext cx="3331016"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5904" tIns="0" rIns="125904" bIns="0" numCol="1" spcCol="1270" anchor="ctr" anchorCtr="0">
          <a:noAutofit/>
        </a:bodyPr>
        <a:lstStyle/>
        <a:p>
          <a:pPr lvl="0" algn="l" defTabSz="977900">
            <a:lnSpc>
              <a:spcPct val="90000"/>
            </a:lnSpc>
            <a:spcBef>
              <a:spcPct val="0"/>
            </a:spcBef>
            <a:spcAft>
              <a:spcPct val="35000"/>
            </a:spcAft>
          </a:pPr>
          <a:r>
            <a:rPr lang="en-US" sz="2200" b="1" kern="1200" dirty="0"/>
            <a:t>Non-</a:t>
          </a:r>
          <a:r>
            <a:rPr lang="en-US" sz="2200" b="1" kern="1200" dirty="0" err="1"/>
            <a:t>tarif</a:t>
          </a:r>
          <a:r>
            <a:rPr lang="en-US" sz="2200" b="1" kern="1200" dirty="0"/>
            <a:t> barriers</a:t>
          </a:r>
          <a:endParaRPr lang="id-ID" sz="2200" kern="1200" dirty="0"/>
        </a:p>
      </dsp:txBody>
      <dsp:txXfrm>
        <a:off x="269632" y="233266"/>
        <a:ext cx="3267610" cy="586034"/>
      </dsp:txXfrm>
    </dsp:sp>
    <dsp:sp modelId="{D386AB3A-0E43-49B3-A267-3EEEB01F075C}">
      <dsp:nvSpPr>
        <dsp:cNvPr id="0" name=""/>
        <dsp:cNvSpPr/>
      </dsp:nvSpPr>
      <dsp:spPr>
        <a:xfrm>
          <a:off x="0" y="1524203"/>
          <a:ext cx="4758595"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1067A08C-54D5-44D2-A68A-276D6D8157D0}">
      <dsp:nvSpPr>
        <dsp:cNvPr id="0" name=""/>
        <dsp:cNvSpPr/>
      </dsp:nvSpPr>
      <dsp:spPr>
        <a:xfrm>
          <a:off x="237929" y="1199483"/>
          <a:ext cx="3331016"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5904" tIns="0" rIns="125904" bIns="0" numCol="1" spcCol="1270" anchor="ctr" anchorCtr="0">
          <a:noAutofit/>
        </a:bodyPr>
        <a:lstStyle/>
        <a:p>
          <a:pPr lvl="0" algn="l" defTabSz="977900">
            <a:lnSpc>
              <a:spcPct val="90000"/>
            </a:lnSpc>
            <a:spcBef>
              <a:spcPct val="0"/>
            </a:spcBef>
            <a:spcAft>
              <a:spcPct val="35000"/>
            </a:spcAft>
          </a:pPr>
          <a:r>
            <a:rPr lang="en-US" sz="2200" b="1" kern="1200" dirty="0" err="1"/>
            <a:t>Akses</a:t>
          </a:r>
          <a:r>
            <a:rPr lang="en-US" sz="2200" b="1" kern="1200" dirty="0"/>
            <a:t> </a:t>
          </a:r>
          <a:r>
            <a:rPr lang="en-US" sz="2200" b="1" kern="1200" dirty="0" err="1"/>
            <a:t>ke</a:t>
          </a:r>
          <a:r>
            <a:rPr lang="en-US" sz="2200" b="1" kern="1200" dirty="0"/>
            <a:t> </a:t>
          </a:r>
          <a:r>
            <a:rPr lang="en-US" sz="2200" b="1" kern="1200" dirty="0" err="1"/>
            <a:t>sumber</a:t>
          </a:r>
          <a:r>
            <a:rPr lang="en-US" sz="2200" b="1" kern="1200" dirty="0"/>
            <a:t> </a:t>
          </a:r>
          <a:r>
            <a:rPr lang="en-US" sz="2200" b="1" kern="1200" dirty="0" err="1"/>
            <a:t>daya</a:t>
          </a:r>
          <a:endParaRPr lang="id-ID" sz="2200" kern="1200" dirty="0"/>
        </a:p>
      </dsp:txBody>
      <dsp:txXfrm>
        <a:off x="269632" y="1231186"/>
        <a:ext cx="3267610" cy="586034"/>
      </dsp:txXfrm>
    </dsp:sp>
    <dsp:sp modelId="{A92E6A2C-11A4-4D99-9DF9-57883DFBF2F6}">
      <dsp:nvSpPr>
        <dsp:cNvPr id="0" name=""/>
        <dsp:cNvSpPr/>
      </dsp:nvSpPr>
      <dsp:spPr>
        <a:xfrm>
          <a:off x="0" y="2522123"/>
          <a:ext cx="4758595"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8FF427DA-6E8D-4C21-A2FD-73DD6DCF5700}">
      <dsp:nvSpPr>
        <dsp:cNvPr id="0" name=""/>
        <dsp:cNvSpPr/>
      </dsp:nvSpPr>
      <dsp:spPr>
        <a:xfrm>
          <a:off x="237929" y="2197403"/>
          <a:ext cx="3331016"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5904" tIns="0" rIns="125904" bIns="0" numCol="1" spcCol="1270" anchor="ctr" anchorCtr="0">
          <a:noAutofit/>
        </a:bodyPr>
        <a:lstStyle/>
        <a:p>
          <a:pPr lvl="0" algn="l" defTabSz="977900">
            <a:lnSpc>
              <a:spcPct val="90000"/>
            </a:lnSpc>
            <a:spcBef>
              <a:spcPct val="0"/>
            </a:spcBef>
            <a:spcAft>
              <a:spcPct val="35000"/>
            </a:spcAft>
          </a:pPr>
          <a:r>
            <a:rPr lang="en-US" sz="2200" b="1" kern="1200" dirty="0"/>
            <a:t>Area </a:t>
          </a:r>
          <a:r>
            <a:rPr lang="en-US" sz="2200" b="1" kern="1200" dirty="0" err="1"/>
            <a:t>pertumbuhan</a:t>
          </a:r>
          <a:r>
            <a:rPr lang="en-US" sz="2200" b="1" kern="1200" dirty="0"/>
            <a:t> </a:t>
          </a:r>
          <a:r>
            <a:rPr lang="en-US" sz="2200" b="1" kern="1200" dirty="0" err="1"/>
            <a:t>baru</a:t>
          </a:r>
          <a:endParaRPr lang="id-ID" sz="2200" kern="1200" dirty="0"/>
        </a:p>
      </dsp:txBody>
      <dsp:txXfrm>
        <a:off x="269632" y="2229106"/>
        <a:ext cx="3267610"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6/3/2020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6/3/2020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6/3/2020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6/3/2020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6/3/2020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6/3/2020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6/3/2020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6/3/2020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6/3/2020</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6/3/2020</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6/3/2020</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6/3/2020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6/3/2020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6/3/2020</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905000"/>
            <a:ext cx="9972599" cy="2667000"/>
          </a:xfrm>
        </p:spPr>
        <p:txBody>
          <a:bodyPr/>
          <a:lstStyle/>
          <a:p>
            <a:pPr algn="ctr"/>
            <a:r>
              <a:rPr lang="en-US" dirty="0" err="1"/>
              <a:t>Perkembangan</a:t>
            </a:r>
            <a:r>
              <a:rPr lang="en-US" dirty="0"/>
              <a:t> </a:t>
            </a:r>
            <a:r>
              <a:rPr lang="en-US" dirty="0" err="1"/>
              <a:t>Ekonomi</a:t>
            </a:r>
            <a:r>
              <a:rPr lang="en-US" dirty="0"/>
              <a:t> Uni </a:t>
            </a:r>
            <a:r>
              <a:rPr lang="en-US" dirty="0" err="1"/>
              <a:t>Eropa</a:t>
            </a:r>
            <a:r>
              <a:rPr lang="en-US" dirty="0"/>
              <a:t> dan </a:t>
            </a:r>
            <a:r>
              <a:rPr lang="en-US" dirty="0" err="1"/>
              <a:t>Implikasinya</a:t>
            </a:r>
            <a:r>
              <a:rPr lang="en-US" dirty="0"/>
              <a:t> </a:t>
            </a:r>
            <a:r>
              <a:rPr lang="en-US" dirty="0" err="1"/>
              <a:t>Bagi</a:t>
            </a:r>
            <a:r>
              <a:rPr lang="en-US" dirty="0"/>
              <a:t> Indonesia </a:t>
            </a:r>
          </a:p>
        </p:txBody>
      </p:sp>
      <p:sp>
        <p:nvSpPr>
          <p:cNvPr id="3" name="Subtitle 2"/>
          <p:cNvSpPr>
            <a:spLocks noGrp="1"/>
          </p:cNvSpPr>
          <p:nvPr>
            <p:ph type="subTitle" idx="1"/>
          </p:nvPr>
        </p:nvSpPr>
        <p:spPr>
          <a:xfrm>
            <a:off x="1522412" y="5029200"/>
            <a:ext cx="9180511" cy="1568152"/>
          </a:xfrm>
        </p:spPr>
        <p:txBody>
          <a:bodyPr>
            <a:normAutofit/>
          </a:bodyPr>
          <a:lstStyle/>
          <a:p>
            <a:r>
              <a:rPr lang="en-US" dirty="0"/>
              <a:t>Anisa </a:t>
            </a:r>
            <a:r>
              <a:rPr lang="en-US" dirty="0" err="1"/>
              <a:t>Meisafiradiani</a:t>
            </a:r>
            <a:r>
              <a:rPr lang="en-US" dirty="0"/>
              <a:t> 1710412004</a:t>
            </a:r>
          </a:p>
          <a:p>
            <a:r>
              <a:rPr lang="en-US" dirty="0"/>
              <a:t>Hilda </a:t>
            </a:r>
            <a:r>
              <a:rPr lang="en-US" dirty="0" err="1"/>
              <a:t>Fitriyani</a:t>
            </a:r>
            <a:r>
              <a:rPr lang="en-US" dirty="0"/>
              <a:t> 1710412006</a:t>
            </a:r>
          </a:p>
          <a:p>
            <a:r>
              <a:rPr lang="en-US" dirty="0"/>
              <a:t>Muhammad Raffi </a:t>
            </a:r>
            <a:r>
              <a:rPr lang="en-US" dirty="0" err="1"/>
              <a:t>Irawan</a:t>
            </a:r>
            <a:r>
              <a:rPr lang="en-US" dirty="0"/>
              <a:t> 1710412016</a:t>
            </a:r>
          </a:p>
          <a:p>
            <a:r>
              <a:rPr lang="en-US" dirty="0"/>
              <a:t>Samira Raihana </a:t>
            </a:r>
            <a:r>
              <a:rPr lang="en-US" dirty="0" err="1"/>
              <a:t>Khansa</a:t>
            </a:r>
            <a:r>
              <a:rPr lang="en-US" dirty="0"/>
              <a:t> 1710412093</a:t>
            </a:r>
            <a:endParaRPr lang="en-ID" dirty="0"/>
          </a:p>
        </p:txBody>
      </p:sp>
      <p:sp>
        <p:nvSpPr>
          <p:cNvPr id="4" name="Google Shape;2671;p64">
            <a:extLst>
              <a:ext uri="{FF2B5EF4-FFF2-40B4-BE49-F238E27FC236}">
                <a16:creationId xmlns:a16="http://schemas.microsoft.com/office/drawing/2014/main" id="{BAC19FB3-E2E5-4688-BBC4-9F447123E7C4}"/>
              </a:ext>
            </a:extLst>
          </p:cNvPr>
          <p:cNvSpPr/>
          <p:nvPr/>
        </p:nvSpPr>
        <p:spPr>
          <a:xfrm rot="-6424460" flipH="1">
            <a:off x="10699958" y="196035"/>
            <a:ext cx="1794612" cy="1796007"/>
          </a:xfrm>
          <a:custGeom>
            <a:avLst/>
            <a:gdLst/>
            <a:ahLst/>
            <a:cxnLst/>
            <a:rect l="l" t="t" r="r" b="b"/>
            <a:pathLst>
              <a:path w="39313" h="40142" extrusionOk="0">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684;p64">
            <a:extLst>
              <a:ext uri="{FF2B5EF4-FFF2-40B4-BE49-F238E27FC236}">
                <a16:creationId xmlns:a16="http://schemas.microsoft.com/office/drawing/2014/main" id="{F30FDED7-189F-49FD-86BD-AA8B773FAEA4}"/>
              </a:ext>
            </a:extLst>
          </p:cNvPr>
          <p:cNvSpPr/>
          <p:nvPr/>
        </p:nvSpPr>
        <p:spPr>
          <a:xfrm rot="13536164">
            <a:off x="332544" y="3548339"/>
            <a:ext cx="531880" cy="1429519"/>
          </a:xfrm>
          <a:custGeom>
            <a:avLst/>
            <a:gdLst/>
            <a:ahLst/>
            <a:cxnLst/>
            <a:rect l="l" t="t" r="r" b="b"/>
            <a:pathLst>
              <a:path w="11117" h="17567" extrusionOk="0">
                <a:moveTo>
                  <a:pt x="7050" y="5225"/>
                </a:moveTo>
                <a:cubicBezTo>
                  <a:pt x="7273" y="5225"/>
                  <a:pt x="7512" y="5261"/>
                  <a:pt x="7755" y="5331"/>
                </a:cubicBezTo>
                <a:cubicBezTo>
                  <a:pt x="8236" y="5467"/>
                  <a:pt x="8801" y="5809"/>
                  <a:pt x="9197" y="6208"/>
                </a:cubicBezTo>
                <a:cubicBezTo>
                  <a:pt x="9539" y="6550"/>
                  <a:pt x="9755" y="6946"/>
                  <a:pt x="9871" y="7441"/>
                </a:cubicBezTo>
                <a:cubicBezTo>
                  <a:pt x="9372" y="7984"/>
                  <a:pt x="8700" y="8380"/>
                  <a:pt x="7994" y="8380"/>
                </a:cubicBezTo>
                <a:cubicBezTo>
                  <a:pt x="7859" y="8380"/>
                  <a:pt x="7722" y="8365"/>
                  <a:pt x="7586" y="8334"/>
                </a:cubicBezTo>
                <a:cubicBezTo>
                  <a:pt x="7054" y="8215"/>
                  <a:pt x="6279" y="7746"/>
                  <a:pt x="5901" y="7119"/>
                </a:cubicBezTo>
                <a:cubicBezTo>
                  <a:pt x="5698" y="6780"/>
                  <a:pt x="5635" y="6450"/>
                  <a:pt x="5721" y="6138"/>
                </a:cubicBezTo>
                <a:cubicBezTo>
                  <a:pt x="5811" y="5809"/>
                  <a:pt x="5991" y="5564"/>
                  <a:pt x="6263" y="5411"/>
                </a:cubicBezTo>
                <a:cubicBezTo>
                  <a:pt x="6479" y="5288"/>
                  <a:pt x="6748" y="5225"/>
                  <a:pt x="7050" y="5225"/>
                </a:cubicBezTo>
                <a:close/>
                <a:moveTo>
                  <a:pt x="3472" y="10707"/>
                </a:moveTo>
                <a:cubicBezTo>
                  <a:pt x="4160" y="10707"/>
                  <a:pt x="5047" y="11198"/>
                  <a:pt x="5516" y="11676"/>
                </a:cubicBezTo>
                <a:cubicBezTo>
                  <a:pt x="6077" y="12251"/>
                  <a:pt x="6370" y="12912"/>
                  <a:pt x="6509" y="13540"/>
                </a:cubicBezTo>
                <a:cubicBezTo>
                  <a:pt x="6348" y="13565"/>
                  <a:pt x="6185" y="13578"/>
                  <a:pt x="6022" y="13578"/>
                </a:cubicBezTo>
                <a:cubicBezTo>
                  <a:pt x="5902" y="13578"/>
                  <a:pt x="5781" y="13571"/>
                  <a:pt x="5662" y="13557"/>
                </a:cubicBezTo>
                <a:cubicBezTo>
                  <a:pt x="4997" y="13480"/>
                  <a:pt x="4476" y="13198"/>
                  <a:pt x="4014" y="12902"/>
                </a:cubicBezTo>
                <a:cubicBezTo>
                  <a:pt x="3576" y="12623"/>
                  <a:pt x="3090" y="12281"/>
                  <a:pt x="2881" y="11759"/>
                </a:cubicBezTo>
                <a:cubicBezTo>
                  <a:pt x="2762" y="11454"/>
                  <a:pt x="2675" y="11138"/>
                  <a:pt x="2871" y="10919"/>
                </a:cubicBezTo>
                <a:cubicBezTo>
                  <a:pt x="2987" y="10793"/>
                  <a:pt x="3263" y="10710"/>
                  <a:pt x="3452" y="10710"/>
                </a:cubicBezTo>
                <a:cubicBezTo>
                  <a:pt x="3459" y="10707"/>
                  <a:pt x="3466" y="10707"/>
                  <a:pt x="3472" y="10707"/>
                </a:cubicBezTo>
                <a:close/>
                <a:moveTo>
                  <a:pt x="7548" y="1"/>
                </a:moveTo>
                <a:cubicBezTo>
                  <a:pt x="7297" y="1"/>
                  <a:pt x="7074" y="68"/>
                  <a:pt x="6814" y="145"/>
                </a:cubicBezTo>
                <a:lnTo>
                  <a:pt x="6685" y="185"/>
                </a:lnTo>
                <a:lnTo>
                  <a:pt x="6732" y="351"/>
                </a:lnTo>
                <a:lnTo>
                  <a:pt x="6865" y="314"/>
                </a:lnTo>
                <a:cubicBezTo>
                  <a:pt x="7115" y="239"/>
                  <a:pt x="7320" y="178"/>
                  <a:pt x="7546" y="178"/>
                </a:cubicBezTo>
                <a:cubicBezTo>
                  <a:pt x="7671" y="178"/>
                  <a:pt x="7802" y="197"/>
                  <a:pt x="7951" y="242"/>
                </a:cubicBezTo>
                <a:cubicBezTo>
                  <a:pt x="9210" y="620"/>
                  <a:pt x="10107" y="2016"/>
                  <a:pt x="10493" y="3095"/>
                </a:cubicBezTo>
                <a:cubicBezTo>
                  <a:pt x="10855" y="4105"/>
                  <a:pt x="10937" y="5667"/>
                  <a:pt x="10399" y="6696"/>
                </a:cubicBezTo>
                <a:cubicBezTo>
                  <a:pt x="10293" y="6899"/>
                  <a:pt x="10160" y="7095"/>
                  <a:pt x="10010" y="7278"/>
                </a:cubicBezTo>
                <a:cubicBezTo>
                  <a:pt x="9881" y="6806"/>
                  <a:pt x="9659" y="6421"/>
                  <a:pt x="9323" y="6085"/>
                </a:cubicBezTo>
                <a:cubicBezTo>
                  <a:pt x="8907" y="5667"/>
                  <a:pt x="8309" y="5305"/>
                  <a:pt x="7805" y="5161"/>
                </a:cubicBezTo>
                <a:cubicBezTo>
                  <a:pt x="7545" y="5087"/>
                  <a:pt x="7291" y="5051"/>
                  <a:pt x="7051" y="5051"/>
                </a:cubicBezTo>
                <a:cubicBezTo>
                  <a:pt x="6721" y="5051"/>
                  <a:pt x="6420" y="5121"/>
                  <a:pt x="6177" y="5258"/>
                </a:cubicBezTo>
                <a:cubicBezTo>
                  <a:pt x="5864" y="5434"/>
                  <a:pt x="5652" y="5716"/>
                  <a:pt x="5552" y="6092"/>
                </a:cubicBezTo>
                <a:cubicBezTo>
                  <a:pt x="5456" y="6447"/>
                  <a:pt x="5525" y="6832"/>
                  <a:pt x="5752" y="7208"/>
                </a:cubicBezTo>
                <a:cubicBezTo>
                  <a:pt x="6160" y="7886"/>
                  <a:pt x="6964" y="8374"/>
                  <a:pt x="7549" y="8507"/>
                </a:cubicBezTo>
                <a:cubicBezTo>
                  <a:pt x="7695" y="8539"/>
                  <a:pt x="7842" y="8555"/>
                  <a:pt x="7987" y="8555"/>
                </a:cubicBezTo>
                <a:cubicBezTo>
                  <a:pt x="8704" y="8555"/>
                  <a:pt x="9392" y="8180"/>
                  <a:pt x="9914" y="7650"/>
                </a:cubicBezTo>
                <a:lnTo>
                  <a:pt x="9914" y="7650"/>
                </a:lnTo>
                <a:cubicBezTo>
                  <a:pt x="10180" y="9115"/>
                  <a:pt x="9887" y="10699"/>
                  <a:pt x="9143" y="11799"/>
                </a:cubicBezTo>
                <a:cubicBezTo>
                  <a:pt x="8526" y="12713"/>
                  <a:pt x="7635" y="13318"/>
                  <a:pt x="6681" y="13510"/>
                </a:cubicBezTo>
                <a:cubicBezTo>
                  <a:pt x="6515" y="12752"/>
                  <a:pt x="6167" y="12091"/>
                  <a:pt x="5642" y="11553"/>
                </a:cubicBezTo>
                <a:cubicBezTo>
                  <a:pt x="5154" y="11055"/>
                  <a:pt x="4234" y="10534"/>
                  <a:pt x="3472" y="10534"/>
                </a:cubicBezTo>
                <a:lnTo>
                  <a:pt x="3449" y="10534"/>
                </a:lnTo>
                <a:cubicBezTo>
                  <a:pt x="3220" y="10537"/>
                  <a:pt x="2898" y="10630"/>
                  <a:pt x="2742" y="10802"/>
                </a:cubicBezTo>
                <a:cubicBezTo>
                  <a:pt x="2446" y="11131"/>
                  <a:pt x="2629" y="11600"/>
                  <a:pt x="2719" y="11826"/>
                </a:cubicBezTo>
                <a:cubicBezTo>
                  <a:pt x="2944" y="12394"/>
                  <a:pt x="3456" y="12756"/>
                  <a:pt x="3918" y="13051"/>
                </a:cubicBezTo>
                <a:cubicBezTo>
                  <a:pt x="4399" y="13358"/>
                  <a:pt x="4941" y="13653"/>
                  <a:pt x="5642" y="13732"/>
                </a:cubicBezTo>
                <a:cubicBezTo>
                  <a:pt x="5768" y="13746"/>
                  <a:pt x="5895" y="13753"/>
                  <a:pt x="6021" y="13753"/>
                </a:cubicBezTo>
                <a:cubicBezTo>
                  <a:pt x="6197" y="13753"/>
                  <a:pt x="6372" y="13740"/>
                  <a:pt x="6546" y="13712"/>
                </a:cubicBezTo>
                <a:cubicBezTo>
                  <a:pt x="6622" y="14148"/>
                  <a:pt x="6632" y="14563"/>
                  <a:pt x="6609" y="14919"/>
                </a:cubicBezTo>
                <a:cubicBezTo>
                  <a:pt x="6575" y="15494"/>
                  <a:pt x="6506" y="16098"/>
                  <a:pt x="6117" y="16600"/>
                </a:cubicBezTo>
                <a:cubicBezTo>
                  <a:pt x="5768" y="17048"/>
                  <a:pt x="5336" y="17294"/>
                  <a:pt x="4752" y="17371"/>
                </a:cubicBezTo>
                <a:cubicBezTo>
                  <a:pt x="4640" y="17385"/>
                  <a:pt x="4529" y="17392"/>
                  <a:pt x="4418" y="17392"/>
                </a:cubicBezTo>
                <a:cubicBezTo>
                  <a:pt x="3115" y="17392"/>
                  <a:pt x="1936" y="16415"/>
                  <a:pt x="1054" y="15686"/>
                </a:cubicBezTo>
                <a:cubicBezTo>
                  <a:pt x="755" y="15437"/>
                  <a:pt x="459" y="15161"/>
                  <a:pt x="123" y="14822"/>
                </a:cubicBezTo>
                <a:lnTo>
                  <a:pt x="1" y="14945"/>
                </a:lnTo>
                <a:cubicBezTo>
                  <a:pt x="336" y="15291"/>
                  <a:pt x="638" y="15566"/>
                  <a:pt x="945" y="15822"/>
                </a:cubicBezTo>
                <a:cubicBezTo>
                  <a:pt x="1845" y="16567"/>
                  <a:pt x="3050" y="17567"/>
                  <a:pt x="4416" y="17567"/>
                </a:cubicBezTo>
                <a:cubicBezTo>
                  <a:pt x="4533" y="17567"/>
                  <a:pt x="4655" y="17560"/>
                  <a:pt x="4775" y="17544"/>
                </a:cubicBezTo>
                <a:cubicBezTo>
                  <a:pt x="5399" y="17464"/>
                  <a:pt x="5881" y="17188"/>
                  <a:pt x="6256" y="16706"/>
                </a:cubicBezTo>
                <a:cubicBezTo>
                  <a:pt x="6675" y="16164"/>
                  <a:pt x="6748" y="15530"/>
                  <a:pt x="6785" y="14928"/>
                </a:cubicBezTo>
                <a:cubicBezTo>
                  <a:pt x="6811" y="14494"/>
                  <a:pt x="6788" y="14075"/>
                  <a:pt x="6718" y="13683"/>
                </a:cubicBezTo>
                <a:cubicBezTo>
                  <a:pt x="7715" y="13480"/>
                  <a:pt x="8645" y="12849"/>
                  <a:pt x="9286" y="11899"/>
                </a:cubicBezTo>
                <a:cubicBezTo>
                  <a:pt x="10070" y="10742"/>
                  <a:pt x="10369" y="9072"/>
                  <a:pt x="10074" y="7540"/>
                </a:cubicBezTo>
                <a:cubicBezTo>
                  <a:pt x="10070" y="7524"/>
                  <a:pt x="10067" y="7507"/>
                  <a:pt x="10060" y="7490"/>
                </a:cubicBezTo>
                <a:cubicBezTo>
                  <a:pt x="10257" y="7268"/>
                  <a:pt x="10422" y="7025"/>
                  <a:pt x="10552" y="6776"/>
                </a:cubicBezTo>
                <a:cubicBezTo>
                  <a:pt x="11117" y="5703"/>
                  <a:pt x="11031" y="4082"/>
                  <a:pt x="10655" y="3035"/>
                </a:cubicBezTo>
                <a:cubicBezTo>
                  <a:pt x="10257" y="1919"/>
                  <a:pt x="9323" y="474"/>
                  <a:pt x="8001" y="72"/>
                </a:cubicBezTo>
                <a:cubicBezTo>
                  <a:pt x="7834" y="21"/>
                  <a:pt x="7687" y="1"/>
                  <a:pt x="7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84;p64">
            <a:extLst>
              <a:ext uri="{FF2B5EF4-FFF2-40B4-BE49-F238E27FC236}">
                <a16:creationId xmlns:a16="http://schemas.microsoft.com/office/drawing/2014/main" id="{AC02B74D-F100-4B43-A39E-B094AE1723F5}"/>
              </a:ext>
            </a:extLst>
          </p:cNvPr>
          <p:cNvSpPr/>
          <p:nvPr/>
        </p:nvSpPr>
        <p:spPr>
          <a:xfrm rot="12960396">
            <a:off x="239272" y="4086725"/>
            <a:ext cx="481646" cy="970547"/>
          </a:xfrm>
          <a:custGeom>
            <a:avLst/>
            <a:gdLst/>
            <a:ahLst/>
            <a:cxnLst/>
            <a:rect l="l" t="t" r="r" b="b"/>
            <a:pathLst>
              <a:path w="11117" h="17567" extrusionOk="0">
                <a:moveTo>
                  <a:pt x="7050" y="5225"/>
                </a:moveTo>
                <a:cubicBezTo>
                  <a:pt x="7273" y="5225"/>
                  <a:pt x="7512" y="5261"/>
                  <a:pt x="7755" y="5331"/>
                </a:cubicBezTo>
                <a:cubicBezTo>
                  <a:pt x="8236" y="5467"/>
                  <a:pt x="8801" y="5809"/>
                  <a:pt x="9197" y="6208"/>
                </a:cubicBezTo>
                <a:cubicBezTo>
                  <a:pt x="9539" y="6550"/>
                  <a:pt x="9755" y="6946"/>
                  <a:pt x="9871" y="7441"/>
                </a:cubicBezTo>
                <a:cubicBezTo>
                  <a:pt x="9372" y="7984"/>
                  <a:pt x="8700" y="8380"/>
                  <a:pt x="7994" y="8380"/>
                </a:cubicBezTo>
                <a:cubicBezTo>
                  <a:pt x="7859" y="8380"/>
                  <a:pt x="7722" y="8365"/>
                  <a:pt x="7586" y="8334"/>
                </a:cubicBezTo>
                <a:cubicBezTo>
                  <a:pt x="7054" y="8215"/>
                  <a:pt x="6279" y="7746"/>
                  <a:pt x="5901" y="7119"/>
                </a:cubicBezTo>
                <a:cubicBezTo>
                  <a:pt x="5698" y="6780"/>
                  <a:pt x="5635" y="6450"/>
                  <a:pt x="5721" y="6138"/>
                </a:cubicBezTo>
                <a:cubicBezTo>
                  <a:pt x="5811" y="5809"/>
                  <a:pt x="5991" y="5564"/>
                  <a:pt x="6263" y="5411"/>
                </a:cubicBezTo>
                <a:cubicBezTo>
                  <a:pt x="6479" y="5288"/>
                  <a:pt x="6748" y="5225"/>
                  <a:pt x="7050" y="5225"/>
                </a:cubicBezTo>
                <a:close/>
                <a:moveTo>
                  <a:pt x="3472" y="10707"/>
                </a:moveTo>
                <a:cubicBezTo>
                  <a:pt x="4160" y="10707"/>
                  <a:pt x="5047" y="11198"/>
                  <a:pt x="5516" y="11676"/>
                </a:cubicBezTo>
                <a:cubicBezTo>
                  <a:pt x="6077" y="12251"/>
                  <a:pt x="6370" y="12912"/>
                  <a:pt x="6509" y="13540"/>
                </a:cubicBezTo>
                <a:cubicBezTo>
                  <a:pt x="6348" y="13565"/>
                  <a:pt x="6185" y="13578"/>
                  <a:pt x="6022" y="13578"/>
                </a:cubicBezTo>
                <a:cubicBezTo>
                  <a:pt x="5902" y="13578"/>
                  <a:pt x="5781" y="13571"/>
                  <a:pt x="5662" y="13557"/>
                </a:cubicBezTo>
                <a:cubicBezTo>
                  <a:pt x="4997" y="13480"/>
                  <a:pt x="4476" y="13198"/>
                  <a:pt x="4014" y="12902"/>
                </a:cubicBezTo>
                <a:cubicBezTo>
                  <a:pt x="3576" y="12623"/>
                  <a:pt x="3090" y="12281"/>
                  <a:pt x="2881" y="11759"/>
                </a:cubicBezTo>
                <a:cubicBezTo>
                  <a:pt x="2762" y="11454"/>
                  <a:pt x="2675" y="11138"/>
                  <a:pt x="2871" y="10919"/>
                </a:cubicBezTo>
                <a:cubicBezTo>
                  <a:pt x="2987" y="10793"/>
                  <a:pt x="3263" y="10710"/>
                  <a:pt x="3452" y="10710"/>
                </a:cubicBezTo>
                <a:cubicBezTo>
                  <a:pt x="3459" y="10707"/>
                  <a:pt x="3466" y="10707"/>
                  <a:pt x="3472" y="10707"/>
                </a:cubicBezTo>
                <a:close/>
                <a:moveTo>
                  <a:pt x="7548" y="1"/>
                </a:moveTo>
                <a:cubicBezTo>
                  <a:pt x="7297" y="1"/>
                  <a:pt x="7074" y="68"/>
                  <a:pt x="6814" y="145"/>
                </a:cubicBezTo>
                <a:lnTo>
                  <a:pt x="6685" y="185"/>
                </a:lnTo>
                <a:lnTo>
                  <a:pt x="6732" y="351"/>
                </a:lnTo>
                <a:lnTo>
                  <a:pt x="6865" y="314"/>
                </a:lnTo>
                <a:cubicBezTo>
                  <a:pt x="7115" y="239"/>
                  <a:pt x="7320" y="178"/>
                  <a:pt x="7546" y="178"/>
                </a:cubicBezTo>
                <a:cubicBezTo>
                  <a:pt x="7671" y="178"/>
                  <a:pt x="7802" y="197"/>
                  <a:pt x="7951" y="242"/>
                </a:cubicBezTo>
                <a:cubicBezTo>
                  <a:pt x="9210" y="620"/>
                  <a:pt x="10107" y="2016"/>
                  <a:pt x="10493" y="3095"/>
                </a:cubicBezTo>
                <a:cubicBezTo>
                  <a:pt x="10855" y="4105"/>
                  <a:pt x="10937" y="5667"/>
                  <a:pt x="10399" y="6696"/>
                </a:cubicBezTo>
                <a:cubicBezTo>
                  <a:pt x="10293" y="6899"/>
                  <a:pt x="10160" y="7095"/>
                  <a:pt x="10010" y="7278"/>
                </a:cubicBezTo>
                <a:cubicBezTo>
                  <a:pt x="9881" y="6806"/>
                  <a:pt x="9659" y="6421"/>
                  <a:pt x="9323" y="6085"/>
                </a:cubicBezTo>
                <a:cubicBezTo>
                  <a:pt x="8907" y="5667"/>
                  <a:pt x="8309" y="5305"/>
                  <a:pt x="7805" y="5161"/>
                </a:cubicBezTo>
                <a:cubicBezTo>
                  <a:pt x="7545" y="5087"/>
                  <a:pt x="7291" y="5051"/>
                  <a:pt x="7051" y="5051"/>
                </a:cubicBezTo>
                <a:cubicBezTo>
                  <a:pt x="6721" y="5051"/>
                  <a:pt x="6420" y="5121"/>
                  <a:pt x="6177" y="5258"/>
                </a:cubicBezTo>
                <a:cubicBezTo>
                  <a:pt x="5864" y="5434"/>
                  <a:pt x="5652" y="5716"/>
                  <a:pt x="5552" y="6092"/>
                </a:cubicBezTo>
                <a:cubicBezTo>
                  <a:pt x="5456" y="6447"/>
                  <a:pt x="5525" y="6832"/>
                  <a:pt x="5752" y="7208"/>
                </a:cubicBezTo>
                <a:cubicBezTo>
                  <a:pt x="6160" y="7886"/>
                  <a:pt x="6964" y="8374"/>
                  <a:pt x="7549" y="8507"/>
                </a:cubicBezTo>
                <a:cubicBezTo>
                  <a:pt x="7695" y="8539"/>
                  <a:pt x="7842" y="8555"/>
                  <a:pt x="7987" y="8555"/>
                </a:cubicBezTo>
                <a:cubicBezTo>
                  <a:pt x="8704" y="8555"/>
                  <a:pt x="9392" y="8180"/>
                  <a:pt x="9914" y="7650"/>
                </a:cubicBezTo>
                <a:lnTo>
                  <a:pt x="9914" y="7650"/>
                </a:lnTo>
                <a:cubicBezTo>
                  <a:pt x="10180" y="9115"/>
                  <a:pt x="9887" y="10699"/>
                  <a:pt x="9143" y="11799"/>
                </a:cubicBezTo>
                <a:cubicBezTo>
                  <a:pt x="8526" y="12713"/>
                  <a:pt x="7635" y="13318"/>
                  <a:pt x="6681" y="13510"/>
                </a:cubicBezTo>
                <a:cubicBezTo>
                  <a:pt x="6515" y="12752"/>
                  <a:pt x="6167" y="12091"/>
                  <a:pt x="5642" y="11553"/>
                </a:cubicBezTo>
                <a:cubicBezTo>
                  <a:pt x="5154" y="11055"/>
                  <a:pt x="4234" y="10534"/>
                  <a:pt x="3472" y="10534"/>
                </a:cubicBezTo>
                <a:lnTo>
                  <a:pt x="3449" y="10534"/>
                </a:lnTo>
                <a:cubicBezTo>
                  <a:pt x="3220" y="10537"/>
                  <a:pt x="2898" y="10630"/>
                  <a:pt x="2742" y="10802"/>
                </a:cubicBezTo>
                <a:cubicBezTo>
                  <a:pt x="2446" y="11131"/>
                  <a:pt x="2629" y="11600"/>
                  <a:pt x="2719" y="11826"/>
                </a:cubicBezTo>
                <a:cubicBezTo>
                  <a:pt x="2944" y="12394"/>
                  <a:pt x="3456" y="12756"/>
                  <a:pt x="3918" y="13051"/>
                </a:cubicBezTo>
                <a:cubicBezTo>
                  <a:pt x="4399" y="13358"/>
                  <a:pt x="4941" y="13653"/>
                  <a:pt x="5642" y="13732"/>
                </a:cubicBezTo>
                <a:cubicBezTo>
                  <a:pt x="5768" y="13746"/>
                  <a:pt x="5895" y="13753"/>
                  <a:pt x="6021" y="13753"/>
                </a:cubicBezTo>
                <a:cubicBezTo>
                  <a:pt x="6197" y="13753"/>
                  <a:pt x="6372" y="13740"/>
                  <a:pt x="6546" y="13712"/>
                </a:cubicBezTo>
                <a:cubicBezTo>
                  <a:pt x="6622" y="14148"/>
                  <a:pt x="6632" y="14563"/>
                  <a:pt x="6609" y="14919"/>
                </a:cubicBezTo>
                <a:cubicBezTo>
                  <a:pt x="6575" y="15494"/>
                  <a:pt x="6506" y="16098"/>
                  <a:pt x="6117" y="16600"/>
                </a:cubicBezTo>
                <a:cubicBezTo>
                  <a:pt x="5768" y="17048"/>
                  <a:pt x="5336" y="17294"/>
                  <a:pt x="4752" y="17371"/>
                </a:cubicBezTo>
                <a:cubicBezTo>
                  <a:pt x="4640" y="17385"/>
                  <a:pt x="4529" y="17392"/>
                  <a:pt x="4418" y="17392"/>
                </a:cubicBezTo>
                <a:cubicBezTo>
                  <a:pt x="3115" y="17392"/>
                  <a:pt x="1936" y="16415"/>
                  <a:pt x="1054" y="15686"/>
                </a:cubicBezTo>
                <a:cubicBezTo>
                  <a:pt x="755" y="15437"/>
                  <a:pt x="459" y="15161"/>
                  <a:pt x="123" y="14822"/>
                </a:cubicBezTo>
                <a:lnTo>
                  <a:pt x="1" y="14945"/>
                </a:lnTo>
                <a:cubicBezTo>
                  <a:pt x="336" y="15291"/>
                  <a:pt x="638" y="15566"/>
                  <a:pt x="945" y="15822"/>
                </a:cubicBezTo>
                <a:cubicBezTo>
                  <a:pt x="1845" y="16567"/>
                  <a:pt x="3050" y="17567"/>
                  <a:pt x="4416" y="17567"/>
                </a:cubicBezTo>
                <a:cubicBezTo>
                  <a:pt x="4533" y="17567"/>
                  <a:pt x="4655" y="17560"/>
                  <a:pt x="4775" y="17544"/>
                </a:cubicBezTo>
                <a:cubicBezTo>
                  <a:pt x="5399" y="17464"/>
                  <a:pt x="5881" y="17188"/>
                  <a:pt x="6256" y="16706"/>
                </a:cubicBezTo>
                <a:cubicBezTo>
                  <a:pt x="6675" y="16164"/>
                  <a:pt x="6748" y="15530"/>
                  <a:pt x="6785" y="14928"/>
                </a:cubicBezTo>
                <a:cubicBezTo>
                  <a:pt x="6811" y="14494"/>
                  <a:pt x="6788" y="14075"/>
                  <a:pt x="6718" y="13683"/>
                </a:cubicBezTo>
                <a:cubicBezTo>
                  <a:pt x="7715" y="13480"/>
                  <a:pt x="8645" y="12849"/>
                  <a:pt x="9286" y="11899"/>
                </a:cubicBezTo>
                <a:cubicBezTo>
                  <a:pt x="10070" y="10742"/>
                  <a:pt x="10369" y="9072"/>
                  <a:pt x="10074" y="7540"/>
                </a:cubicBezTo>
                <a:cubicBezTo>
                  <a:pt x="10070" y="7524"/>
                  <a:pt x="10067" y="7507"/>
                  <a:pt x="10060" y="7490"/>
                </a:cubicBezTo>
                <a:cubicBezTo>
                  <a:pt x="10257" y="7268"/>
                  <a:pt x="10422" y="7025"/>
                  <a:pt x="10552" y="6776"/>
                </a:cubicBezTo>
                <a:cubicBezTo>
                  <a:pt x="11117" y="5703"/>
                  <a:pt x="11031" y="4082"/>
                  <a:pt x="10655" y="3035"/>
                </a:cubicBezTo>
                <a:cubicBezTo>
                  <a:pt x="10257" y="1919"/>
                  <a:pt x="9323" y="474"/>
                  <a:pt x="8001" y="72"/>
                </a:cubicBezTo>
                <a:cubicBezTo>
                  <a:pt x="7834" y="21"/>
                  <a:pt x="7687" y="1"/>
                  <a:pt x="7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92658-04D1-4CDA-A85E-CC147E2239B3}"/>
              </a:ext>
            </a:extLst>
          </p:cNvPr>
          <p:cNvSpPr>
            <a:spLocks noGrp="1"/>
          </p:cNvSpPr>
          <p:nvPr>
            <p:ph idx="1"/>
          </p:nvPr>
        </p:nvSpPr>
        <p:spPr>
          <a:xfrm>
            <a:off x="1280991" y="1916832"/>
            <a:ext cx="10557507" cy="4817732"/>
          </a:xfrm>
        </p:spPr>
        <p:txBody>
          <a:bodyPr>
            <a:normAutofit lnSpcReduction="10000"/>
          </a:bodyPr>
          <a:lstStyle/>
          <a:p>
            <a:pPr algn="just"/>
            <a:r>
              <a:rPr lang="id-ID" dirty="0"/>
              <a:t>Selain itu Uni Eropa juga mempunyai kebijakan ekonomi dalam aspek perdagangan yaitu mengenai  tarif, seperti Generalized System of Preference (GSP), Most Favoured Nationed (MFN), dan tarif preferensi resiprokal.</a:t>
            </a:r>
          </a:p>
          <a:p>
            <a:pPr algn="just"/>
            <a:r>
              <a:rPr lang="id-ID" dirty="0"/>
              <a:t>GSP ini merupakan suatu kebijakan yang dirancang untuk mempromosikan hubungan perdagangan antara negara-negara maju dan berkembang dengan memberikan tarif yang lebih rendah dibandingkan dengan yang ada di bawah aturan dari WTO yaitu (MFN). </a:t>
            </a:r>
          </a:p>
          <a:p>
            <a:pPr algn="just"/>
            <a:r>
              <a:rPr lang="id-ID" dirty="0"/>
              <a:t>Pada tahun 2012 Uni Eropa menetapkan proposal tentang kebijakan perdagangan untuk dekade berikutnya dengan memperbarui program GSP. </a:t>
            </a:r>
          </a:p>
          <a:p>
            <a:pPr algn="just"/>
            <a:r>
              <a:rPr lang="id-ID" dirty="0"/>
              <a:t>Berbagai produk yang diekspor dari Indonesia memenuhi syarat untuk tarif preferensi berdasarkan GSP UE, yang berarti bahwa sebesar 45 persen dari total nilai produk impor Uni Eropa dari Indonesia memasuki pasar menggunakan fasilitas GSP.</a:t>
            </a:r>
          </a:p>
        </p:txBody>
      </p:sp>
      <p:grpSp>
        <p:nvGrpSpPr>
          <p:cNvPr id="6" name="Google Shape;2636;p64">
            <a:extLst>
              <a:ext uri="{FF2B5EF4-FFF2-40B4-BE49-F238E27FC236}">
                <a16:creationId xmlns:a16="http://schemas.microsoft.com/office/drawing/2014/main" id="{F1677F7B-3AF1-4459-9477-79E61F48AFE7}"/>
              </a:ext>
            </a:extLst>
          </p:cNvPr>
          <p:cNvGrpSpPr/>
          <p:nvPr/>
        </p:nvGrpSpPr>
        <p:grpSpPr>
          <a:xfrm>
            <a:off x="0" y="5113776"/>
            <a:ext cx="1185578" cy="1744224"/>
            <a:chOff x="1219025" y="1047521"/>
            <a:chExt cx="782493" cy="1189932"/>
          </a:xfrm>
        </p:grpSpPr>
        <p:sp>
          <p:nvSpPr>
            <p:cNvPr id="7" name="Google Shape;2637;p64">
              <a:extLst>
                <a:ext uri="{FF2B5EF4-FFF2-40B4-BE49-F238E27FC236}">
                  <a16:creationId xmlns:a16="http://schemas.microsoft.com/office/drawing/2014/main" id="{E16192ED-92F6-4095-8369-C2FEC262EDB6}"/>
                </a:ext>
              </a:extLst>
            </p:cNvPr>
            <p:cNvSpPr/>
            <p:nvPr/>
          </p:nvSpPr>
          <p:spPr>
            <a:xfrm>
              <a:off x="1565179" y="1888230"/>
              <a:ext cx="84468" cy="349223"/>
            </a:xfrm>
            <a:custGeom>
              <a:avLst/>
              <a:gdLst/>
              <a:ahLst/>
              <a:cxnLst/>
              <a:rect l="l" t="t" r="r" b="b"/>
              <a:pathLst>
                <a:path w="3765" h="15566" extrusionOk="0">
                  <a:moveTo>
                    <a:pt x="3612" y="1"/>
                  </a:moveTo>
                  <a:cubicBezTo>
                    <a:pt x="3469" y="84"/>
                    <a:pt x="3310" y="310"/>
                    <a:pt x="3213" y="416"/>
                  </a:cubicBezTo>
                  <a:cubicBezTo>
                    <a:pt x="2887" y="768"/>
                    <a:pt x="2599" y="1111"/>
                    <a:pt x="2316" y="1499"/>
                  </a:cubicBezTo>
                  <a:cubicBezTo>
                    <a:pt x="1679" y="2373"/>
                    <a:pt x="1084" y="3323"/>
                    <a:pt x="668" y="4326"/>
                  </a:cubicBezTo>
                  <a:cubicBezTo>
                    <a:pt x="306" y="5203"/>
                    <a:pt x="276" y="6257"/>
                    <a:pt x="236" y="7197"/>
                  </a:cubicBezTo>
                  <a:cubicBezTo>
                    <a:pt x="196" y="8134"/>
                    <a:pt x="84" y="9074"/>
                    <a:pt x="107" y="10017"/>
                  </a:cubicBezTo>
                  <a:cubicBezTo>
                    <a:pt x="137" y="11297"/>
                    <a:pt x="270" y="12565"/>
                    <a:pt x="204" y="13844"/>
                  </a:cubicBezTo>
                  <a:cubicBezTo>
                    <a:pt x="196" y="14004"/>
                    <a:pt x="156" y="14170"/>
                    <a:pt x="164" y="14330"/>
                  </a:cubicBezTo>
                  <a:cubicBezTo>
                    <a:pt x="173" y="14489"/>
                    <a:pt x="213" y="14618"/>
                    <a:pt x="204" y="14781"/>
                  </a:cubicBezTo>
                  <a:cubicBezTo>
                    <a:pt x="200" y="14914"/>
                    <a:pt x="207" y="15120"/>
                    <a:pt x="121" y="15230"/>
                  </a:cubicBezTo>
                  <a:cubicBezTo>
                    <a:pt x="130" y="15250"/>
                    <a:pt x="144" y="15267"/>
                    <a:pt x="1" y="15566"/>
                  </a:cubicBezTo>
                  <a:cubicBezTo>
                    <a:pt x="144" y="15456"/>
                    <a:pt x="133" y="15346"/>
                    <a:pt x="167" y="15176"/>
                  </a:cubicBezTo>
                  <a:cubicBezTo>
                    <a:pt x="283" y="14569"/>
                    <a:pt x="532" y="13964"/>
                    <a:pt x="711" y="13373"/>
                  </a:cubicBezTo>
                  <a:cubicBezTo>
                    <a:pt x="1313" y="11423"/>
                    <a:pt x="1824" y="9456"/>
                    <a:pt x="2293" y="7469"/>
                  </a:cubicBezTo>
                  <a:cubicBezTo>
                    <a:pt x="2692" y="5785"/>
                    <a:pt x="2944" y="4074"/>
                    <a:pt x="3343" y="2393"/>
                  </a:cubicBezTo>
                  <a:cubicBezTo>
                    <a:pt x="3485" y="1798"/>
                    <a:pt x="3618" y="1220"/>
                    <a:pt x="3669" y="609"/>
                  </a:cubicBezTo>
                  <a:cubicBezTo>
                    <a:pt x="3678" y="493"/>
                    <a:pt x="3764" y="58"/>
                    <a:pt x="3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38;p64">
              <a:extLst>
                <a:ext uri="{FF2B5EF4-FFF2-40B4-BE49-F238E27FC236}">
                  <a16:creationId xmlns:a16="http://schemas.microsoft.com/office/drawing/2014/main" id="{AAC33BAC-FD1B-4B29-AC4C-EFC9373C9D8E}"/>
                </a:ext>
              </a:extLst>
            </p:cNvPr>
            <p:cNvSpPr/>
            <p:nvPr/>
          </p:nvSpPr>
          <p:spPr>
            <a:xfrm>
              <a:off x="1219025" y="1892997"/>
              <a:ext cx="225853" cy="336368"/>
            </a:xfrm>
            <a:custGeom>
              <a:avLst/>
              <a:gdLst/>
              <a:ahLst/>
              <a:cxnLst/>
              <a:rect l="l" t="t" r="r" b="b"/>
              <a:pathLst>
                <a:path w="10067" h="14993" extrusionOk="0">
                  <a:moveTo>
                    <a:pt x="90" y="1"/>
                  </a:moveTo>
                  <a:cubicBezTo>
                    <a:pt x="74" y="1"/>
                    <a:pt x="58" y="4"/>
                    <a:pt x="43" y="12"/>
                  </a:cubicBezTo>
                  <a:cubicBezTo>
                    <a:pt x="0" y="191"/>
                    <a:pt x="63" y="497"/>
                    <a:pt x="77" y="660"/>
                  </a:cubicBezTo>
                  <a:cubicBezTo>
                    <a:pt x="113" y="1198"/>
                    <a:pt x="172" y="1700"/>
                    <a:pt x="272" y="2231"/>
                  </a:cubicBezTo>
                  <a:cubicBezTo>
                    <a:pt x="499" y="3431"/>
                    <a:pt x="821" y="4653"/>
                    <a:pt x="1325" y="5770"/>
                  </a:cubicBezTo>
                  <a:cubicBezTo>
                    <a:pt x="1767" y="6746"/>
                    <a:pt x="2608" y="7583"/>
                    <a:pt x="3349" y="8338"/>
                  </a:cubicBezTo>
                  <a:cubicBezTo>
                    <a:pt x="4093" y="9098"/>
                    <a:pt x="4777" y="9916"/>
                    <a:pt x="5568" y="10623"/>
                  </a:cubicBezTo>
                  <a:cubicBezTo>
                    <a:pt x="6641" y="11587"/>
                    <a:pt x="7787" y="12457"/>
                    <a:pt x="8788" y="13500"/>
                  </a:cubicBezTo>
                  <a:cubicBezTo>
                    <a:pt x="8914" y="13630"/>
                    <a:pt x="9016" y="13789"/>
                    <a:pt x="9156" y="13905"/>
                  </a:cubicBezTo>
                  <a:cubicBezTo>
                    <a:pt x="9292" y="14022"/>
                    <a:pt x="9429" y="14088"/>
                    <a:pt x="9558" y="14221"/>
                  </a:cubicBezTo>
                  <a:cubicBezTo>
                    <a:pt x="9665" y="14330"/>
                    <a:pt x="9840" y="14480"/>
                    <a:pt x="9860" y="14640"/>
                  </a:cubicBezTo>
                  <a:cubicBezTo>
                    <a:pt x="9887" y="14643"/>
                    <a:pt x="9910" y="14649"/>
                    <a:pt x="10047" y="14992"/>
                  </a:cubicBezTo>
                  <a:cubicBezTo>
                    <a:pt x="10066" y="14793"/>
                    <a:pt x="9967" y="14716"/>
                    <a:pt x="9854" y="14557"/>
                  </a:cubicBezTo>
                  <a:cubicBezTo>
                    <a:pt x="9445" y="13996"/>
                    <a:pt x="9139" y="13324"/>
                    <a:pt x="8794" y="12720"/>
                  </a:cubicBezTo>
                  <a:cubicBezTo>
                    <a:pt x="7655" y="10719"/>
                    <a:pt x="6431" y="8779"/>
                    <a:pt x="5163" y="6863"/>
                  </a:cubicBezTo>
                  <a:cubicBezTo>
                    <a:pt x="4087" y="5235"/>
                    <a:pt x="2871" y="3706"/>
                    <a:pt x="1801" y="2079"/>
                  </a:cubicBezTo>
                  <a:cubicBezTo>
                    <a:pt x="1422" y="1501"/>
                    <a:pt x="1050" y="946"/>
                    <a:pt x="585" y="434"/>
                  </a:cubicBezTo>
                  <a:cubicBezTo>
                    <a:pt x="506" y="346"/>
                    <a:pt x="255" y="1"/>
                    <a:pt x="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39;p64">
              <a:extLst>
                <a:ext uri="{FF2B5EF4-FFF2-40B4-BE49-F238E27FC236}">
                  <a16:creationId xmlns:a16="http://schemas.microsoft.com/office/drawing/2014/main" id="{2B8DEE53-8EB6-4E08-8F92-725EF38F97DB}"/>
                </a:ext>
              </a:extLst>
            </p:cNvPr>
            <p:cNvSpPr/>
            <p:nvPr/>
          </p:nvSpPr>
          <p:spPr>
            <a:xfrm>
              <a:off x="1373175" y="1488651"/>
              <a:ext cx="388260" cy="145401"/>
            </a:xfrm>
            <a:custGeom>
              <a:avLst/>
              <a:gdLst/>
              <a:ahLst/>
              <a:cxnLst/>
              <a:rect l="l" t="t" r="r" b="b"/>
              <a:pathLst>
                <a:path w="17306" h="6481" extrusionOk="0">
                  <a:moveTo>
                    <a:pt x="17306" y="0"/>
                  </a:moveTo>
                  <a:lnTo>
                    <a:pt x="17306" y="0"/>
                  </a:lnTo>
                  <a:cubicBezTo>
                    <a:pt x="14223" y="1127"/>
                    <a:pt x="11140" y="2250"/>
                    <a:pt x="8057" y="3376"/>
                  </a:cubicBezTo>
                  <a:cubicBezTo>
                    <a:pt x="6526" y="3934"/>
                    <a:pt x="4994" y="4496"/>
                    <a:pt x="3443" y="4997"/>
                  </a:cubicBezTo>
                  <a:cubicBezTo>
                    <a:pt x="2373" y="5346"/>
                    <a:pt x="1104" y="5685"/>
                    <a:pt x="1" y="5911"/>
                  </a:cubicBezTo>
                  <a:lnTo>
                    <a:pt x="1" y="5911"/>
                  </a:lnTo>
                  <a:cubicBezTo>
                    <a:pt x="16" y="5911"/>
                    <a:pt x="31" y="5910"/>
                    <a:pt x="47" y="5910"/>
                  </a:cubicBezTo>
                  <a:cubicBezTo>
                    <a:pt x="547" y="5910"/>
                    <a:pt x="1049" y="6070"/>
                    <a:pt x="1546" y="6156"/>
                  </a:cubicBezTo>
                  <a:cubicBezTo>
                    <a:pt x="2133" y="6263"/>
                    <a:pt x="2728" y="6343"/>
                    <a:pt x="3323" y="6396"/>
                  </a:cubicBezTo>
                  <a:cubicBezTo>
                    <a:pt x="3922" y="6451"/>
                    <a:pt x="4524" y="6480"/>
                    <a:pt x="5126" y="6480"/>
                  </a:cubicBezTo>
                  <a:cubicBezTo>
                    <a:pt x="5720" y="6480"/>
                    <a:pt x="6314" y="6452"/>
                    <a:pt x="6905" y="6392"/>
                  </a:cubicBezTo>
                  <a:cubicBezTo>
                    <a:pt x="8927" y="6193"/>
                    <a:pt x="10894" y="5635"/>
                    <a:pt x="12851" y="5080"/>
                  </a:cubicBezTo>
                  <a:cubicBezTo>
                    <a:pt x="13466" y="4908"/>
                    <a:pt x="14084" y="4728"/>
                    <a:pt x="14639" y="4409"/>
                  </a:cubicBezTo>
                  <a:cubicBezTo>
                    <a:pt x="15240" y="4063"/>
                    <a:pt x="15738" y="3556"/>
                    <a:pt x="16140" y="2990"/>
                  </a:cubicBezTo>
                  <a:cubicBezTo>
                    <a:pt x="16767" y="2110"/>
                    <a:pt x="17173" y="1073"/>
                    <a:pt x="17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40;p64">
              <a:extLst>
                <a:ext uri="{FF2B5EF4-FFF2-40B4-BE49-F238E27FC236}">
                  <a16:creationId xmlns:a16="http://schemas.microsoft.com/office/drawing/2014/main" id="{EEA3EA7F-BB16-4CC7-9157-D23CD71C3A1C}"/>
                </a:ext>
              </a:extLst>
            </p:cNvPr>
            <p:cNvSpPr/>
            <p:nvPr/>
          </p:nvSpPr>
          <p:spPr>
            <a:xfrm>
              <a:off x="1640047" y="1596656"/>
              <a:ext cx="260560" cy="231574"/>
            </a:xfrm>
            <a:custGeom>
              <a:avLst/>
              <a:gdLst/>
              <a:ahLst/>
              <a:cxnLst/>
              <a:rect l="l" t="t" r="r" b="b"/>
              <a:pathLst>
                <a:path w="11614" h="10322" extrusionOk="0">
                  <a:moveTo>
                    <a:pt x="11321" y="1"/>
                  </a:moveTo>
                  <a:cubicBezTo>
                    <a:pt x="9331" y="1894"/>
                    <a:pt x="7341" y="3788"/>
                    <a:pt x="5351" y="5678"/>
                  </a:cubicBezTo>
                  <a:cubicBezTo>
                    <a:pt x="4361" y="6618"/>
                    <a:pt x="3371" y="7558"/>
                    <a:pt x="2351" y="8466"/>
                  </a:cubicBezTo>
                  <a:cubicBezTo>
                    <a:pt x="1643" y="9087"/>
                    <a:pt x="783" y="9771"/>
                    <a:pt x="13" y="10312"/>
                  </a:cubicBezTo>
                  <a:cubicBezTo>
                    <a:pt x="3" y="10319"/>
                    <a:pt x="0" y="10321"/>
                    <a:pt x="0" y="10321"/>
                  </a:cubicBezTo>
                  <a:cubicBezTo>
                    <a:pt x="1" y="10321"/>
                    <a:pt x="10" y="10315"/>
                    <a:pt x="17" y="10310"/>
                  </a:cubicBezTo>
                  <a:lnTo>
                    <a:pt x="17" y="10310"/>
                  </a:lnTo>
                  <a:cubicBezTo>
                    <a:pt x="411" y="10133"/>
                    <a:pt x="861" y="10090"/>
                    <a:pt x="1281" y="9987"/>
                  </a:cubicBezTo>
                  <a:cubicBezTo>
                    <a:pt x="1767" y="9871"/>
                    <a:pt x="2252" y="9734"/>
                    <a:pt x="2727" y="9578"/>
                  </a:cubicBezTo>
                  <a:cubicBezTo>
                    <a:pt x="3676" y="9263"/>
                    <a:pt x="4601" y="8868"/>
                    <a:pt x="5474" y="8379"/>
                  </a:cubicBezTo>
                  <a:cubicBezTo>
                    <a:pt x="6956" y="7549"/>
                    <a:pt x="8281" y="6465"/>
                    <a:pt x="9597" y="5386"/>
                  </a:cubicBezTo>
                  <a:cubicBezTo>
                    <a:pt x="10009" y="5050"/>
                    <a:pt x="10427" y="4705"/>
                    <a:pt x="10743" y="4276"/>
                  </a:cubicBezTo>
                  <a:cubicBezTo>
                    <a:pt x="11092" y="3808"/>
                    <a:pt x="11304" y="3253"/>
                    <a:pt x="11424" y="2685"/>
                  </a:cubicBezTo>
                  <a:cubicBezTo>
                    <a:pt x="11614" y="1801"/>
                    <a:pt x="11577" y="867"/>
                    <a:pt x="11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41;p64">
              <a:extLst>
                <a:ext uri="{FF2B5EF4-FFF2-40B4-BE49-F238E27FC236}">
                  <a16:creationId xmlns:a16="http://schemas.microsoft.com/office/drawing/2014/main" id="{51EEE0ED-E4B1-493D-A145-2CD82E32F529}"/>
                </a:ext>
              </a:extLst>
            </p:cNvPr>
            <p:cNvSpPr/>
            <p:nvPr/>
          </p:nvSpPr>
          <p:spPr>
            <a:xfrm>
              <a:off x="1475302" y="1310893"/>
              <a:ext cx="248288" cy="870343"/>
            </a:xfrm>
            <a:custGeom>
              <a:avLst/>
              <a:gdLst/>
              <a:ahLst/>
              <a:cxnLst/>
              <a:rect l="l" t="t" r="r" b="b"/>
              <a:pathLst>
                <a:path w="11067" h="38794" extrusionOk="0">
                  <a:moveTo>
                    <a:pt x="11036" y="0"/>
                  </a:moveTo>
                  <a:cubicBezTo>
                    <a:pt x="10386" y="103"/>
                    <a:pt x="10013" y="807"/>
                    <a:pt x="9681" y="1429"/>
                  </a:cubicBezTo>
                  <a:cubicBezTo>
                    <a:pt x="9548" y="1681"/>
                    <a:pt x="9422" y="1917"/>
                    <a:pt x="9289" y="2093"/>
                  </a:cubicBezTo>
                  <a:cubicBezTo>
                    <a:pt x="8993" y="2486"/>
                    <a:pt x="8671" y="2867"/>
                    <a:pt x="8362" y="3236"/>
                  </a:cubicBezTo>
                  <a:cubicBezTo>
                    <a:pt x="7857" y="3834"/>
                    <a:pt x="7336" y="4455"/>
                    <a:pt x="6897" y="5153"/>
                  </a:cubicBezTo>
                  <a:cubicBezTo>
                    <a:pt x="5575" y="7262"/>
                    <a:pt x="4638" y="9545"/>
                    <a:pt x="3641" y="12325"/>
                  </a:cubicBezTo>
                  <a:cubicBezTo>
                    <a:pt x="1821" y="17396"/>
                    <a:pt x="0" y="23399"/>
                    <a:pt x="280" y="29481"/>
                  </a:cubicBezTo>
                  <a:cubicBezTo>
                    <a:pt x="382" y="31700"/>
                    <a:pt x="960" y="33870"/>
                    <a:pt x="1522" y="35969"/>
                  </a:cubicBezTo>
                  <a:cubicBezTo>
                    <a:pt x="1767" y="36893"/>
                    <a:pt x="2023" y="37853"/>
                    <a:pt x="2229" y="38793"/>
                  </a:cubicBezTo>
                  <a:lnTo>
                    <a:pt x="2402" y="38757"/>
                  </a:lnTo>
                  <a:cubicBezTo>
                    <a:pt x="2193" y="37810"/>
                    <a:pt x="1937" y="36850"/>
                    <a:pt x="1691" y="35923"/>
                  </a:cubicBezTo>
                  <a:cubicBezTo>
                    <a:pt x="1133" y="33833"/>
                    <a:pt x="559" y="31674"/>
                    <a:pt x="455" y="29475"/>
                  </a:cubicBezTo>
                  <a:cubicBezTo>
                    <a:pt x="176" y="23419"/>
                    <a:pt x="1994" y="17439"/>
                    <a:pt x="3808" y="12385"/>
                  </a:cubicBezTo>
                  <a:cubicBezTo>
                    <a:pt x="4800" y="9614"/>
                    <a:pt x="5731" y="7342"/>
                    <a:pt x="7046" y="5246"/>
                  </a:cubicBezTo>
                  <a:cubicBezTo>
                    <a:pt x="7475" y="4559"/>
                    <a:pt x="7994" y="3944"/>
                    <a:pt x="8495" y="3349"/>
                  </a:cubicBezTo>
                  <a:cubicBezTo>
                    <a:pt x="8807" y="2980"/>
                    <a:pt x="9130" y="2595"/>
                    <a:pt x="9432" y="2196"/>
                  </a:cubicBezTo>
                  <a:cubicBezTo>
                    <a:pt x="9572" y="2010"/>
                    <a:pt x="9701" y="1768"/>
                    <a:pt x="9837" y="1512"/>
                  </a:cubicBezTo>
                  <a:cubicBezTo>
                    <a:pt x="10146" y="927"/>
                    <a:pt x="10501" y="263"/>
                    <a:pt x="11067" y="173"/>
                  </a:cubicBezTo>
                  <a:lnTo>
                    <a:pt x="110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42;p64">
              <a:extLst>
                <a:ext uri="{FF2B5EF4-FFF2-40B4-BE49-F238E27FC236}">
                  <a16:creationId xmlns:a16="http://schemas.microsoft.com/office/drawing/2014/main" id="{F0BE19AD-326E-41B7-BF2C-E06EEB89C26D}"/>
                </a:ext>
              </a:extLst>
            </p:cNvPr>
            <p:cNvSpPr/>
            <p:nvPr/>
          </p:nvSpPr>
          <p:spPr>
            <a:xfrm>
              <a:off x="1569352" y="1047521"/>
              <a:ext cx="432165" cy="349627"/>
            </a:xfrm>
            <a:custGeom>
              <a:avLst/>
              <a:gdLst/>
              <a:ahLst/>
              <a:cxnLst/>
              <a:rect l="l" t="t" r="r" b="b"/>
              <a:pathLst>
                <a:path w="19263" h="15584" extrusionOk="0">
                  <a:moveTo>
                    <a:pt x="1" y="168"/>
                  </a:moveTo>
                  <a:cubicBezTo>
                    <a:pt x="1" y="168"/>
                    <a:pt x="1" y="168"/>
                    <a:pt x="1" y="168"/>
                  </a:cubicBezTo>
                  <a:lnTo>
                    <a:pt x="1" y="168"/>
                  </a:lnTo>
                  <a:cubicBezTo>
                    <a:pt x="1" y="168"/>
                    <a:pt x="1" y="168"/>
                    <a:pt x="1" y="168"/>
                  </a:cubicBezTo>
                  <a:close/>
                  <a:moveTo>
                    <a:pt x="2798" y="0"/>
                  </a:moveTo>
                  <a:cubicBezTo>
                    <a:pt x="2137" y="0"/>
                    <a:pt x="392" y="174"/>
                    <a:pt x="57" y="174"/>
                  </a:cubicBezTo>
                  <a:cubicBezTo>
                    <a:pt x="21" y="174"/>
                    <a:pt x="2" y="172"/>
                    <a:pt x="1" y="168"/>
                  </a:cubicBezTo>
                  <a:lnTo>
                    <a:pt x="1" y="168"/>
                  </a:lnTo>
                  <a:cubicBezTo>
                    <a:pt x="289" y="2437"/>
                    <a:pt x="1556" y="4586"/>
                    <a:pt x="2436" y="6610"/>
                  </a:cubicBezTo>
                  <a:cubicBezTo>
                    <a:pt x="3230" y="8427"/>
                    <a:pt x="3954" y="10278"/>
                    <a:pt x="4605" y="12147"/>
                  </a:cubicBezTo>
                  <a:cubicBezTo>
                    <a:pt x="4818" y="12756"/>
                    <a:pt x="5097" y="13434"/>
                    <a:pt x="4911" y="14061"/>
                  </a:cubicBezTo>
                  <a:cubicBezTo>
                    <a:pt x="4888" y="14145"/>
                    <a:pt x="4854" y="14228"/>
                    <a:pt x="4811" y="14307"/>
                  </a:cubicBezTo>
                  <a:cubicBezTo>
                    <a:pt x="5768" y="13966"/>
                    <a:pt x="6656" y="13727"/>
                    <a:pt x="7646" y="13727"/>
                  </a:cubicBezTo>
                  <a:cubicBezTo>
                    <a:pt x="7842" y="13727"/>
                    <a:pt x="8042" y="13736"/>
                    <a:pt x="8247" y="13756"/>
                  </a:cubicBezTo>
                  <a:cubicBezTo>
                    <a:pt x="9469" y="13872"/>
                    <a:pt x="10655" y="14231"/>
                    <a:pt x="11847" y="14527"/>
                  </a:cubicBezTo>
                  <a:cubicBezTo>
                    <a:pt x="13106" y="14838"/>
                    <a:pt x="14382" y="15082"/>
                    <a:pt x="15668" y="15257"/>
                  </a:cubicBezTo>
                  <a:cubicBezTo>
                    <a:pt x="16071" y="15311"/>
                    <a:pt x="17163" y="15583"/>
                    <a:pt x="17919" y="15583"/>
                  </a:cubicBezTo>
                  <a:cubicBezTo>
                    <a:pt x="18192" y="15583"/>
                    <a:pt x="18422" y="15548"/>
                    <a:pt x="18559" y="15453"/>
                  </a:cubicBezTo>
                  <a:cubicBezTo>
                    <a:pt x="18718" y="15341"/>
                    <a:pt x="18628" y="14998"/>
                    <a:pt x="18598" y="14862"/>
                  </a:cubicBezTo>
                  <a:cubicBezTo>
                    <a:pt x="18389" y="13912"/>
                    <a:pt x="19263" y="9281"/>
                    <a:pt x="18117" y="9058"/>
                  </a:cubicBezTo>
                  <a:cubicBezTo>
                    <a:pt x="17539" y="8945"/>
                    <a:pt x="16858" y="8799"/>
                    <a:pt x="16300" y="8619"/>
                  </a:cubicBezTo>
                  <a:cubicBezTo>
                    <a:pt x="15276" y="8294"/>
                    <a:pt x="17389" y="7527"/>
                    <a:pt x="17429" y="7121"/>
                  </a:cubicBezTo>
                  <a:cubicBezTo>
                    <a:pt x="16323" y="6141"/>
                    <a:pt x="15313" y="5045"/>
                    <a:pt x="14196" y="4059"/>
                  </a:cubicBezTo>
                  <a:cubicBezTo>
                    <a:pt x="13861" y="3763"/>
                    <a:pt x="13183" y="2852"/>
                    <a:pt x="12735" y="2756"/>
                  </a:cubicBezTo>
                  <a:cubicBezTo>
                    <a:pt x="12700" y="2748"/>
                    <a:pt x="12665" y="2745"/>
                    <a:pt x="12631" y="2745"/>
                  </a:cubicBezTo>
                  <a:cubicBezTo>
                    <a:pt x="12085" y="2745"/>
                    <a:pt x="11686" y="3668"/>
                    <a:pt x="11113" y="3700"/>
                  </a:cubicBezTo>
                  <a:cubicBezTo>
                    <a:pt x="11106" y="3700"/>
                    <a:pt x="11100" y="3700"/>
                    <a:pt x="11094" y="3700"/>
                  </a:cubicBezTo>
                  <a:cubicBezTo>
                    <a:pt x="10696" y="3700"/>
                    <a:pt x="10844" y="3093"/>
                    <a:pt x="10814" y="2773"/>
                  </a:cubicBezTo>
                  <a:cubicBezTo>
                    <a:pt x="10781" y="2374"/>
                    <a:pt x="10754" y="1713"/>
                    <a:pt x="10376" y="1540"/>
                  </a:cubicBezTo>
                  <a:cubicBezTo>
                    <a:pt x="10057" y="1394"/>
                    <a:pt x="9503" y="1384"/>
                    <a:pt x="9160" y="1324"/>
                  </a:cubicBezTo>
                  <a:cubicBezTo>
                    <a:pt x="8598" y="1218"/>
                    <a:pt x="8037" y="1115"/>
                    <a:pt x="7476" y="1012"/>
                  </a:cubicBezTo>
                  <a:cubicBezTo>
                    <a:pt x="6967" y="919"/>
                    <a:pt x="6406" y="889"/>
                    <a:pt x="5924" y="693"/>
                  </a:cubicBezTo>
                  <a:cubicBezTo>
                    <a:pt x="5772" y="630"/>
                    <a:pt x="5191" y="321"/>
                    <a:pt x="4872" y="321"/>
                  </a:cubicBezTo>
                  <a:cubicBezTo>
                    <a:pt x="4803" y="321"/>
                    <a:pt x="4746" y="336"/>
                    <a:pt x="4708" y="371"/>
                  </a:cubicBezTo>
                  <a:cubicBezTo>
                    <a:pt x="4619" y="454"/>
                    <a:pt x="4708" y="1281"/>
                    <a:pt x="4722" y="1437"/>
                  </a:cubicBezTo>
                  <a:cubicBezTo>
                    <a:pt x="4765" y="1929"/>
                    <a:pt x="4738" y="2434"/>
                    <a:pt x="4688" y="2922"/>
                  </a:cubicBezTo>
                  <a:cubicBezTo>
                    <a:pt x="4007" y="2294"/>
                    <a:pt x="3941" y="354"/>
                    <a:pt x="3034" y="19"/>
                  </a:cubicBezTo>
                  <a:cubicBezTo>
                    <a:pt x="2999" y="6"/>
                    <a:pt x="2915" y="0"/>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43;p64">
              <a:extLst>
                <a:ext uri="{FF2B5EF4-FFF2-40B4-BE49-F238E27FC236}">
                  <a16:creationId xmlns:a16="http://schemas.microsoft.com/office/drawing/2014/main" id="{6583F62E-167F-4C9B-8975-8DE012380D56}"/>
                </a:ext>
              </a:extLst>
            </p:cNvPr>
            <p:cNvSpPr/>
            <p:nvPr/>
          </p:nvSpPr>
          <p:spPr>
            <a:xfrm>
              <a:off x="1477231" y="1291958"/>
              <a:ext cx="99365" cy="263948"/>
            </a:xfrm>
            <a:custGeom>
              <a:avLst/>
              <a:gdLst/>
              <a:ahLst/>
              <a:cxnLst/>
              <a:rect l="l" t="t" r="r" b="b"/>
              <a:pathLst>
                <a:path w="4429" h="11765" extrusionOk="0">
                  <a:moveTo>
                    <a:pt x="429" y="213"/>
                  </a:moveTo>
                  <a:cubicBezTo>
                    <a:pt x="456" y="249"/>
                    <a:pt x="496" y="316"/>
                    <a:pt x="552" y="439"/>
                  </a:cubicBezTo>
                  <a:cubicBezTo>
                    <a:pt x="565" y="462"/>
                    <a:pt x="572" y="479"/>
                    <a:pt x="579" y="492"/>
                  </a:cubicBezTo>
                  <a:cubicBezTo>
                    <a:pt x="781" y="881"/>
                    <a:pt x="921" y="1272"/>
                    <a:pt x="1080" y="1741"/>
                  </a:cubicBezTo>
                  <a:cubicBezTo>
                    <a:pt x="1290" y="2362"/>
                    <a:pt x="1535" y="2987"/>
                    <a:pt x="1768" y="3589"/>
                  </a:cubicBezTo>
                  <a:cubicBezTo>
                    <a:pt x="1997" y="4173"/>
                    <a:pt x="2233" y="4777"/>
                    <a:pt x="2439" y="5379"/>
                  </a:cubicBezTo>
                  <a:cubicBezTo>
                    <a:pt x="3004" y="7033"/>
                    <a:pt x="3432" y="8422"/>
                    <a:pt x="3791" y="9748"/>
                  </a:cubicBezTo>
                  <a:cubicBezTo>
                    <a:pt x="3828" y="9891"/>
                    <a:pt x="3861" y="10033"/>
                    <a:pt x="3897" y="10179"/>
                  </a:cubicBezTo>
                  <a:cubicBezTo>
                    <a:pt x="3921" y="10279"/>
                    <a:pt x="3944" y="10382"/>
                    <a:pt x="3970" y="10486"/>
                  </a:cubicBezTo>
                  <a:cubicBezTo>
                    <a:pt x="3937" y="10435"/>
                    <a:pt x="3911" y="10379"/>
                    <a:pt x="3881" y="10319"/>
                  </a:cubicBezTo>
                  <a:cubicBezTo>
                    <a:pt x="3861" y="10273"/>
                    <a:pt x="3841" y="10226"/>
                    <a:pt x="3814" y="10187"/>
                  </a:cubicBezTo>
                  <a:cubicBezTo>
                    <a:pt x="3506" y="9628"/>
                    <a:pt x="3136" y="9103"/>
                    <a:pt x="2781" y="8598"/>
                  </a:cubicBezTo>
                  <a:cubicBezTo>
                    <a:pt x="2595" y="8336"/>
                    <a:pt x="2406" y="8063"/>
                    <a:pt x="2223" y="7791"/>
                  </a:cubicBezTo>
                  <a:cubicBezTo>
                    <a:pt x="1974" y="7412"/>
                    <a:pt x="1755" y="7004"/>
                    <a:pt x="1545" y="6611"/>
                  </a:cubicBezTo>
                  <a:cubicBezTo>
                    <a:pt x="1425" y="6389"/>
                    <a:pt x="1310" y="6170"/>
                    <a:pt x="1186" y="5954"/>
                  </a:cubicBezTo>
                  <a:lnTo>
                    <a:pt x="1140" y="5874"/>
                  </a:lnTo>
                  <a:cubicBezTo>
                    <a:pt x="811" y="5299"/>
                    <a:pt x="436" y="4648"/>
                    <a:pt x="326" y="3994"/>
                  </a:cubicBezTo>
                  <a:cubicBezTo>
                    <a:pt x="206" y="3290"/>
                    <a:pt x="177" y="2496"/>
                    <a:pt x="243" y="1562"/>
                  </a:cubicBezTo>
                  <a:cubicBezTo>
                    <a:pt x="266" y="1229"/>
                    <a:pt x="309" y="901"/>
                    <a:pt x="379" y="529"/>
                  </a:cubicBezTo>
                  <a:cubicBezTo>
                    <a:pt x="382" y="499"/>
                    <a:pt x="389" y="459"/>
                    <a:pt x="396" y="415"/>
                  </a:cubicBezTo>
                  <a:cubicBezTo>
                    <a:pt x="402" y="352"/>
                    <a:pt x="413" y="276"/>
                    <a:pt x="429" y="213"/>
                  </a:cubicBezTo>
                  <a:close/>
                  <a:moveTo>
                    <a:pt x="396" y="0"/>
                  </a:moveTo>
                  <a:cubicBezTo>
                    <a:pt x="385" y="0"/>
                    <a:pt x="374" y="1"/>
                    <a:pt x="363" y="4"/>
                  </a:cubicBezTo>
                  <a:lnTo>
                    <a:pt x="323" y="13"/>
                  </a:lnTo>
                  <a:lnTo>
                    <a:pt x="303" y="50"/>
                  </a:lnTo>
                  <a:cubicBezTo>
                    <a:pt x="253" y="143"/>
                    <a:pt x="237" y="283"/>
                    <a:pt x="220" y="395"/>
                  </a:cubicBezTo>
                  <a:cubicBezTo>
                    <a:pt x="217" y="432"/>
                    <a:pt x="209" y="469"/>
                    <a:pt x="206" y="495"/>
                  </a:cubicBezTo>
                  <a:cubicBezTo>
                    <a:pt x="134" y="874"/>
                    <a:pt x="90" y="1209"/>
                    <a:pt x="67" y="1548"/>
                  </a:cubicBezTo>
                  <a:cubicBezTo>
                    <a:pt x="1" y="2499"/>
                    <a:pt x="30" y="3306"/>
                    <a:pt x="154" y="4020"/>
                  </a:cubicBezTo>
                  <a:cubicBezTo>
                    <a:pt x="269" y="4708"/>
                    <a:pt x="652" y="5372"/>
                    <a:pt x="987" y="5961"/>
                  </a:cubicBezTo>
                  <a:lnTo>
                    <a:pt x="1034" y="6040"/>
                  </a:lnTo>
                  <a:cubicBezTo>
                    <a:pt x="1157" y="6256"/>
                    <a:pt x="1273" y="6475"/>
                    <a:pt x="1389" y="6694"/>
                  </a:cubicBezTo>
                  <a:cubicBezTo>
                    <a:pt x="1602" y="7090"/>
                    <a:pt x="1824" y="7502"/>
                    <a:pt x="2077" y="7887"/>
                  </a:cubicBezTo>
                  <a:cubicBezTo>
                    <a:pt x="2259" y="8163"/>
                    <a:pt x="2452" y="8436"/>
                    <a:pt x="2635" y="8698"/>
                  </a:cubicBezTo>
                  <a:cubicBezTo>
                    <a:pt x="2991" y="9203"/>
                    <a:pt x="3356" y="9724"/>
                    <a:pt x="3662" y="10269"/>
                  </a:cubicBezTo>
                  <a:cubicBezTo>
                    <a:pt x="3685" y="10309"/>
                    <a:pt x="3705" y="10349"/>
                    <a:pt x="3722" y="10392"/>
                  </a:cubicBezTo>
                  <a:cubicBezTo>
                    <a:pt x="3754" y="10462"/>
                    <a:pt x="3788" y="10535"/>
                    <a:pt x="3834" y="10598"/>
                  </a:cubicBezTo>
                  <a:cubicBezTo>
                    <a:pt x="3864" y="10641"/>
                    <a:pt x="3897" y="10681"/>
                    <a:pt x="3927" y="10718"/>
                  </a:cubicBezTo>
                  <a:cubicBezTo>
                    <a:pt x="3967" y="10765"/>
                    <a:pt x="4004" y="10808"/>
                    <a:pt x="4037" y="10864"/>
                  </a:cubicBezTo>
                  <a:lnTo>
                    <a:pt x="4061" y="10904"/>
                  </a:lnTo>
                  <a:cubicBezTo>
                    <a:pt x="4100" y="10973"/>
                    <a:pt x="4156" y="11070"/>
                    <a:pt x="4150" y="11130"/>
                  </a:cubicBezTo>
                  <a:lnTo>
                    <a:pt x="4143" y="11193"/>
                  </a:lnTo>
                  <a:lnTo>
                    <a:pt x="4180" y="11209"/>
                  </a:lnTo>
                  <a:cubicBezTo>
                    <a:pt x="4183" y="11233"/>
                    <a:pt x="4196" y="11286"/>
                    <a:pt x="4210" y="11409"/>
                  </a:cubicBezTo>
                  <a:lnTo>
                    <a:pt x="4253" y="11764"/>
                  </a:lnTo>
                  <a:lnTo>
                    <a:pt x="4379" y="11429"/>
                  </a:lnTo>
                  <a:cubicBezTo>
                    <a:pt x="4429" y="11292"/>
                    <a:pt x="4389" y="11199"/>
                    <a:pt x="4352" y="11113"/>
                  </a:cubicBezTo>
                  <a:cubicBezTo>
                    <a:pt x="4343" y="11093"/>
                    <a:pt x="4336" y="11073"/>
                    <a:pt x="4329" y="11053"/>
                  </a:cubicBezTo>
                  <a:cubicBezTo>
                    <a:pt x="4216" y="10765"/>
                    <a:pt x="4140" y="10446"/>
                    <a:pt x="4067" y="10139"/>
                  </a:cubicBezTo>
                  <a:cubicBezTo>
                    <a:pt x="4030" y="9990"/>
                    <a:pt x="3997" y="9844"/>
                    <a:pt x="3961" y="9701"/>
                  </a:cubicBezTo>
                  <a:cubicBezTo>
                    <a:pt x="3602" y="8373"/>
                    <a:pt x="3170" y="6980"/>
                    <a:pt x="2605" y="5323"/>
                  </a:cubicBezTo>
                  <a:cubicBezTo>
                    <a:pt x="2396" y="4718"/>
                    <a:pt x="2160" y="4110"/>
                    <a:pt x="1931" y="3525"/>
                  </a:cubicBezTo>
                  <a:cubicBezTo>
                    <a:pt x="1698" y="2924"/>
                    <a:pt x="1456" y="2303"/>
                    <a:pt x="1246" y="1685"/>
                  </a:cubicBezTo>
                  <a:cubicBezTo>
                    <a:pt x="1083" y="1206"/>
                    <a:pt x="944" y="811"/>
                    <a:pt x="735" y="412"/>
                  </a:cubicBezTo>
                  <a:cubicBezTo>
                    <a:pt x="728" y="403"/>
                    <a:pt x="721" y="386"/>
                    <a:pt x="712" y="366"/>
                  </a:cubicBezTo>
                  <a:cubicBezTo>
                    <a:pt x="644" y="217"/>
                    <a:pt x="541"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44;p64">
              <a:extLst>
                <a:ext uri="{FF2B5EF4-FFF2-40B4-BE49-F238E27FC236}">
                  <a16:creationId xmlns:a16="http://schemas.microsoft.com/office/drawing/2014/main" id="{344E0259-56DB-4197-A61B-8543D19E5B29}"/>
                </a:ext>
              </a:extLst>
            </p:cNvPr>
            <p:cNvSpPr/>
            <p:nvPr/>
          </p:nvSpPr>
          <p:spPr>
            <a:xfrm>
              <a:off x="1331647" y="1696899"/>
              <a:ext cx="153859" cy="233705"/>
            </a:xfrm>
            <a:custGeom>
              <a:avLst/>
              <a:gdLst/>
              <a:ahLst/>
              <a:cxnLst/>
              <a:rect l="l" t="t" r="r" b="b"/>
              <a:pathLst>
                <a:path w="6858" h="10417" extrusionOk="0">
                  <a:moveTo>
                    <a:pt x="191" y="203"/>
                  </a:moveTo>
                  <a:lnTo>
                    <a:pt x="191" y="203"/>
                  </a:lnTo>
                  <a:cubicBezTo>
                    <a:pt x="224" y="230"/>
                    <a:pt x="280" y="286"/>
                    <a:pt x="367" y="390"/>
                  </a:cubicBezTo>
                  <a:cubicBezTo>
                    <a:pt x="384" y="410"/>
                    <a:pt x="396" y="426"/>
                    <a:pt x="407" y="436"/>
                  </a:cubicBezTo>
                  <a:cubicBezTo>
                    <a:pt x="699" y="761"/>
                    <a:pt x="931" y="1103"/>
                    <a:pt x="1204" y="1519"/>
                  </a:cubicBezTo>
                  <a:cubicBezTo>
                    <a:pt x="1566" y="2067"/>
                    <a:pt x="1958" y="2609"/>
                    <a:pt x="2337" y="3130"/>
                  </a:cubicBezTo>
                  <a:cubicBezTo>
                    <a:pt x="2705" y="3639"/>
                    <a:pt x="3084" y="4164"/>
                    <a:pt x="3437" y="4695"/>
                  </a:cubicBezTo>
                  <a:cubicBezTo>
                    <a:pt x="4403" y="6154"/>
                    <a:pt x="5168" y="7386"/>
                    <a:pt x="5849" y="8582"/>
                  </a:cubicBezTo>
                  <a:cubicBezTo>
                    <a:pt x="5921" y="8708"/>
                    <a:pt x="5988" y="8838"/>
                    <a:pt x="6057" y="8971"/>
                  </a:cubicBezTo>
                  <a:cubicBezTo>
                    <a:pt x="6108" y="9064"/>
                    <a:pt x="6157" y="9156"/>
                    <a:pt x="6210" y="9250"/>
                  </a:cubicBezTo>
                  <a:cubicBezTo>
                    <a:pt x="6164" y="9210"/>
                    <a:pt x="6124" y="9160"/>
                    <a:pt x="6081" y="9110"/>
                  </a:cubicBezTo>
                  <a:cubicBezTo>
                    <a:pt x="6051" y="9070"/>
                    <a:pt x="6018" y="9034"/>
                    <a:pt x="5985" y="8997"/>
                  </a:cubicBezTo>
                  <a:cubicBezTo>
                    <a:pt x="5542" y="8539"/>
                    <a:pt x="5054" y="8124"/>
                    <a:pt x="4582" y="7725"/>
                  </a:cubicBezTo>
                  <a:cubicBezTo>
                    <a:pt x="4337" y="7516"/>
                    <a:pt x="4084" y="7299"/>
                    <a:pt x="3838" y="7083"/>
                  </a:cubicBezTo>
                  <a:cubicBezTo>
                    <a:pt x="3503" y="6781"/>
                    <a:pt x="3187" y="6439"/>
                    <a:pt x="2885" y="6114"/>
                  </a:cubicBezTo>
                  <a:cubicBezTo>
                    <a:pt x="2716" y="5927"/>
                    <a:pt x="2546" y="5745"/>
                    <a:pt x="2370" y="5568"/>
                  </a:cubicBezTo>
                  <a:lnTo>
                    <a:pt x="2307" y="5505"/>
                  </a:lnTo>
                  <a:cubicBezTo>
                    <a:pt x="1845" y="5030"/>
                    <a:pt x="1317" y="4492"/>
                    <a:pt x="1045" y="3888"/>
                  </a:cubicBezTo>
                  <a:cubicBezTo>
                    <a:pt x="749" y="3240"/>
                    <a:pt x="523" y="2476"/>
                    <a:pt x="350" y="1556"/>
                  </a:cubicBezTo>
                  <a:cubicBezTo>
                    <a:pt x="287" y="1227"/>
                    <a:pt x="247" y="898"/>
                    <a:pt x="220" y="522"/>
                  </a:cubicBezTo>
                  <a:cubicBezTo>
                    <a:pt x="217" y="493"/>
                    <a:pt x="214" y="453"/>
                    <a:pt x="207" y="410"/>
                  </a:cubicBezTo>
                  <a:cubicBezTo>
                    <a:pt x="200" y="346"/>
                    <a:pt x="191" y="270"/>
                    <a:pt x="191" y="203"/>
                  </a:cubicBezTo>
                  <a:close/>
                  <a:moveTo>
                    <a:pt x="141" y="1"/>
                  </a:moveTo>
                  <a:cubicBezTo>
                    <a:pt x="118" y="1"/>
                    <a:pt x="94" y="6"/>
                    <a:pt x="71" y="17"/>
                  </a:cubicBezTo>
                  <a:lnTo>
                    <a:pt x="34" y="37"/>
                  </a:lnTo>
                  <a:lnTo>
                    <a:pt x="25" y="77"/>
                  </a:lnTo>
                  <a:cubicBezTo>
                    <a:pt x="1" y="180"/>
                    <a:pt x="18" y="320"/>
                    <a:pt x="34" y="433"/>
                  </a:cubicBezTo>
                  <a:cubicBezTo>
                    <a:pt x="38" y="470"/>
                    <a:pt x="41" y="505"/>
                    <a:pt x="45" y="533"/>
                  </a:cubicBezTo>
                  <a:cubicBezTo>
                    <a:pt x="71" y="918"/>
                    <a:pt x="114" y="1253"/>
                    <a:pt x="177" y="1589"/>
                  </a:cubicBezTo>
                  <a:cubicBezTo>
                    <a:pt x="353" y="2523"/>
                    <a:pt x="583" y="3300"/>
                    <a:pt x="882" y="3958"/>
                  </a:cubicBezTo>
                  <a:cubicBezTo>
                    <a:pt x="1171" y="4592"/>
                    <a:pt x="1709" y="5143"/>
                    <a:pt x="2184" y="5628"/>
                  </a:cubicBezTo>
                  <a:lnTo>
                    <a:pt x="2244" y="5692"/>
                  </a:lnTo>
                  <a:cubicBezTo>
                    <a:pt x="2417" y="5867"/>
                    <a:pt x="2586" y="6051"/>
                    <a:pt x="2756" y="6233"/>
                  </a:cubicBezTo>
                  <a:cubicBezTo>
                    <a:pt x="3061" y="6562"/>
                    <a:pt x="3380" y="6904"/>
                    <a:pt x="3722" y="7213"/>
                  </a:cubicBezTo>
                  <a:cubicBezTo>
                    <a:pt x="3968" y="7433"/>
                    <a:pt x="4220" y="7649"/>
                    <a:pt x="4470" y="7858"/>
                  </a:cubicBezTo>
                  <a:cubicBezTo>
                    <a:pt x="4938" y="8256"/>
                    <a:pt x="5423" y="8665"/>
                    <a:pt x="5858" y="9121"/>
                  </a:cubicBezTo>
                  <a:cubicBezTo>
                    <a:pt x="5888" y="9150"/>
                    <a:pt x="5918" y="9187"/>
                    <a:pt x="5945" y="9223"/>
                  </a:cubicBezTo>
                  <a:cubicBezTo>
                    <a:pt x="5994" y="9280"/>
                    <a:pt x="6045" y="9343"/>
                    <a:pt x="6108" y="9392"/>
                  </a:cubicBezTo>
                  <a:cubicBezTo>
                    <a:pt x="6147" y="9429"/>
                    <a:pt x="6187" y="9455"/>
                    <a:pt x="6227" y="9483"/>
                  </a:cubicBezTo>
                  <a:cubicBezTo>
                    <a:pt x="6277" y="9519"/>
                    <a:pt x="6324" y="9552"/>
                    <a:pt x="6370" y="9599"/>
                  </a:cubicBezTo>
                  <a:lnTo>
                    <a:pt x="6403" y="9632"/>
                  </a:lnTo>
                  <a:cubicBezTo>
                    <a:pt x="6459" y="9688"/>
                    <a:pt x="6539" y="9765"/>
                    <a:pt x="6546" y="9828"/>
                  </a:cubicBezTo>
                  <a:lnTo>
                    <a:pt x="6556" y="9891"/>
                  </a:lnTo>
                  <a:lnTo>
                    <a:pt x="6596" y="9898"/>
                  </a:lnTo>
                  <a:cubicBezTo>
                    <a:pt x="6606" y="9918"/>
                    <a:pt x="6629" y="9967"/>
                    <a:pt x="6675" y="10084"/>
                  </a:cubicBezTo>
                  <a:lnTo>
                    <a:pt x="6805" y="10416"/>
                  </a:lnTo>
                  <a:lnTo>
                    <a:pt x="6842" y="10061"/>
                  </a:lnTo>
                  <a:cubicBezTo>
                    <a:pt x="6858" y="9914"/>
                    <a:pt x="6795" y="9834"/>
                    <a:pt x="6738" y="9758"/>
                  </a:cubicBezTo>
                  <a:cubicBezTo>
                    <a:pt x="6726" y="9745"/>
                    <a:pt x="6712" y="9728"/>
                    <a:pt x="6698" y="9708"/>
                  </a:cubicBezTo>
                  <a:cubicBezTo>
                    <a:pt x="6516" y="9459"/>
                    <a:pt x="6364" y="9167"/>
                    <a:pt x="6214" y="8888"/>
                  </a:cubicBezTo>
                  <a:cubicBezTo>
                    <a:pt x="6144" y="8755"/>
                    <a:pt x="6074" y="8622"/>
                    <a:pt x="6001" y="8495"/>
                  </a:cubicBezTo>
                  <a:cubicBezTo>
                    <a:pt x="5320" y="7296"/>
                    <a:pt x="4550" y="6060"/>
                    <a:pt x="3583" y="4599"/>
                  </a:cubicBezTo>
                  <a:cubicBezTo>
                    <a:pt x="3230" y="4064"/>
                    <a:pt x="2848" y="3539"/>
                    <a:pt x="2480" y="3027"/>
                  </a:cubicBezTo>
                  <a:cubicBezTo>
                    <a:pt x="2101" y="2506"/>
                    <a:pt x="1712" y="1968"/>
                    <a:pt x="1350" y="1422"/>
                  </a:cubicBezTo>
                  <a:cubicBezTo>
                    <a:pt x="1074" y="1001"/>
                    <a:pt x="838" y="652"/>
                    <a:pt x="536" y="320"/>
                  </a:cubicBezTo>
                  <a:cubicBezTo>
                    <a:pt x="526" y="310"/>
                    <a:pt x="516" y="297"/>
                    <a:pt x="503" y="280"/>
                  </a:cubicBezTo>
                  <a:cubicBezTo>
                    <a:pt x="407" y="164"/>
                    <a:pt x="273"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45;p64">
              <a:extLst>
                <a:ext uri="{FF2B5EF4-FFF2-40B4-BE49-F238E27FC236}">
                  <a16:creationId xmlns:a16="http://schemas.microsoft.com/office/drawing/2014/main" id="{4D59FF8D-418C-43CA-9992-6615F4228FB7}"/>
                </a:ext>
              </a:extLst>
            </p:cNvPr>
            <p:cNvSpPr/>
            <p:nvPr/>
          </p:nvSpPr>
          <p:spPr>
            <a:xfrm>
              <a:off x="1510032" y="1652768"/>
              <a:ext cx="241423" cy="93487"/>
            </a:xfrm>
            <a:custGeom>
              <a:avLst/>
              <a:gdLst/>
              <a:ahLst/>
              <a:cxnLst/>
              <a:rect l="l" t="t" r="r" b="b"/>
              <a:pathLst>
                <a:path w="10761" h="4167" extrusionOk="0">
                  <a:moveTo>
                    <a:pt x="10548" y="267"/>
                  </a:moveTo>
                  <a:lnTo>
                    <a:pt x="10548" y="267"/>
                  </a:lnTo>
                  <a:cubicBezTo>
                    <a:pt x="10452" y="855"/>
                    <a:pt x="10219" y="1416"/>
                    <a:pt x="9874" y="1902"/>
                  </a:cubicBezTo>
                  <a:cubicBezTo>
                    <a:pt x="9611" y="2270"/>
                    <a:pt x="9312" y="2552"/>
                    <a:pt x="8987" y="2742"/>
                  </a:cubicBezTo>
                  <a:cubicBezTo>
                    <a:pt x="8658" y="2931"/>
                    <a:pt x="8279" y="3041"/>
                    <a:pt x="7917" y="3141"/>
                  </a:cubicBezTo>
                  <a:cubicBezTo>
                    <a:pt x="6748" y="3473"/>
                    <a:pt x="5538" y="3815"/>
                    <a:pt x="4309" y="3938"/>
                  </a:cubicBezTo>
                  <a:cubicBezTo>
                    <a:pt x="3958" y="3973"/>
                    <a:pt x="3598" y="3990"/>
                    <a:pt x="3233" y="3990"/>
                  </a:cubicBezTo>
                  <a:cubicBezTo>
                    <a:pt x="2875" y="3990"/>
                    <a:pt x="2512" y="3974"/>
                    <a:pt x="2146" y="3941"/>
                  </a:cubicBezTo>
                  <a:cubicBezTo>
                    <a:pt x="1794" y="3908"/>
                    <a:pt x="1432" y="3861"/>
                    <a:pt x="1070" y="3795"/>
                  </a:cubicBezTo>
                  <a:cubicBezTo>
                    <a:pt x="977" y="3782"/>
                    <a:pt x="884" y="3759"/>
                    <a:pt x="791" y="3739"/>
                  </a:cubicBezTo>
                  <a:cubicBezTo>
                    <a:pt x="741" y="3728"/>
                    <a:pt x="691" y="3715"/>
                    <a:pt x="638" y="3705"/>
                  </a:cubicBezTo>
                  <a:cubicBezTo>
                    <a:pt x="1167" y="3582"/>
                    <a:pt x="1728" y="3426"/>
                    <a:pt x="2240" y="3260"/>
                  </a:cubicBezTo>
                  <a:cubicBezTo>
                    <a:pt x="3186" y="2951"/>
                    <a:pt x="4137" y="2606"/>
                    <a:pt x="5053" y="2270"/>
                  </a:cubicBezTo>
                  <a:lnTo>
                    <a:pt x="10548" y="267"/>
                  </a:lnTo>
                  <a:close/>
                  <a:moveTo>
                    <a:pt x="10761" y="1"/>
                  </a:moveTo>
                  <a:lnTo>
                    <a:pt x="4991" y="2107"/>
                  </a:lnTo>
                  <a:cubicBezTo>
                    <a:pt x="4077" y="2440"/>
                    <a:pt x="3130" y="2785"/>
                    <a:pt x="2183" y="3094"/>
                  </a:cubicBezTo>
                  <a:cubicBezTo>
                    <a:pt x="1509" y="3314"/>
                    <a:pt x="748" y="3513"/>
                    <a:pt x="97" y="3645"/>
                  </a:cubicBezTo>
                  <a:lnTo>
                    <a:pt x="0" y="3665"/>
                  </a:lnTo>
                  <a:lnTo>
                    <a:pt x="17" y="3752"/>
                  </a:lnTo>
                  <a:lnTo>
                    <a:pt x="47" y="3835"/>
                  </a:lnTo>
                  <a:lnTo>
                    <a:pt x="123" y="3818"/>
                  </a:lnTo>
                  <a:cubicBezTo>
                    <a:pt x="333" y="3822"/>
                    <a:pt x="545" y="3865"/>
                    <a:pt x="751" y="3912"/>
                  </a:cubicBezTo>
                  <a:cubicBezTo>
                    <a:pt x="848" y="3932"/>
                    <a:pt x="944" y="3951"/>
                    <a:pt x="1040" y="3967"/>
                  </a:cubicBezTo>
                  <a:cubicBezTo>
                    <a:pt x="1406" y="4034"/>
                    <a:pt x="1774" y="4084"/>
                    <a:pt x="2130" y="4117"/>
                  </a:cubicBezTo>
                  <a:cubicBezTo>
                    <a:pt x="2502" y="4151"/>
                    <a:pt x="2870" y="4167"/>
                    <a:pt x="3236" y="4167"/>
                  </a:cubicBezTo>
                  <a:cubicBezTo>
                    <a:pt x="3608" y="4167"/>
                    <a:pt x="3970" y="4151"/>
                    <a:pt x="4329" y="4114"/>
                  </a:cubicBezTo>
                  <a:cubicBezTo>
                    <a:pt x="5572" y="3991"/>
                    <a:pt x="6788" y="3645"/>
                    <a:pt x="7964" y="3310"/>
                  </a:cubicBezTo>
                  <a:cubicBezTo>
                    <a:pt x="8339" y="3204"/>
                    <a:pt x="8724" y="3094"/>
                    <a:pt x="9073" y="2895"/>
                  </a:cubicBezTo>
                  <a:cubicBezTo>
                    <a:pt x="9422" y="2692"/>
                    <a:pt x="9741" y="2393"/>
                    <a:pt x="10017" y="2004"/>
                  </a:cubicBezTo>
                  <a:cubicBezTo>
                    <a:pt x="10408" y="1456"/>
                    <a:pt x="10658" y="812"/>
                    <a:pt x="10744" y="144"/>
                  </a:cubicBezTo>
                  <a:lnTo>
                    <a:pt x="107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46;p64">
              <a:extLst>
                <a:ext uri="{FF2B5EF4-FFF2-40B4-BE49-F238E27FC236}">
                  <a16:creationId xmlns:a16="http://schemas.microsoft.com/office/drawing/2014/main" id="{0804D259-EE01-4140-BCF0-F7F694B3462C}"/>
                </a:ext>
              </a:extLst>
            </p:cNvPr>
            <p:cNvSpPr/>
            <p:nvPr/>
          </p:nvSpPr>
          <p:spPr>
            <a:xfrm>
              <a:off x="1509135" y="1932136"/>
              <a:ext cx="188903" cy="181881"/>
            </a:xfrm>
            <a:custGeom>
              <a:avLst/>
              <a:gdLst/>
              <a:ahLst/>
              <a:cxnLst/>
              <a:rect l="l" t="t" r="r" b="b"/>
              <a:pathLst>
                <a:path w="8420" h="8107" extrusionOk="0">
                  <a:moveTo>
                    <a:pt x="8027" y="333"/>
                  </a:moveTo>
                  <a:cubicBezTo>
                    <a:pt x="8196" y="904"/>
                    <a:pt x="8233" y="1512"/>
                    <a:pt x="8130" y="2100"/>
                  </a:cubicBezTo>
                  <a:cubicBezTo>
                    <a:pt x="8053" y="2546"/>
                    <a:pt x="7907" y="2928"/>
                    <a:pt x="7694" y="3240"/>
                  </a:cubicBezTo>
                  <a:cubicBezTo>
                    <a:pt x="7482" y="3555"/>
                    <a:pt x="7190" y="3814"/>
                    <a:pt x="6907" y="4067"/>
                  </a:cubicBezTo>
                  <a:cubicBezTo>
                    <a:pt x="5997" y="4871"/>
                    <a:pt x="5057" y="5705"/>
                    <a:pt x="4004" y="6350"/>
                  </a:cubicBezTo>
                  <a:cubicBezTo>
                    <a:pt x="3409" y="6715"/>
                    <a:pt x="2751" y="7031"/>
                    <a:pt x="2053" y="7290"/>
                  </a:cubicBezTo>
                  <a:cubicBezTo>
                    <a:pt x="1725" y="7416"/>
                    <a:pt x="1376" y="7529"/>
                    <a:pt x="1020" y="7629"/>
                  </a:cubicBezTo>
                  <a:cubicBezTo>
                    <a:pt x="931" y="7655"/>
                    <a:pt x="837" y="7675"/>
                    <a:pt x="745" y="7698"/>
                  </a:cubicBezTo>
                  <a:cubicBezTo>
                    <a:pt x="695" y="7708"/>
                    <a:pt x="645" y="7721"/>
                    <a:pt x="595" y="7735"/>
                  </a:cubicBezTo>
                  <a:cubicBezTo>
                    <a:pt x="1014" y="7393"/>
                    <a:pt x="1452" y="7011"/>
                    <a:pt x="1841" y="6638"/>
                  </a:cubicBezTo>
                  <a:cubicBezTo>
                    <a:pt x="2562" y="5947"/>
                    <a:pt x="3266" y="5223"/>
                    <a:pt x="3947" y="4525"/>
                  </a:cubicBezTo>
                  <a:lnTo>
                    <a:pt x="8016" y="339"/>
                  </a:lnTo>
                  <a:lnTo>
                    <a:pt x="8027" y="333"/>
                  </a:lnTo>
                  <a:close/>
                  <a:moveTo>
                    <a:pt x="8103" y="1"/>
                  </a:moveTo>
                  <a:lnTo>
                    <a:pt x="3821" y="4403"/>
                  </a:lnTo>
                  <a:cubicBezTo>
                    <a:pt x="3143" y="5100"/>
                    <a:pt x="2439" y="5824"/>
                    <a:pt x="1722" y="6512"/>
                  </a:cubicBezTo>
                  <a:cubicBezTo>
                    <a:pt x="1207" y="7000"/>
                    <a:pt x="609" y="7512"/>
                    <a:pt x="80" y="7914"/>
                  </a:cubicBezTo>
                  <a:lnTo>
                    <a:pt x="0" y="7974"/>
                  </a:lnTo>
                  <a:lnTo>
                    <a:pt x="54" y="8044"/>
                  </a:lnTo>
                  <a:lnTo>
                    <a:pt x="117" y="8107"/>
                  </a:lnTo>
                  <a:lnTo>
                    <a:pt x="180" y="8060"/>
                  </a:lnTo>
                  <a:cubicBezTo>
                    <a:pt x="366" y="7967"/>
                    <a:pt x="578" y="7917"/>
                    <a:pt x="785" y="7868"/>
                  </a:cubicBezTo>
                  <a:cubicBezTo>
                    <a:pt x="880" y="7848"/>
                    <a:pt x="977" y="7825"/>
                    <a:pt x="1070" y="7798"/>
                  </a:cubicBezTo>
                  <a:cubicBezTo>
                    <a:pt x="1429" y="7695"/>
                    <a:pt x="1781" y="7582"/>
                    <a:pt x="2116" y="7456"/>
                  </a:cubicBezTo>
                  <a:cubicBezTo>
                    <a:pt x="2824" y="7190"/>
                    <a:pt x="3488" y="6868"/>
                    <a:pt x="4094" y="6499"/>
                  </a:cubicBezTo>
                  <a:cubicBezTo>
                    <a:pt x="5160" y="5847"/>
                    <a:pt x="6107" y="5007"/>
                    <a:pt x="7024" y="4197"/>
                  </a:cubicBezTo>
                  <a:cubicBezTo>
                    <a:pt x="7312" y="3938"/>
                    <a:pt x="7615" y="3671"/>
                    <a:pt x="7841" y="3340"/>
                  </a:cubicBezTo>
                  <a:cubicBezTo>
                    <a:pt x="8067" y="3007"/>
                    <a:pt x="8223" y="2598"/>
                    <a:pt x="8303" y="2130"/>
                  </a:cubicBezTo>
                  <a:cubicBezTo>
                    <a:pt x="8419" y="1466"/>
                    <a:pt x="8363" y="775"/>
                    <a:pt x="8150" y="137"/>
                  </a:cubicBezTo>
                  <a:lnTo>
                    <a:pt x="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47;p64">
              <a:extLst>
                <a:ext uri="{FF2B5EF4-FFF2-40B4-BE49-F238E27FC236}">
                  <a16:creationId xmlns:a16="http://schemas.microsoft.com/office/drawing/2014/main" id="{E52D8204-8B0D-4F2F-B257-201B4F4CF075}"/>
                </a:ext>
              </a:extLst>
            </p:cNvPr>
            <p:cNvSpPr/>
            <p:nvPr/>
          </p:nvSpPr>
          <p:spPr>
            <a:xfrm>
              <a:off x="1599461" y="1072604"/>
              <a:ext cx="89403" cy="253134"/>
            </a:xfrm>
            <a:custGeom>
              <a:avLst/>
              <a:gdLst/>
              <a:ahLst/>
              <a:cxnLst/>
              <a:rect l="l" t="t" r="r" b="b"/>
              <a:pathLst>
                <a:path w="3985" h="11283" extrusionOk="0">
                  <a:moveTo>
                    <a:pt x="151" y="0"/>
                  </a:moveTo>
                  <a:lnTo>
                    <a:pt x="1" y="97"/>
                  </a:lnTo>
                  <a:cubicBezTo>
                    <a:pt x="1968" y="3130"/>
                    <a:pt x="3250" y="6894"/>
                    <a:pt x="3811" y="11282"/>
                  </a:cubicBezTo>
                  <a:lnTo>
                    <a:pt x="3984" y="11259"/>
                  </a:lnTo>
                  <a:cubicBezTo>
                    <a:pt x="3420" y="6844"/>
                    <a:pt x="2127" y="3056"/>
                    <a:pt x="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48;p64">
              <a:extLst>
                <a:ext uri="{FF2B5EF4-FFF2-40B4-BE49-F238E27FC236}">
                  <a16:creationId xmlns:a16="http://schemas.microsoft.com/office/drawing/2014/main" id="{E898C4A1-299E-4E90-BE94-396409E0A0E6}"/>
                </a:ext>
              </a:extLst>
            </p:cNvPr>
            <p:cNvSpPr/>
            <p:nvPr/>
          </p:nvSpPr>
          <p:spPr>
            <a:xfrm>
              <a:off x="1694498" y="1090620"/>
              <a:ext cx="26182" cy="227962"/>
            </a:xfrm>
            <a:custGeom>
              <a:avLst/>
              <a:gdLst/>
              <a:ahLst/>
              <a:cxnLst/>
              <a:rect l="l" t="t" r="r" b="b"/>
              <a:pathLst>
                <a:path w="1167" h="10161" extrusionOk="0">
                  <a:moveTo>
                    <a:pt x="990" y="1"/>
                  </a:moveTo>
                  <a:cubicBezTo>
                    <a:pt x="987" y="1672"/>
                    <a:pt x="898" y="3263"/>
                    <a:pt x="718" y="4868"/>
                  </a:cubicBezTo>
                  <a:cubicBezTo>
                    <a:pt x="522" y="6623"/>
                    <a:pt x="280" y="8393"/>
                    <a:pt x="1" y="10134"/>
                  </a:cubicBezTo>
                  <a:lnTo>
                    <a:pt x="177" y="10160"/>
                  </a:lnTo>
                  <a:cubicBezTo>
                    <a:pt x="452" y="8420"/>
                    <a:pt x="695" y="6643"/>
                    <a:pt x="895" y="4888"/>
                  </a:cubicBezTo>
                  <a:cubicBezTo>
                    <a:pt x="1070" y="3323"/>
                    <a:pt x="1160" y="1772"/>
                    <a:pt x="1167" y="147"/>
                  </a:cubicBezTo>
                  <a:lnTo>
                    <a:pt x="1167" y="5"/>
                  </a:lnTo>
                  <a:lnTo>
                    <a:pt x="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49;p64">
              <a:extLst>
                <a:ext uri="{FF2B5EF4-FFF2-40B4-BE49-F238E27FC236}">
                  <a16:creationId xmlns:a16="http://schemas.microsoft.com/office/drawing/2014/main" id="{1EA4AB63-2CC1-4A5B-93B4-035870A60955}"/>
                </a:ext>
              </a:extLst>
            </p:cNvPr>
            <p:cNvSpPr/>
            <p:nvPr/>
          </p:nvSpPr>
          <p:spPr>
            <a:xfrm>
              <a:off x="1705245" y="1108681"/>
              <a:ext cx="80272" cy="216834"/>
            </a:xfrm>
            <a:custGeom>
              <a:avLst/>
              <a:gdLst/>
              <a:ahLst/>
              <a:cxnLst/>
              <a:rect l="l" t="t" r="r" b="b"/>
              <a:pathLst>
                <a:path w="3578" h="9665" extrusionOk="0">
                  <a:moveTo>
                    <a:pt x="3508" y="0"/>
                  </a:moveTo>
                  <a:lnTo>
                    <a:pt x="3332" y="17"/>
                  </a:lnTo>
                  <a:cubicBezTo>
                    <a:pt x="3398" y="661"/>
                    <a:pt x="3166" y="1313"/>
                    <a:pt x="2940" y="1940"/>
                  </a:cubicBezTo>
                  <a:cubicBezTo>
                    <a:pt x="2871" y="2130"/>
                    <a:pt x="2800" y="2322"/>
                    <a:pt x="2741" y="2512"/>
                  </a:cubicBezTo>
                  <a:cubicBezTo>
                    <a:pt x="2449" y="3442"/>
                    <a:pt x="2126" y="4375"/>
                    <a:pt x="1784" y="5286"/>
                  </a:cubicBezTo>
                  <a:cubicBezTo>
                    <a:pt x="1488" y="6070"/>
                    <a:pt x="1173" y="6857"/>
                    <a:pt x="837" y="7624"/>
                  </a:cubicBezTo>
                  <a:cubicBezTo>
                    <a:pt x="774" y="7774"/>
                    <a:pt x="678" y="7950"/>
                    <a:pt x="578" y="8136"/>
                  </a:cubicBezTo>
                  <a:cubicBezTo>
                    <a:pt x="306" y="8638"/>
                    <a:pt x="0" y="9206"/>
                    <a:pt x="50" y="9665"/>
                  </a:cubicBezTo>
                  <a:lnTo>
                    <a:pt x="226" y="9645"/>
                  </a:lnTo>
                  <a:cubicBezTo>
                    <a:pt x="180" y="9239"/>
                    <a:pt x="471" y="8698"/>
                    <a:pt x="731" y="8222"/>
                  </a:cubicBezTo>
                  <a:cubicBezTo>
                    <a:pt x="834" y="8030"/>
                    <a:pt x="934" y="7851"/>
                    <a:pt x="1000" y="7694"/>
                  </a:cubicBezTo>
                  <a:cubicBezTo>
                    <a:pt x="1333" y="6923"/>
                    <a:pt x="1652" y="6133"/>
                    <a:pt x="1951" y="5346"/>
                  </a:cubicBezTo>
                  <a:cubicBezTo>
                    <a:pt x="2293" y="4435"/>
                    <a:pt x="2615" y="3498"/>
                    <a:pt x="2910" y="2564"/>
                  </a:cubicBezTo>
                  <a:cubicBezTo>
                    <a:pt x="2967" y="2379"/>
                    <a:pt x="3033" y="2196"/>
                    <a:pt x="3103" y="2000"/>
                  </a:cubicBezTo>
                  <a:cubicBezTo>
                    <a:pt x="3335" y="1353"/>
                    <a:pt x="3578" y="684"/>
                    <a:pt x="3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50;p64">
              <a:extLst>
                <a:ext uri="{FF2B5EF4-FFF2-40B4-BE49-F238E27FC236}">
                  <a16:creationId xmlns:a16="http://schemas.microsoft.com/office/drawing/2014/main" id="{D5FBA0BA-5453-4F54-925F-F6558B22DA6A}"/>
                </a:ext>
              </a:extLst>
            </p:cNvPr>
            <p:cNvSpPr/>
            <p:nvPr/>
          </p:nvSpPr>
          <p:spPr>
            <a:xfrm>
              <a:off x="1705693" y="1168674"/>
              <a:ext cx="156753" cy="172862"/>
            </a:xfrm>
            <a:custGeom>
              <a:avLst/>
              <a:gdLst/>
              <a:ahLst/>
              <a:cxnLst/>
              <a:rect l="l" t="t" r="r" b="b"/>
              <a:pathLst>
                <a:path w="6987" h="7705" extrusionOk="0">
                  <a:moveTo>
                    <a:pt x="6934" y="1"/>
                  </a:moveTo>
                  <a:lnTo>
                    <a:pt x="6827" y="100"/>
                  </a:lnTo>
                  <a:cubicBezTo>
                    <a:pt x="6199" y="692"/>
                    <a:pt x="5684" y="1393"/>
                    <a:pt x="5186" y="2070"/>
                  </a:cubicBezTo>
                  <a:cubicBezTo>
                    <a:pt x="4801" y="2595"/>
                    <a:pt x="4402" y="3140"/>
                    <a:pt x="3953" y="3625"/>
                  </a:cubicBezTo>
                  <a:cubicBezTo>
                    <a:pt x="3369" y="4260"/>
                    <a:pt x="2748" y="4898"/>
                    <a:pt x="2146" y="5512"/>
                  </a:cubicBezTo>
                  <a:cubicBezTo>
                    <a:pt x="1704" y="5964"/>
                    <a:pt x="1246" y="6433"/>
                    <a:pt x="817" y="6887"/>
                  </a:cubicBezTo>
                  <a:cubicBezTo>
                    <a:pt x="774" y="6934"/>
                    <a:pt x="735" y="6977"/>
                    <a:pt x="691" y="7027"/>
                  </a:cubicBezTo>
                  <a:cubicBezTo>
                    <a:pt x="551" y="7180"/>
                    <a:pt x="405" y="7339"/>
                    <a:pt x="239" y="7445"/>
                  </a:cubicBezTo>
                  <a:cubicBezTo>
                    <a:pt x="216" y="7459"/>
                    <a:pt x="189" y="7469"/>
                    <a:pt x="166" y="7482"/>
                  </a:cubicBezTo>
                  <a:cubicBezTo>
                    <a:pt x="113" y="7505"/>
                    <a:pt x="53" y="7532"/>
                    <a:pt x="0" y="7589"/>
                  </a:cubicBezTo>
                  <a:lnTo>
                    <a:pt x="129" y="7704"/>
                  </a:lnTo>
                  <a:cubicBezTo>
                    <a:pt x="156" y="7678"/>
                    <a:pt x="192" y="7661"/>
                    <a:pt x="236" y="7641"/>
                  </a:cubicBezTo>
                  <a:cubicBezTo>
                    <a:pt x="269" y="7629"/>
                    <a:pt x="299" y="7612"/>
                    <a:pt x="332" y="7595"/>
                  </a:cubicBezTo>
                  <a:cubicBezTo>
                    <a:pt x="522" y="7475"/>
                    <a:pt x="675" y="7306"/>
                    <a:pt x="821" y="7143"/>
                  </a:cubicBezTo>
                  <a:cubicBezTo>
                    <a:pt x="861" y="7097"/>
                    <a:pt x="904" y="7054"/>
                    <a:pt x="943" y="7011"/>
                  </a:cubicBezTo>
                  <a:cubicBezTo>
                    <a:pt x="1372" y="6555"/>
                    <a:pt x="1831" y="6086"/>
                    <a:pt x="2273" y="5635"/>
                  </a:cubicBezTo>
                  <a:cubicBezTo>
                    <a:pt x="2874" y="5017"/>
                    <a:pt x="3495" y="4383"/>
                    <a:pt x="4083" y="3745"/>
                  </a:cubicBezTo>
                  <a:cubicBezTo>
                    <a:pt x="4538" y="3250"/>
                    <a:pt x="4940" y="2705"/>
                    <a:pt x="5329" y="2173"/>
                  </a:cubicBezTo>
                  <a:cubicBezTo>
                    <a:pt x="5810" y="1515"/>
                    <a:pt x="6312" y="838"/>
                    <a:pt x="6910" y="263"/>
                  </a:cubicBezTo>
                  <a:lnTo>
                    <a:pt x="6974" y="280"/>
                  </a:lnTo>
                  <a:cubicBezTo>
                    <a:pt x="6986" y="233"/>
                    <a:pt x="6983" y="186"/>
                    <a:pt x="6974" y="140"/>
                  </a:cubicBezTo>
                  <a:lnTo>
                    <a:pt x="69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51;p64">
              <a:extLst>
                <a:ext uri="{FF2B5EF4-FFF2-40B4-BE49-F238E27FC236}">
                  <a16:creationId xmlns:a16="http://schemas.microsoft.com/office/drawing/2014/main" id="{8A2C0094-3E28-4B8D-8558-A7B703D1254C}"/>
                </a:ext>
              </a:extLst>
            </p:cNvPr>
            <p:cNvSpPr/>
            <p:nvPr/>
          </p:nvSpPr>
          <p:spPr>
            <a:xfrm>
              <a:off x="1731113" y="1342258"/>
              <a:ext cx="208690" cy="33877"/>
            </a:xfrm>
            <a:custGeom>
              <a:avLst/>
              <a:gdLst/>
              <a:ahLst/>
              <a:cxnLst/>
              <a:rect l="l" t="t" r="r" b="b"/>
              <a:pathLst>
                <a:path w="9302" h="1510" extrusionOk="0">
                  <a:moveTo>
                    <a:pt x="126" y="1"/>
                  </a:moveTo>
                  <a:lnTo>
                    <a:pt x="0" y="124"/>
                  </a:lnTo>
                  <a:cubicBezTo>
                    <a:pt x="229" y="361"/>
                    <a:pt x="580" y="437"/>
                    <a:pt x="977" y="437"/>
                  </a:cubicBezTo>
                  <a:cubicBezTo>
                    <a:pt x="1359" y="437"/>
                    <a:pt x="1783" y="367"/>
                    <a:pt x="2182" y="300"/>
                  </a:cubicBezTo>
                  <a:cubicBezTo>
                    <a:pt x="2504" y="248"/>
                    <a:pt x="2810" y="196"/>
                    <a:pt x="3043" y="196"/>
                  </a:cubicBezTo>
                  <a:cubicBezTo>
                    <a:pt x="3063" y="196"/>
                    <a:pt x="3083" y="196"/>
                    <a:pt x="3103" y="197"/>
                  </a:cubicBezTo>
                  <a:cubicBezTo>
                    <a:pt x="4236" y="230"/>
                    <a:pt x="5378" y="320"/>
                    <a:pt x="6502" y="456"/>
                  </a:cubicBezTo>
                  <a:cubicBezTo>
                    <a:pt x="7521" y="579"/>
                    <a:pt x="8548" y="792"/>
                    <a:pt x="9169" y="1509"/>
                  </a:cubicBezTo>
                  <a:lnTo>
                    <a:pt x="9302" y="1393"/>
                  </a:lnTo>
                  <a:cubicBezTo>
                    <a:pt x="8641" y="632"/>
                    <a:pt x="7578" y="410"/>
                    <a:pt x="6525" y="280"/>
                  </a:cubicBezTo>
                  <a:cubicBezTo>
                    <a:pt x="5395" y="143"/>
                    <a:pt x="4246" y="54"/>
                    <a:pt x="3106" y="21"/>
                  </a:cubicBezTo>
                  <a:cubicBezTo>
                    <a:pt x="3092" y="20"/>
                    <a:pt x="3078" y="20"/>
                    <a:pt x="3063" y="20"/>
                  </a:cubicBezTo>
                  <a:cubicBezTo>
                    <a:pt x="2816" y="20"/>
                    <a:pt x="2492" y="70"/>
                    <a:pt x="2153" y="127"/>
                  </a:cubicBezTo>
                  <a:cubicBezTo>
                    <a:pt x="1761" y="193"/>
                    <a:pt x="1343" y="262"/>
                    <a:pt x="977" y="262"/>
                  </a:cubicBezTo>
                  <a:cubicBezTo>
                    <a:pt x="621" y="262"/>
                    <a:pt x="314" y="197"/>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52;p64">
              <a:extLst>
                <a:ext uri="{FF2B5EF4-FFF2-40B4-BE49-F238E27FC236}">
                  <a16:creationId xmlns:a16="http://schemas.microsoft.com/office/drawing/2014/main" id="{5B733218-5239-4D48-8C81-86E796588E80}"/>
                </a:ext>
              </a:extLst>
            </p:cNvPr>
            <p:cNvSpPr/>
            <p:nvPr/>
          </p:nvSpPr>
          <p:spPr>
            <a:xfrm>
              <a:off x="1759808" y="1289624"/>
              <a:ext cx="175464" cy="34774"/>
            </a:xfrm>
            <a:custGeom>
              <a:avLst/>
              <a:gdLst/>
              <a:ahLst/>
              <a:cxnLst/>
              <a:rect l="l" t="t" r="r" b="b"/>
              <a:pathLst>
                <a:path w="7821" h="1550" extrusionOk="0">
                  <a:moveTo>
                    <a:pt x="5128" y="1"/>
                  </a:moveTo>
                  <a:cubicBezTo>
                    <a:pt x="4751" y="1"/>
                    <a:pt x="4364" y="27"/>
                    <a:pt x="3970" y="81"/>
                  </a:cubicBezTo>
                  <a:cubicBezTo>
                    <a:pt x="2604" y="267"/>
                    <a:pt x="1316" y="735"/>
                    <a:pt x="236" y="1171"/>
                  </a:cubicBezTo>
                  <a:cubicBezTo>
                    <a:pt x="143" y="1211"/>
                    <a:pt x="37" y="1293"/>
                    <a:pt x="13" y="1393"/>
                  </a:cubicBezTo>
                  <a:cubicBezTo>
                    <a:pt x="0" y="1450"/>
                    <a:pt x="17" y="1506"/>
                    <a:pt x="57" y="1549"/>
                  </a:cubicBezTo>
                  <a:lnTo>
                    <a:pt x="183" y="1433"/>
                  </a:lnTo>
                  <a:cubicBezTo>
                    <a:pt x="186" y="1413"/>
                    <a:pt x="236" y="1360"/>
                    <a:pt x="302" y="1333"/>
                  </a:cubicBezTo>
                  <a:cubicBezTo>
                    <a:pt x="1372" y="905"/>
                    <a:pt x="2644" y="440"/>
                    <a:pt x="3993" y="257"/>
                  </a:cubicBezTo>
                  <a:cubicBezTo>
                    <a:pt x="4381" y="204"/>
                    <a:pt x="4762" y="178"/>
                    <a:pt x="5133" y="178"/>
                  </a:cubicBezTo>
                  <a:cubicBezTo>
                    <a:pt x="6089" y="178"/>
                    <a:pt x="6979" y="352"/>
                    <a:pt x="7747" y="692"/>
                  </a:cubicBezTo>
                  <a:lnTo>
                    <a:pt x="7820" y="533"/>
                  </a:lnTo>
                  <a:cubicBezTo>
                    <a:pt x="7026" y="180"/>
                    <a:pt x="6110" y="1"/>
                    <a:pt x="5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636;p64">
            <a:extLst>
              <a:ext uri="{FF2B5EF4-FFF2-40B4-BE49-F238E27FC236}">
                <a16:creationId xmlns:a16="http://schemas.microsoft.com/office/drawing/2014/main" id="{13F0F69F-E438-4FC0-8D53-0AEB28B7C2DD}"/>
              </a:ext>
            </a:extLst>
          </p:cNvPr>
          <p:cNvGrpSpPr/>
          <p:nvPr/>
        </p:nvGrpSpPr>
        <p:grpSpPr>
          <a:xfrm>
            <a:off x="650944" y="5683415"/>
            <a:ext cx="871469" cy="1166497"/>
            <a:chOff x="1219025" y="1047521"/>
            <a:chExt cx="782493" cy="1189932"/>
          </a:xfrm>
          <a:solidFill>
            <a:schemeClr val="accent2">
              <a:lumMod val="60000"/>
              <a:lumOff val="40000"/>
            </a:schemeClr>
          </a:solidFill>
        </p:grpSpPr>
        <p:sp>
          <p:nvSpPr>
            <p:cNvPr id="24" name="Google Shape;2637;p64">
              <a:extLst>
                <a:ext uri="{FF2B5EF4-FFF2-40B4-BE49-F238E27FC236}">
                  <a16:creationId xmlns:a16="http://schemas.microsoft.com/office/drawing/2014/main" id="{0C9817D7-6183-4785-A6C3-D90C58F93DF3}"/>
                </a:ext>
              </a:extLst>
            </p:cNvPr>
            <p:cNvSpPr/>
            <p:nvPr/>
          </p:nvSpPr>
          <p:spPr>
            <a:xfrm>
              <a:off x="1565179" y="1888230"/>
              <a:ext cx="84468" cy="349223"/>
            </a:xfrm>
            <a:custGeom>
              <a:avLst/>
              <a:gdLst/>
              <a:ahLst/>
              <a:cxnLst/>
              <a:rect l="l" t="t" r="r" b="b"/>
              <a:pathLst>
                <a:path w="3765" h="15566" extrusionOk="0">
                  <a:moveTo>
                    <a:pt x="3612" y="1"/>
                  </a:moveTo>
                  <a:cubicBezTo>
                    <a:pt x="3469" y="84"/>
                    <a:pt x="3310" y="310"/>
                    <a:pt x="3213" y="416"/>
                  </a:cubicBezTo>
                  <a:cubicBezTo>
                    <a:pt x="2887" y="768"/>
                    <a:pt x="2599" y="1111"/>
                    <a:pt x="2316" y="1499"/>
                  </a:cubicBezTo>
                  <a:cubicBezTo>
                    <a:pt x="1679" y="2373"/>
                    <a:pt x="1084" y="3323"/>
                    <a:pt x="668" y="4326"/>
                  </a:cubicBezTo>
                  <a:cubicBezTo>
                    <a:pt x="306" y="5203"/>
                    <a:pt x="276" y="6257"/>
                    <a:pt x="236" y="7197"/>
                  </a:cubicBezTo>
                  <a:cubicBezTo>
                    <a:pt x="196" y="8134"/>
                    <a:pt x="84" y="9074"/>
                    <a:pt x="107" y="10017"/>
                  </a:cubicBezTo>
                  <a:cubicBezTo>
                    <a:pt x="137" y="11297"/>
                    <a:pt x="270" y="12565"/>
                    <a:pt x="204" y="13844"/>
                  </a:cubicBezTo>
                  <a:cubicBezTo>
                    <a:pt x="196" y="14004"/>
                    <a:pt x="156" y="14170"/>
                    <a:pt x="164" y="14330"/>
                  </a:cubicBezTo>
                  <a:cubicBezTo>
                    <a:pt x="173" y="14489"/>
                    <a:pt x="213" y="14618"/>
                    <a:pt x="204" y="14781"/>
                  </a:cubicBezTo>
                  <a:cubicBezTo>
                    <a:pt x="200" y="14914"/>
                    <a:pt x="207" y="15120"/>
                    <a:pt x="121" y="15230"/>
                  </a:cubicBezTo>
                  <a:cubicBezTo>
                    <a:pt x="130" y="15250"/>
                    <a:pt x="144" y="15267"/>
                    <a:pt x="1" y="15566"/>
                  </a:cubicBezTo>
                  <a:cubicBezTo>
                    <a:pt x="144" y="15456"/>
                    <a:pt x="133" y="15346"/>
                    <a:pt x="167" y="15176"/>
                  </a:cubicBezTo>
                  <a:cubicBezTo>
                    <a:pt x="283" y="14569"/>
                    <a:pt x="532" y="13964"/>
                    <a:pt x="711" y="13373"/>
                  </a:cubicBezTo>
                  <a:cubicBezTo>
                    <a:pt x="1313" y="11423"/>
                    <a:pt x="1824" y="9456"/>
                    <a:pt x="2293" y="7469"/>
                  </a:cubicBezTo>
                  <a:cubicBezTo>
                    <a:pt x="2692" y="5785"/>
                    <a:pt x="2944" y="4074"/>
                    <a:pt x="3343" y="2393"/>
                  </a:cubicBezTo>
                  <a:cubicBezTo>
                    <a:pt x="3485" y="1798"/>
                    <a:pt x="3618" y="1220"/>
                    <a:pt x="3669" y="609"/>
                  </a:cubicBezTo>
                  <a:cubicBezTo>
                    <a:pt x="3678" y="493"/>
                    <a:pt x="3764" y="58"/>
                    <a:pt x="3612" y="1"/>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38;p64">
              <a:extLst>
                <a:ext uri="{FF2B5EF4-FFF2-40B4-BE49-F238E27FC236}">
                  <a16:creationId xmlns:a16="http://schemas.microsoft.com/office/drawing/2014/main" id="{FA763850-FCAB-401B-A3A9-EEA01530A804}"/>
                </a:ext>
              </a:extLst>
            </p:cNvPr>
            <p:cNvSpPr/>
            <p:nvPr/>
          </p:nvSpPr>
          <p:spPr>
            <a:xfrm>
              <a:off x="1219025" y="1892997"/>
              <a:ext cx="225853" cy="336368"/>
            </a:xfrm>
            <a:custGeom>
              <a:avLst/>
              <a:gdLst/>
              <a:ahLst/>
              <a:cxnLst/>
              <a:rect l="l" t="t" r="r" b="b"/>
              <a:pathLst>
                <a:path w="10067" h="14993" extrusionOk="0">
                  <a:moveTo>
                    <a:pt x="90" y="1"/>
                  </a:moveTo>
                  <a:cubicBezTo>
                    <a:pt x="74" y="1"/>
                    <a:pt x="58" y="4"/>
                    <a:pt x="43" y="12"/>
                  </a:cubicBezTo>
                  <a:cubicBezTo>
                    <a:pt x="0" y="191"/>
                    <a:pt x="63" y="497"/>
                    <a:pt x="77" y="660"/>
                  </a:cubicBezTo>
                  <a:cubicBezTo>
                    <a:pt x="113" y="1198"/>
                    <a:pt x="172" y="1700"/>
                    <a:pt x="272" y="2231"/>
                  </a:cubicBezTo>
                  <a:cubicBezTo>
                    <a:pt x="499" y="3431"/>
                    <a:pt x="821" y="4653"/>
                    <a:pt x="1325" y="5770"/>
                  </a:cubicBezTo>
                  <a:cubicBezTo>
                    <a:pt x="1767" y="6746"/>
                    <a:pt x="2608" y="7583"/>
                    <a:pt x="3349" y="8338"/>
                  </a:cubicBezTo>
                  <a:cubicBezTo>
                    <a:pt x="4093" y="9098"/>
                    <a:pt x="4777" y="9916"/>
                    <a:pt x="5568" y="10623"/>
                  </a:cubicBezTo>
                  <a:cubicBezTo>
                    <a:pt x="6641" y="11587"/>
                    <a:pt x="7787" y="12457"/>
                    <a:pt x="8788" y="13500"/>
                  </a:cubicBezTo>
                  <a:cubicBezTo>
                    <a:pt x="8914" y="13630"/>
                    <a:pt x="9016" y="13789"/>
                    <a:pt x="9156" y="13905"/>
                  </a:cubicBezTo>
                  <a:cubicBezTo>
                    <a:pt x="9292" y="14022"/>
                    <a:pt x="9429" y="14088"/>
                    <a:pt x="9558" y="14221"/>
                  </a:cubicBezTo>
                  <a:cubicBezTo>
                    <a:pt x="9665" y="14330"/>
                    <a:pt x="9840" y="14480"/>
                    <a:pt x="9860" y="14640"/>
                  </a:cubicBezTo>
                  <a:cubicBezTo>
                    <a:pt x="9887" y="14643"/>
                    <a:pt x="9910" y="14649"/>
                    <a:pt x="10047" y="14992"/>
                  </a:cubicBezTo>
                  <a:cubicBezTo>
                    <a:pt x="10066" y="14793"/>
                    <a:pt x="9967" y="14716"/>
                    <a:pt x="9854" y="14557"/>
                  </a:cubicBezTo>
                  <a:cubicBezTo>
                    <a:pt x="9445" y="13996"/>
                    <a:pt x="9139" y="13324"/>
                    <a:pt x="8794" y="12720"/>
                  </a:cubicBezTo>
                  <a:cubicBezTo>
                    <a:pt x="7655" y="10719"/>
                    <a:pt x="6431" y="8779"/>
                    <a:pt x="5163" y="6863"/>
                  </a:cubicBezTo>
                  <a:cubicBezTo>
                    <a:pt x="4087" y="5235"/>
                    <a:pt x="2871" y="3706"/>
                    <a:pt x="1801" y="2079"/>
                  </a:cubicBezTo>
                  <a:cubicBezTo>
                    <a:pt x="1422" y="1501"/>
                    <a:pt x="1050" y="946"/>
                    <a:pt x="585" y="434"/>
                  </a:cubicBezTo>
                  <a:cubicBezTo>
                    <a:pt x="506" y="346"/>
                    <a:pt x="255" y="1"/>
                    <a:pt x="90" y="1"/>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39;p64">
              <a:extLst>
                <a:ext uri="{FF2B5EF4-FFF2-40B4-BE49-F238E27FC236}">
                  <a16:creationId xmlns:a16="http://schemas.microsoft.com/office/drawing/2014/main" id="{2E4698C5-4491-4FC3-B150-23F94B1E429E}"/>
                </a:ext>
              </a:extLst>
            </p:cNvPr>
            <p:cNvSpPr/>
            <p:nvPr/>
          </p:nvSpPr>
          <p:spPr>
            <a:xfrm>
              <a:off x="1373175" y="1488651"/>
              <a:ext cx="388260" cy="145401"/>
            </a:xfrm>
            <a:custGeom>
              <a:avLst/>
              <a:gdLst/>
              <a:ahLst/>
              <a:cxnLst/>
              <a:rect l="l" t="t" r="r" b="b"/>
              <a:pathLst>
                <a:path w="17306" h="6481" extrusionOk="0">
                  <a:moveTo>
                    <a:pt x="17306" y="0"/>
                  </a:moveTo>
                  <a:lnTo>
                    <a:pt x="17306" y="0"/>
                  </a:lnTo>
                  <a:cubicBezTo>
                    <a:pt x="14223" y="1127"/>
                    <a:pt x="11140" y="2250"/>
                    <a:pt x="8057" y="3376"/>
                  </a:cubicBezTo>
                  <a:cubicBezTo>
                    <a:pt x="6526" y="3934"/>
                    <a:pt x="4994" y="4496"/>
                    <a:pt x="3443" y="4997"/>
                  </a:cubicBezTo>
                  <a:cubicBezTo>
                    <a:pt x="2373" y="5346"/>
                    <a:pt x="1104" y="5685"/>
                    <a:pt x="1" y="5911"/>
                  </a:cubicBezTo>
                  <a:lnTo>
                    <a:pt x="1" y="5911"/>
                  </a:lnTo>
                  <a:cubicBezTo>
                    <a:pt x="16" y="5911"/>
                    <a:pt x="31" y="5910"/>
                    <a:pt x="47" y="5910"/>
                  </a:cubicBezTo>
                  <a:cubicBezTo>
                    <a:pt x="547" y="5910"/>
                    <a:pt x="1049" y="6070"/>
                    <a:pt x="1546" y="6156"/>
                  </a:cubicBezTo>
                  <a:cubicBezTo>
                    <a:pt x="2133" y="6263"/>
                    <a:pt x="2728" y="6343"/>
                    <a:pt x="3323" y="6396"/>
                  </a:cubicBezTo>
                  <a:cubicBezTo>
                    <a:pt x="3922" y="6451"/>
                    <a:pt x="4524" y="6480"/>
                    <a:pt x="5126" y="6480"/>
                  </a:cubicBezTo>
                  <a:cubicBezTo>
                    <a:pt x="5720" y="6480"/>
                    <a:pt x="6314" y="6452"/>
                    <a:pt x="6905" y="6392"/>
                  </a:cubicBezTo>
                  <a:cubicBezTo>
                    <a:pt x="8927" y="6193"/>
                    <a:pt x="10894" y="5635"/>
                    <a:pt x="12851" y="5080"/>
                  </a:cubicBezTo>
                  <a:cubicBezTo>
                    <a:pt x="13466" y="4908"/>
                    <a:pt x="14084" y="4728"/>
                    <a:pt x="14639" y="4409"/>
                  </a:cubicBezTo>
                  <a:cubicBezTo>
                    <a:pt x="15240" y="4063"/>
                    <a:pt x="15738" y="3556"/>
                    <a:pt x="16140" y="2990"/>
                  </a:cubicBezTo>
                  <a:cubicBezTo>
                    <a:pt x="16767" y="2110"/>
                    <a:pt x="17173" y="1073"/>
                    <a:pt x="17306" y="0"/>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40;p64">
              <a:extLst>
                <a:ext uri="{FF2B5EF4-FFF2-40B4-BE49-F238E27FC236}">
                  <a16:creationId xmlns:a16="http://schemas.microsoft.com/office/drawing/2014/main" id="{887A150A-7046-4974-B00D-558B3DE0D211}"/>
                </a:ext>
              </a:extLst>
            </p:cNvPr>
            <p:cNvSpPr/>
            <p:nvPr/>
          </p:nvSpPr>
          <p:spPr>
            <a:xfrm>
              <a:off x="1640047" y="1596656"/>
              <a:ext cx="260560" cy="231574"/>
            </a:xfrm>
            <a:custGeom>
              <a:avLst/>
              <a:gdLst/>
              <a:ahLst/>
              <a:cxnLst/>
              <a:rect l="l" t="t" r="r" b="b"/>
              <a:pathLst>
                <a:path w="11614" h="10322" extrusionOk="0">
                  <a:moveTo>
                    <a:pt x="11321" y="1"/>
                  </a:moveTo>
                  <a:cubicBezTo>
                    <a:pt x="9331" y="1894"/>
                    <a:pt x="7341" y="3788"/>
                    <a:pt x="5351" y="5678"/>
                  </a:cubicBezTo>
                  <a:cubicBezTo>
                    <a:pt x="4361" y="6618"/>
                    <a:pt x="3371" y="7558"/>
                    <a:pt x="2351" y="8466"/>
                  </a:cubicBezTo>
                  <a:cubicBezTo>
                    <a:pt x="1643" y="9087"/>
                    <a:pt x="783" y="9771"/>
                    <a:pt x="13" y="10312"/>
                  </a:cubicBezTo>
                  <a:cubicBezTo>
                    <a:pt x="3" y="10319"/>
                    <a:pt x="0" y="10321"/>
                    <a:pt x="0" y="10321"/>
                  </a:cubicBezTo>
                  <a:cubicBezTo>
                    <a:pt x="1" y="10321"/>
                    <a:pt x="10" y="10315"/>
                    <a:pt x="17" y="10310"/>
                  </a:cubicBezTo>
                  <a:lnTo>
                    <a:pt x="17" y="10310"/>
                  </a:lnTo>
                  <a:cubicBezTo>
                    <a:pt x="411" y="10133"/>
                    <a:pt x="861" y="10090"/>
                    <a:pt x="1281" y="9987"/>
                  </a:cubicBezTo>
                  <a:cubicBezTo>
                    <a:pt x="1767" y="9871"/>
                    <a:pt x="2252" y="9734"/>
                    <a:pt x="2727" y="9578"/>
                  </a:cubicBezTo>
                  <a:cubicBezTo>
                    <a:pt x="3676" y="9263"/>
                    <a:pt x="4601" y="8868"/>
                    <a:pt x="5474" y="8379"/>
                  </a:cubicBezTo>
                  <a:cubicBezTo>
                    <a:pt x="6956" y="7549"/>
                    <a:pt x="8281" y="6465"/>
                    <a:pt x="9597" y="5386"/>
                  </a:cubicBezTo>
                  <a:cubicBezTo>
                    <a:pt x="10009" y="5050"/>
                    <a:pt x="10427" y="4705"/>
                    <a:pt x="10743" y="4276"/>
                  </a:cubicBezTo>
                  <a:cubicBezTo>
                    <a:pt x="11092" y="3808"/>
                    <a:pt x="11304" y="3253"/>
                    <a:pt x="11424" y="2685"/>
                  </a:cubicBezTo>
                  <a:cubicBezTo>
                    <a:pt x="11614" y="1801"/>
                    <a:pt x="11577" y="867"/>
                    <a:pt x="11321" y="1"/>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41;p64">
              <a:extLst>
                <a:ext uri="{FF2B5EF4-FFF2-40B4-BE49-F238E27FC236}">
                  <a16:creationId xmlns:a16="http://schemas.microsoft.com/office/drawing/2014/main" id="{7B03B521-9163-45AC-BAA0-43A3756730CC}"/>
                </a:ext>
              </a:extLst>
            </p:cNvPr>
            <p:cNvSpPr/>
            <p:nvPr/>
          </p:nvSpPr>
          <p:spPr>
            <a:xfrm>
              <a:off x="1475302" y="1310893"/>
              <a:ext cx="248288" cy="870343"/>
            </a:xfrm>
            <a:custGeom>
              <a:avLst/>
              <a:gdLst/>
              <a:ahLst/>
              <a:cxnLst/>
              <a:rect l="l" t="t" r="r" b="b"/>
              <a:pathLst>
                <a:path w="11067" h="38794" extrusionOk="0">
                  <a:moveTo>
                    <a:pt x="11036" y="0"/>
                  </a:moveTo>
                  <a:cubicBezTo>
                    <a:pt x="10386" y="103"/>
                    <a:pt x="10013" y="807"/>
                    <a:pt x="9681" y="1429"/>
                  </a:cubicBezTo>
                  <a:cubicBezTo>
                    <a:pt x="9548" y="1681"/>
                    <a:pt x="9422" y="1917"/>
                    <a:pt x="9289" y="2093"/>
                  </a:cubicBezTo>
                  <a:cubicBezTo>
                    <a:pt x="8993" y="2486"/>
                    <a:pt x="8671" y="2867"/>
                    <a:pt x="8362" y="3236"/>
                  </a:cubicBezTo>
                  <a:cubicBezTo>
                    <a:pt x="7857" y="3834"/>
                    <a:pt x="7336" y="4455"/>
                    <a:pt x="6897" y="5153"/>
                  </a:cubicBezTo>
                  <a:cubicBezTo>
                    <a:pt x="5575" y="7262"/>
                    <a:pt x="4638" y="9545"/>
                    <a:pt x="3641" y="12325"/>
                  </a:cubicBezTo>
                  <a:cubicBezTo>
                    <a:pt x="1821" y="17396"/>
                    <a:pt x="0" y="23399"/>
                    <a:pt x="280" y="29481"/>
                  </a:cubicBezTo>
                  <a:cubicBezTo>
                    <a:pt x="382" y="31700"/>
                    <a:pt x="960" y="33870"/>
                    <a:pt x="1522" y="35969"/>
                  </a:cubicBezTo>
                  <a:cubicBezTo>
                    <a:pt x="1767" y="36893"/>
                    <a:pt x="2023" y="37853"/>
                    <a:pt x="2229" y="38793"/>
                  </a:cubicBezTo>
                  <a:lnTo>
                    <a:pt x="2402" y="38757"/>
                  </a:lnTo>
                  <a:cubicBezTo>
                    <a:pt x="2193" y="37810"/>
                    <a:pt x="1937" y="36850"/>
                    <a:pt x="1691" y="35923"/>
                  </a:cubicBezTo>
                  <a:cubicBezTo>
                    <a:pt x="1133" y="33833"/>
                    <a:pt x="559" y="31674"/>
                    <a:pt x="455" y="29475"/>
                  </a:cubicBezTo>
                  <a:cubicBezTo>
                    <a:pt x="176" y="23419"/>
                    <a:pt x="1994" y="17439"/>
                    <a:pt x="3808" y="12385"/>
                  </a:cubicBezTo>
                  <a:cubicBezTo>
                    <a:pt x="4800" y="9614"/>
                    <a:pt x="5731" y="7342"/>
                    <a:pt x="7046" y="5246"/>
                  </a:cubicBezTo>
                  <a:cubicBezTo>
                    <a:pt x="7475" y="4559"/>
                    <a:pt x="7994" y="3944"/>
                    <a:pt x="8495" y="3349"/>
                  </a:cubicBezTo>
                  <a:cubicBezTo>
                    <a:pt x="8807" y="2980"/>
                    <a:pt x="9130" y="2595"/>
                    <a:pt x="9432" y="2196"/>
                  </a:cubicBezTo>
                  <a:cubicBezTo>
                    <a:pt x="9572" y="2010"/>
                    <a:pt x="9701" y="1768"/>
                    <a:pt x="9837" y="1512"/>
                  </a:cubicBezTo>
                  <a:cubicBezTo>
                    <a:pt x="10146" y="927"/>
                    <a:pt x="10501" y="263"/>
                    <a:pt x="11067" y="173"/>
                  </a:cubicBezTo>
                  <a:lnTo>
                    <a:pt x="11036" y="0"/>
                  </a:ln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42;p64">
              <a:extLst>
                <a:ext uri="{FF2B5EF4-FFF2-40B4-BE49-F238E27FC236}">
                  <a16:creationId xmlns:a16="http://schemas.microsoft.com/office/drawing/2014/main" id="{92F2A3F1-F47A-4403-ABE8-7617C41D7D7B}"/>
                </a:ext>
              </a:extLst>
            </p:cNvPr>
            <p:cNvSpPr/>
            <p:nvPr/>
          </p:nvSpPr>
          <p:spPr>
            <a:xfrm>
              <a:off x="1569352" y="1047521"/>
              <a:ext cx="432165" cy="349627"/>
            </a:xfrm>
            <a:custGeom>
              <a:avLst/>
              <a:gdLst/>
              <a:ahLst/>
              <a:cxnLst/>
              <a:rect l="l" t="t" r="r" b="b"/>
              <a:pathLst>
                <a:path w="19263" h="15584" extrusionOk="0">
                  <a:moveTo>
                    <a:pt x="1" y="168"/>
                  </a:moveTo>
                  <a:cubicBezTo>
                    <a:pt x="1" y="168"/>
                    <a:pt x="1" y="168"/>
                    <a:pt x="1" y="168"/>
                  </a:cubicBezTo>
                  <a:lnTo>
                    <a:pt x="1" y="168"/>
                  </a:lnTo>
                  <a:cubicBezTo>
                    <a:pt x="1" y="168"/>
                    <a:pt x="1" y="168"/>
                    <a:pt x="1" y="168"/>
                  </a:cubicBezTo>
                  <a:close/>
                  <a:moveTo>
                    <a:pt x="2798" y="0"/>
                  </a:moveTo>
                  <a:cubicBezTo>
                    <a:pt x="2137" y="0"/>
                    <a:pt x="392" y="174"/>
                    <a:pt x="57" y="174"/>
                  </a:cubicBezTo>
                  <a:cubicBezTo>
                    <a:pt x="21" y="174"/>
                    <a:pt x="2" y="172"/>
                    <a:pt x="1" y="168"/>
                  </a:cubicBezTo>
                  <a:lnTo>
                    <a:pt x="1" y="168"/>
                  </a:lnTo>
                  <a:cubicBezTo>
                    <a:pt x="289" y="2437"/>
                    <a:pt x="1556" y="4586"/>
                    <a:pt x="2436" y="6610"/>
                  </a:cubicBezTo>
                  <a:cubicBezTo>
                    <a:pt x="3230" y="8427"/>
                    <a:pt x="3954" y="10278"/>
                    <a:pt x="4605" y="12147"/>
                  </a:cubicBezTo>
                  <a:cubicBezTo>
                    <a:pt x="4818" y="12756"/>
                    <a:pt x="5097" y="13434"/>
                    <a:pt x="4911" y="14061"/>
                  </a:cubicBezTo>
                  <a:cubicBezTo>
                    <a:pt x="4888" y="14145"/>
                    <a:pt x="4854" y="14228"/>
                    <a:pt x="4811" y="14307"/>
                  </a:cubicBezTo>
                  <a:cubicBezTo>
                    <a:pt x="5768" y="13966"/>
                    <a:pt x="6656" y="13727"/>
                    <a:pt x="7646" y="13727"/>
                  </a:cubicBezTo>
                  <a:cubicBezTo>
                    <a:pt x="7842" y="13727"/>
                    <a:pt x="8042" y="13736"/>
                    <a:pt x="8247" y="13756"/>
                  </a:cubicBezTo>
                  <a:cubicBezTo>
                    <a:pt x="9469" y="13872"/>
                    <a:pt x="10655" y="14231"/>
                    <a:pt x="11847" y="14527"/>
                  </a:cubicBezTo>
                  <a:cubicBezTo>
                    <a:pt x="13106" y="14838"/>
                    <a:pt x="14382" y="15082"/>
                    <a:pt x="15668" y="15257"/>
                  </a:cubicBezTo>
                  <a:cubicBezTo>
                    <a:pt x="16071" y="15311"/>
                    <a:pt x="17163" y="15583"/>
                    <a:pt x="17919" y="15583"/>
                  </a:cubicBezTo>
                  <a:cubicBezTo>
                    <a:pt x="18192" y="15583"/>
                    <a:pt x="18422" y="15548"/>
                    <a:pt x="18559" y="15453"/>
                  </a:cubicBezTo>
                  <a:cubicBezTo>
                    <a:pt x="18718" y="15341"/>
                    <a:pt x="18628" y="14998"/>
                    <a:pt x="18598" y="14862"/>
                  </a:cubicBezTo>
                  <a:cubicBezTo>
                    <a:pt x="18389" y="13912"/>
                    <a:pt x="19263" y="9281"/>
                    <a:pt x="18117" y="9058"/>
                  </a:cubicBezTo>
                  <a:cubicBezTo>
                    <a:pt x="17539" y="8945"/>
                    <a:pt x="16858" y="8799"/>
                    <a:pt x="16300" y="8619"/>
                  </a:cubicBezTo>
                  <a:cubicBezTo>
                    <a:pt x="15276" y="8294"/>
                    <a:pt x="17389" y="7527"/>
                    <a:pt x="17429" y="7121"/>
                  </a:cubicBezTo>
                  <a:cubicBezTo>
                    <a:pt x="16323" y="6141"/>
                    <a:pt x="15313" y="5045"/>
                    <a:pt x="14196" y="4059"/>
                  </a:cubicBezTo>
                  <a:cubicBezTo>
                    <a:pt x="13861" y="3763"/>
                    <a:pt x="13183" y="2852"/>
                    <a:pt x="12735" y="2756"/>
                  </a:cubicBezTo>
                  <a:cubicBezTo>
                    <a:pt x="12700" y="2748"/>
                    <a:pt x="12665" y="2745"/>
                    <a:pt x="12631" y="2745"/>
                  </a:cubicBezTo>
                  <a:cubicBezTo>
                    <a:pt x="12085" y="2745"/>
                    <a:pt x="11686" y="3668"/>
                    <a:pt x="11113" y="3700"/>
                  </a:cubicBezTo>
                  <a:cubicBezTo>
                    <a:pt x="11106" y="3700"/>
                    <a:pt x="11100" y="3700"/>
                    <a:pt x="11094" y="3700"/>
                  </a:cubicBezTo>
                  <a:cubicBezTo>
                    <a:pt x="10696" y="3700"/>
                    <a:pt x="10844" y="3093"/>
                    <a:pt x="10814" y="2773"/>
                  </a:cubicBezTo>
                  <a:cubicBezTo>
                    <a:pt x="10781" y="2374"/>
                    <a:pt x="10754" y="1713"/>
                    <a:pt x="10376" y="1540"/>
                  </a:cubicBezTo>
                  <a:cubicBezTo>
                    <a:pt x="10057" y="1394"/>
                    <a:pt x="9503" y="1384"/>
                    <a:pt x="9160" y="1324"/>
                  </a:cubicBezTo>
                  <a:cubicBezTo>
                    <a:pt x="8598" y="1218"/>
                    <a:pt x="8037" y="1115"/>
                    <a:pt x="7476" y="1012"/>
                  </a:cubicBezTo>
                  <a:cubicBezTo>
                    <a:pt x="6967" y="919"/>
                    <a:pt x="6406" y="889"/>
                    <a:pt x="5924" y="693"/>
                  </a:cubicBezTo>
                  <a:cubicBezTo>
                    <a:pt x="5772" y="630"/>
                    <a:pt x="5191" y="321"/>
                    <a:pt x="4872" y="321"/>
                  </a:cubicBezTo>
                  <a:cubicBezTo>
                    <a:pt x="4803" y="321"/>
                    <a:pt x="4746" y="336"/>
                    <a:pt x="4708" y="371"/>
                  </a:cubicBezTo>
                  <a:cubicBezTo>
                    <a:pt x="4619" y="454"/>
                    <a:pt x="4708" y="1281"/>
                    <a:pt x="4722" y="1437"/>
                  </a:cubicBezTo>
                  <a:cubicBezTo>
                    <a:pt x="4765" y="1929"/>
                    <a:pt x="4738" y="2434"/>
                    <a:pt x="4688" y="2922"/>
                  </a:cubicBezTo>
                  <a:cubicBezTo>
                    <a:pt x="4007" y="2294"/>
                    <a:pt x="3941" y="354"/>
                    <a:pt x="3034" y="19"/>
                  </a:cubicBezTo>
                  <a:cubicBezTo>
                    <a:pt x="2999" y="6"/>
                    <a:pt x="2915" y="0"/>
                    <a:pt x="2798" y="0"/>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43;p64">
              <a:extLst>
                <a:ext uri="{FF2B5EF4-FFF2-40B4-BE49-F238E27FC236}">
                  <a16:creationId xmlns:a16="http://schemas.microsoft.com/office/drawing/2014/main" id="{7FFC363F-BDD0-4AAA-8667-8EEA574DF898}"/>
                </a:ext>
              </a:extLst>
            </p:cNvPr>
            <p:cNvSpPr/>
            <p:nvPr/>
          </p:nvSpPr>
          <p:spPr>
            <a:xfrm>
              <a:off x="1477231" y="1291958"/>
              <a:ext cx="99365" cy="263948"/>
            </a:xfrm>
            <a:custGeom>
              <a:avLst/>
              <a:gdLst/>
              <a:ahLst/>
              <a:cxnLst/>
              <a:rect l="l" t="t" r="r" b="b"/>
              <a:pathLst>
                <a:path w="4429" h="11765" extrusionOk="0">
                  <a:moveTo>
                    <a:pt x="429" y="213"/>
                  </a:moveTo>
                  <a:cubicBezTo>
                    <a:pt x="456" y="249"/>
                    <a:pt x="496" y="316"/>
                    <a:pt x="552" y="439"/>
                  </a:cubicBezTo>
                  <a:cubicBezTo>
                    <a:pt x="565" y="462"/>
                    <a:pt x="572" y="479"/>
                    <a:pt x="579" y="492"/>
                  </a:cubicBezTo>
                  <a:cubicBezTo>
                    <a:pt x="781" y="881"/>
                    <a:pt x="921" y="1272"/>
                    <a:pt x="1080" y="1741"/>
                  </a:cubicBezTo>
                  <a:cubicBezTo>
                    <a:pt x="1290" y="2362"/>
                    <a:pt x="1535" y="2987"/>
                    <a:pt x="1768" y="3589"/>
                  </a:cubicBezTo>
                  <a:cubicBezTo>
                    <a:pt x="1997" y="4173"/>
                    <a:pt x="2233" y="4777"/>
                    <a:pt x="2439" y="5379"/>
                  </a:cubicBezTo>
                  <a:cubicBezTo>
                    <a:pt x="3004" y="7033"/>
                    <a:pt x="3432" y="8422"/>
                    <a:pt x="3791" y="9748"/>
                  </a:cubicBezTo>
                  <a:cubicBezTo>
                    <a:pt x="3828" y="9891"/>
                    <a:pt x="3861" y="10033"/>
                    <a:pt x="3897" y="10179"/>
                  </a:cubicBezTo>
                  <a:cubicBezTo>
                    <a:pt x="3921" y="10279"/>
                    <a:pt x="3944" y="10382"/>
                    <a:pt x="3970" y="10486"/>
                  </a:cubicBezTo>
                  <a:cubicBezTo>
                    <a:pt x="3937" y="10435"/>
                    <a:pt x="3911" y="10379"/>
                    <a:pt x="3881" y="10319"/>
                  </a:cubicBezTo>
                  <a:cubicBezTo>
                    <a:pt x="3861" y="10273"/>
                    <a:pt x="3841" y="10226"/>
                    <a:pt x="3814" y="10187"/>
                  </a:cubicBezTo>
                  <a:cubicBezTo>
                    <a:pt x="3506" y="9628"/>
                    <a:pt x="3136" y="9103"/>
                    <a:pt x="2781" y="8598"/>
                  </a:cubicBezTo>
                  <a:cubicBezTo>
                    <a:pt x="2595" y="8336"/>
                    <a:pt x="2406" y="8063"/>
                    <a:pt x="2223" y="7791"/>
                  </a:cubicBezTo>
                  <a:cubicBezTo>
                    <a:pt x="1974" y="7412"/>
                    <a:pt x="1755" y="7004"/>
                    <a:pt x="1545" y="6611"/>
                  </a:cubicBezTo>
                  <a:cubicBezTo>
                    <a:pt x="1425" y="6389"/>
                    <a:pt x="1310" y="6170"/>
                    <a:pt x="1186" y="5954"/>
                  </a:cubicBezTo>
                  <a:lnTo>
                    <a:pt x="1140" y="5874"/>
                  </a:lnTo>
                  <a:cubicBezTo>
                    <a:pt x="811" y="5299"/>
                    <a:pt x="436" y="4648"/>
                    <a:pt x="326" y="3994"/>
                  </a:cubicBezTo>
                  <a:cubicBezTo>
                    <a:pt x="206" y="3290"/>
                    <a:pt x="177" y="2496"/>
                    <a:pt x="243" y="1562"/>
                  </a:cubicBezTo>
                  <a:cubicBezTo>
                    <a:pt x="266" y="1229"/>
                    <a:pt x="309" y="901"/>
                    <a:pt x="379" y="529"/>
                  </a:cubicBezTo>
                  <a:cubicBezTo>
                    <a:pt x="382" y="499"/>
                    <a:pt x="389" y="459"/>
                    <a:pt x="396" y="415"/>
                  </a:cubicBezTo>
                  <a:cubicBezTo>
                    <a:pt x="402" y="352"/>
                    <a:pt x="413" y="276"/>
                    <a:pt x="429" y="213"/>
                  </a:cubicBezTo>
                  <a:close/>
                  <a:moveTo>
                    <a:pt x="396" y="0"/>
                  </a:moveTo>
                  <a:cubicBezTo>
                    <a:pt x="385" y="0"/>
                    <a:pt x="374" y="1"/>
                    <a:pt x="363" y="4"/>
                  </a:cubicBezTo>
                  <a:lnTo>
                    <a:pt x="323" y="13"/>
                  </a:lnTo>
                  <a:lnTo>
                    <a:pt x="303" y="50"/>
                  </a:lnTo>
                  <a:cubicBezTo>
                    <a:pt x="253" y="143"/>
                    <a:pt x="237" y="283"/>
                    <a:pt x="220" y="395"/>
                  </a:cubicBezTo>
                  <a:cubicBezTo>
                    <a:pt x="217" y="432"/>
                    <a:pt x="209" y="469"/>
                    <a:pt x="206" y="495"/>
                  </a:cubicBezTo>
                  <a:cubicBezTo>
                    <a:pt x="134" y="874"/>
                    <a:pt x="90" y="1209"/>
                    <a:pt x="67" y="1548"/>
                  </a:cubicBezTo>
                  <a:cubicBezTo>
                    <a:pt x="1" y="2499"/>
                    <a:pt x="30" y="3306"/>
                    <a:pt x="154" y="4020"/>
                  </a:cubicBezTo>
                  <a:cubicBezTo>
                    <a:pt x="269" y="4708"/>
                    <a:pt x="652" y="5372"/>
                    <a:pt x="987" y="5961"/>
                  </a:cubicBezTo>
                  <a:lnTo>
                    <a:pt x="1034" y="6040"/>
                  </a:lnTo>
                  <a:cubicBezTo>
                    <a:pt x="1157" y="6256"/>
                    <a:pt x="1273" y="6475"/>
                    <a:pt x="1389" y="6694"/>
                  </a:cubicBezTo>
                  <a:cubicBezTo>
                    <a:pt x="1602" y="7090"/>
                    <a:pt x="1824" y="7502"/>
                    <a:pt x="2077" y="7887"/>
                  </a:cubicBezTo>
                  <a:cubicBezTo>
                    <a:pt x="2259" y="8163"/>
                    <a:pt x="2452" y="8436"/>
                    <a:pt x="2635" y="8698"/>
                  </a:cubicBezTo>
                  <a:cubicBezTo>
                    <a:pt x="2991" y="9203"/>
                    <a:pt x="3356" y="9724"/>
                    <a:pt x="3662" y="10269"/>
                  </a:cubicBezTo>
                  <a:cubicBezTo>
                    <a:pt x="3685" y="10309"/>
                    <a:pt x="3705" y="10349"/>
                    <a:pt x="3722" y="10392"/>
                  </a:cubicBezTo>
                  <a:cubicBezTo>
                    <a:pt x="3754" y="10462"/>
                    <a:pt x="3788" y="10535"/>
                    <a:pt x="3834" y="10598"/>
                  </a:cubicBezTo>
                  <a:cubicBezTo>
                    <a:pt x="3864" y="10641"/>
                    <a:pt x="3897" y="10681"/>
                    <a:pt x="3927" y="10718"/>
                  </a:cubicBezTo>
                  <a:cubicBezTo>
                    <a:pt x="3967" y="10765"/>
                    <a:pt x="4004" y="10808"/>
                    <a:pt x="4037" y="10864"/>
                  </a:cubicBezTo>
                  <a:lnTo>
                    <a:pt x="4061" y="10904"/>
                  </a:lnTo>
                  <a:cubicBezTo>
                    <a:pt x="4100" y="10973"/>
                    <a:pt x="4156" y="11070"/>
                    <a:pt x="4150" y="11130"/>
                  </a:cubicBezTo>
                  <a:lnTo>
                    <a:pt x="4143" y="11193"/>
                  </a:lnTo>
                  <a:lnTo>
                    <a:pt x="4180" y="11209"/>
                  </a:lnTo>
                  <a:cubicBezTo>
                    <a:pt x="4183" y="11233"/>
                    <a:pt x="4196" y="11286"/>
                    <a:pt x="4210" y="11409"/>
                  </a:cubicBezTo>
                  <a:lnTo>
                    <a:pt x="4253" y="11764"/>
                  </a:lnTo>
                  <a:lnTo>
                    <a:pt x="4379" y="11429"/>
                  </a:lnTo>
                  <a:cubicBezTo>
                    <a:pt x="4429" y="11292"/>
                    <a:pt x="4389" y="11199"/>
                    <a:pt x="4352" y="11113"/>
                  </a:cubicBezTo>
                  <a:cubicBezTo>
                    <a:pt x="4343" y="11093"/>
                    <a:pt x="4336" y="11073"/>
                    <a:pt x="4329" y="11053"/>
                  </a:cubicBezTo>
                  <a:cubicBezTo>
                    <a:pt x="4216" y="10765"/>
                    <a:pt x="4140" y="10446"/>
                    <a:pt x="4067" y="10139"/>
                  </a:cubicBezTo>
                  <a:cubicBezTo>
                    <a:pt x="4030" y="9990"/>
                    <a:pt x="3997" y="9844"/>
                    <a:pt x="3961" y="9701"/>
                  </a:cubicBezTo>
                  <a:cubicBezTo>
                    <a:pt x="3602" y="8373"/>
                    <a:pt x="3170" y="6980"/>
                    <a:pt x="2605" y="5323"/>
                  </a:cubicBezTo>
                  <a:cubicBezTo>
                    <a:pt x="2396" y="4718"/>
                    <a:pt x="2160" y="4110"/>
                    <a:pt x="1931" y="3525"/>
                  </a:cubicBezTo>
                  <a:cubicBezTo>
                    <a:pt x="1698" y="2924"/>
                    <a:pt x="1456" y="2303"/>
                    <a:pt x="1246" y="1685"/>
                  </a:cubicBezTo>
                  <a:cubicBezTo>
                    <a:pt x="1083" y="1206"/>
                    <a:pt x="944" y="811"/>
                    <a:pt x="735" y="412"/>
                  </a:cubicBezTo>
                  <a:cubicBezTo>
                    <a:pt x="728" y="403"/>
                    <a:pt x="721" y="386"/>
                    <a:pt x="712" y="366"/>
                  </a:cubicBezTo>
                  <a:cubicBezTo>
                    <a:pt x="644" y="217"/>
                    <a:pt x="541" y="0"/>
                    <a:pt x="396" y="0"/>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2644;p64">
              <a:extLst>
                <a:ext uri="{FF2B5EF4-FFF2-40B4-BE49-F238E27FC236}">
                  <a16:creationId xmlns:a16="http://schemas.microsoft.com/office/drawing/2014/main" id="{EC4D6A92-A483-47A6-9BE1-790575F3FD6B}"/>
                </a:ext>
              </a:extLst>
            </p:cNvPr>
            <p:cNvSpPr/>
            <p:nvPr/>
          </p:nvSpPr>
          <p:spPr>
            <a:xfrm>
              <a:off x="1331647" y="1696899"/>
              <a:ext cx="153859" cy="233705"/>
            </a:xfrm>
            <a:custGeom>
              <a:avLst/>
              <a:gdLst/>
              <a:ahLst/>
              <a:cxnLst/>
              <a:rect l="l" t="t" r="r" b="b"/>
              <a:pathLst>
                <a:path w="6858" h="10417" extrusionOk="0">
                  <a:moveTo>
                    <a:pt x="191" y="203"/>
                  </a:moveTo>
                  <a:lnTo>
                    <a:pt x="191" y="203"/>
                  </a:lnTo>
                  <a:cubicBezTo>
                    <a:pt x="224" y="230"/>
                    <a:pt x="280" y="286"/>
                    <a:pt x="367" y="390"/>
                  </a:cubicBezTo>
                  <a:cubicBezTo>
                    <a:pt x="384" y="410"/>
                    <a:pt x="396" y="426"/>
                    <a:pt x="407" y="436"/>
                  </a:cubicBezTo>
                  <a:cubicBezTo>
                    <a:pt x="699" y="761"/>
                    <a:pt x="931" y="1103"/>
                    <a:pt x="1204" y="1519"/>
                  </a:cubicBezTo>
                  <a:cubicBezTo>
                    <a:pt x="1566" y="2067"/>
                    <a:pt x="1958" y="2609"/>
                    <a:pt x="2337" y="3130"/>
                  </a:cubicBezTo>
                  <a:cubicBezTo>
                    <a:pt x="2705" y="3639"/>
                    <a:pt x="3084" y="4164"/>
                    <a:pt x="3437" y="4695"/>
                  </a:cubicBezTo>
                  <a:cubicBezTo>
                    <a:pt x="4403" y="6154"/>
                    <a:pt x="5168" y="7386"/>
                    <a:pt x="5849" y="8582"/>
                  </a:cubicBezTo>
                  <a:cubicBezTo>
                    <a:pt x="5921" y="8708"/>
                    <a:pt x="5988" y="8838"/>
                    <a:pt x="6057" y="8971"/>
                  </a:cubicBezTo>
                  <a:cubicBezTo>
                    <a:pt x="6108" y="9064"/>
                    <a:pt x="6157" y="9156"/>
                    <a:pt x="6210" y="9250"/>
                  </a:cubicBezTo>
                  <a:cubicBezTo>
                    <a:pt x="6164" y="9210"/>
                    <a:pt x="6124" y="9160"/>
                    <a:pt x="6081" y="9110"/>
                  </a:cubicBezTo>
                  <a:cubicBezTo>
                    <a:pt x="6051" y="9070"/>
                    <a:pt x="6018" y="9034"/>
                    <a:pt x="5985" y="8997"/>
                  </a:cubicBezTo>
                  <a:cubicBezTo>
                    <a:pt x="5542" y="8539"/>
                    <a:pt x="5054" y="8124"/>
                    <a:pt x="4582" y="7725"/>
                  </a:cubicBezTo>
                  <a:cubicBezTo>
                    <a:pt x="4337" y="7516"/>
                    <a:pt x="4084" y="7299"/>
                    <a:pt x="3838" y="7083"/>
                  </a:cubicBezTo>
                  <a:cubicBezTo>
                    <a:pt x="3503" y="6781"/>
                    <a:pt x="3187" y="6439"/>
                    <a:pt x="2885" y="6114"/>
                  </a:cubicBezTo>
                  <a:cubicBezTo>
                    <a:pt x="2716" y="5927"/>
                    <a:pt x="2546" y="5745"/>
                    <a:pt x="2370" y="5568"/>
                  </a:cubicBezTo>
                  <a:lnTo>
                    <a:pt x="2307" y="5505"/>
                  </a:lnTo>
                  <a:cubicBezTo>
                    <a:pt x="1845" y="5030"/>
                    <a:pt x="1317" y="4492"/>
                    <a:pt x="1045" y="3888"/>
                  </a:cubicBezTo>
                  <a:cubicBezTo>
                    <a:pt x="749" y="3240"/>
                    <a:pt x="523" y="2476"/>
                    <a:pt x="350" y="1556"/>
                  </a:cubicBezTo>
                  <a:cubicBezTo>
                    <a:pt x="287" y="1227"/>
                    <a:pt x="247" y="898"/>
                    <a:pt x="220" y="522"/>
                  </a:cubicBezTo>
                  <a:cubicBezTo>
                    <a:pt x="217" y="493"/>
                    <a:pt x="214" y="453"/>
                    <a:pt x="207" y="410"/>
                  </a:cubicBezTo>
                  <a:cubicBezTo>
                    <a:pt x="200" y="346"/>
                    <a:pt x="191" y="270"/>
                    <a:pt x="191" y="203"/>
                  </a:cubicBezTo>
                  <a:close/>
                  <a:moveTo>
                    <a:pt x="141" y="1"/>
                  </a:moveTo>
                  <a:cubicBezTo>
                    <a:pt x="118" y="1"/>
                    <a:pt x="94" y="6"/>
                    <a:pt x="71" y="17"/>
                  </a:cubicBezTo>
                  <a:lnTo>
                    <a:pt x="34" y="37"/>
                  </a:lnTo>
                  <a:lnTo>
                    <a:pt x="25" y="77"/>
                  </a:lnTo>
                  <a:cubicBezTo>
                    <a:pt x="1" y="180"/>
                    <a:pt x="18" y="320"/>
                    <a:pt x="34" y="433"/>
                  </a:cubicBezTo>
                  <a:cubicBezTo>
                    <a:pt x="38" y="470"/>
                    <a:pt x="41" y="505"/>
                    <a:pt x="45" y="533"/>
                  </a:cubicBezTo>
                  <a:cubicBezTo>
                    <a:pt x="71" y="918"/>
                    <a:pt x="114" y="1253"/>
                    <a:pt x="177" y="1589"/>
                  </a:cubicBezTo>
                  <a:cubicBezTo>
                    <a:pt x="353" y="2523"/>
                    <a:pt x="583" y="3300"/>
                    <a:pt x="882" y="3958"/>
                  </a:cubicBezTo>
                  <a:cubicBezTo>
                    <a:pt x="1171" y="4592"/>
                    <a:pt x="1709" y="5143"/>
                    <a:pt x="2184" y="5628"/>
                  </a:cubicBezTo>
                  <a:lnTo>
                    <a:pt x="2244" y="5692"/>
                  </a:lnTo>
                  <a:cubicBezTo>
                    <a:pt x="2417" y="5867"/>
                    <a:pt x="2586" y="6051"/>
                    <a:pt x="2756" y="6233"/>
                  </a:cubicBezTo>
                  <a:cubicBezTo>
                    <a:pt x="3061" y="6562"/>
                    <a:pt x="3380" y="6904"/>
                    <a:pt x="3722" y="7213"/>
                  </a:cubicBezTo>
                  <a:cubicBezTo>
                    <a:pt x="3968" y="7433"/>
                    <a:pt x="4220" y="7649"/>
                    <a:pt x="4470" y="7858"/>
                  </a:cubicBezTo>
                  <a:cubicBezTo>
                    <a:pt x="4938" y="8256"/>
                    <a:pt x="5423" y="8665"/>
                    <a:pt x="5858" y="9121"/>
                  </a:cubicBezTo>
                  <a:cubicBezTo>
                    <a:pt x="5888" y="9150"/>
                    <a:pt x="5918" y="9187"/>
                    <a:pt x="5945" y="9223"/>
                  </a:cubicBezTo>
                  <a:cubicBezTo>
                    <a:pt x="5994" y="9280"/>
                    <a:pt x="6045" y="9343"/>
                    <a:pt x="6108" y="9392"/>
                  </a:cubicBezTo>
                  <a:cubicBezTo>
                    <a:pt x="6147" y="9429"/>
                    <a:pt x="6187" y="9455"/>
                    <a:pt x="6227" y="9483"/>
                  </a:cubicBezTo>
                  <a:cubicBezTo>
                    <a:pt x="6277" y="9519"/>
                    <a:pt x="6324" y="9552"/>
                    <a:pt x="6370" y="9599"/>
                  </a:cubicBezTo>
                  <a:lnTo>
                    <a:pt x="6403" y="9632"/>
                  </a:lnTo>
                  <a:cubicBezTo>
                    <a:pt x="6459" y="9688"/>
                    <a:pt x="6539" y="9765"/>
                    <a:pt x="6546" y="9828"/>
                  </a:cubicBezTo>
                  <a:lnTo>
                    <a:pt x="6556" y="9891"/>
                  </a:lnTo>
                  <a:lnTo>
                    <a:pt x="6596" y="9898"/>
                  </a:lnTo>
                  <a:cubicBezTo>
                    <a:pt x="6606" y="9918"/>
                    <a:pt x="6629" y="9967"/>
                    <a:pt x="6675" y="10084"/>
                  </a:cubicBezTo>
                  <a:lnTo>
                    <a:pt x="6805" y="10416"/>
                  </a:lnTo>
                  <a:lnTo>
                    <a:pt x="6842" y="10061"/>
                  </a:lnTo>
                  <a:cubicBezTo>
                    <a:pt x="6858" y="9914"/>
                    <a:pt x="6795" y="9834"/>
                    <a:pt x="6738" y="9758"/>
                  </a:cubicBezTo>
                  <a:cubicBezTo>
                    <a:pt x="6726" y="9745"/>
                    <a:pt x="6712" y="9728"/>
                    <a:pt x="6698" y="9708"/>
                  </a:cubicBezTo>
                  <a:cubicBezTo>
                    <a:pt x="6516" y="9459"/>
                    <a:pt x="6364" y="9167"/>
                    <a:pt x="6214" y="8888"/>
                  </a:cubicBezTo>
                  <a:cubicBezTo>
                    <a:pt x="6144" y="8755"/>
                    <a:pt x="6074" y="8622"/>
                    <a:pt x="6001" y="8495"/>
                  </a:cubicBezTo>
                  <a:cubicBezTo>
                    <a:pt x="5320" y="7296"/>
                    <a:pt x="4550" y="6060"/>
                    <a:pt x="3583" y="4599"/>
                  </a:cubicBezTo>
                  <a:cubicBezTo>
                    <a:pt x="3230" y="4064"/>
                    <a:pt x="2848" y="3539"/>
                    <a:pt x="2480" y="3027"/>
                  </a:cubicBezTo>
                  <a:cubicBezTo>
                    <a:pt x="2101" y="2506"/>
                    <a:pt x="1712" y="1968"/>
                    <a:pt x="1350" y="1422"/>
                  </a:cubicBezTo>
                  <a:cubicBezTo>
                    <a:pt x="1074" y="1001"/>
                    <a:pt x="838" y="652"/>
                    <a:pt x="536" y="320"/>
                  </a:cubicBezTo>
                  <a:cubicBezTo>
                    <a:pt x="526" y="310"/>
                    <a:pt x="516" y="297"/>
                    <a:pt x="503" y="280"/>
                  </a:cubicBezTo>
                  <a:cubicBezTo>
                    <a:pt x="407" y="164"/>
                    <a:pt x="273" y="1"/>
                    <a:pt x="141" y="1"/>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45;p64">
              <a:extLst>
                <a:ext uri="{FF2B5EF4-FFF2-40B4-BE49-F238E27FC236}">
                  <a16:creationId xmlns:a16="http://schemas.microsoft.com/office/drawing/2014/main" id="{E1F2B3DC-2F07-4F21-8CFA-6E75C34C2EFF}"/>
                </a:ext>
              </a:extLst>
            </p:cNvPr>
            <p:cNvSpPr/>
            <p:nvPr/>
          </p:nvSpPr>
          <p:spPr>
            <a:xfrm>
              <a:off x="1510032" y="1652768"/>
              <a:ext cx="241423" cy="93487"/>
            </a:xfrm>
            <a:custGeom>
              <a:avLst/>
              <a:gdLst/>
              <a:ahLst/>
              <a:cxnLst/>
              <a:rect l="l" t="t" r="r" b="b"/>
              <a:pathLst>
                <a:path w="10761" h="4167" extrusionOk="0">
                  <a:moveTo>
                    <a:pt x="10548" y="267"/>
                  </a:moveTo>
                  <a:lnTo>
                    <a:pt x="10548" y="267"/>
                  </a:lnTo>
                  <a:cubicBezTo>
                    <a:pt x="10452" y="855"/>
                    <a:pt x="10219" y="1416"/>
                    <a:pt x="9874" y="1902"/>
                  </a:cubicBezTo>
                  <a:cubicBezTo>
                    <a:pt x="9611" y="2270"/>
                    <a:pt x="9312" y="2552"/>
                    <a:pt x="8987" y="2742"/>
                  </a:cubicBezTo>
                  <a:cubicBezTo>
                    <a:pt x="8658" y="2931"/>
                    <a:pt x="8279" y="3041"/>
                    <a:pt x="7917" y="3141"/>
                  </a:cubicBezTo>
                  <a:cubicBezTo>
                    <a:pt x="6748" y="3473"/>
                    <a:pt x="5538" y="3815"/>
                    <a:pt x="4309" y="3938"/>
                  </a:cubicBezTo>
                  <a:cubicBezTo>
                    <a:pt x="3958" y="3973"/>
                    <a:pt x="3598" y="3990"/>
                    <a:pt x="3233" y="3990"/>
                  </a:cubicBezTo>
                  <a:cubicBezTo>
                    <a:pt x="2875" y="3990"/>
                    <a:pt x="2512" y="3974"/>
                    <a:pt x="2146" y="3941"/>
                  </a:cubicBezTo>
                  <a:cubicBezTo>
                    <a:pt x="1794" y="3908"/>
                    <a:pt x="1432" y="3861"/>
                    <a:pt x="1070" y="3795"/>
                  </a:cubicBezTo>
                  <a:cubicBezTo>
                    <a:pt x="977" y="3782"/>
                    <a:pt x="884" y="3759"/>
                    <a:pt x="791" y="3739"/>
                  </a:cubicBezTo>
                  <a:cubicBezTo>
                    <a:pt x="741" y="3728"/>
                    <a:pt x="691" y="3715"/>
                    <a:pt x="638" y="3705"/>
                  </a:cubicBezTo>
                  <a:cubicBezTo>
                    <a:pt x="1167" y="3582"/>
                    <a:pt x="1728" y="3426"/>
                    <a:pt x="2240" y="3260"/>
                  </a:cubicBezTo>
                  <a:cubicBezTo>
                    <a:pt x="3186" y="2951"/>
                    <a:pt x="4137" y="2606"/>
                    <a:pt x="5053" y="2270"/>
                  </a:cubicBezTo>
                  <a:lnTo>
                    <a:pt x="10548" y="267"/>
                  </a:lnTo>
                  <a:close/>
                  <a:moveTo>
                    <a:pt x="10761" y="1"/>
                  </a:moveTo>
                  <a:lnTo>
                    <a:pt x="4991" y="2107"/>
                  </a:lnTo>
                  <a:cubicBezTo>
                    <a:pt x="4077" y="2440"/>
                    <a:pt x="3130" y="2785"/>
                    <a:pt x="2183" y="3094"/>
                  </a:cubicBezTo>
                  <a:cubicBezTo>
                    <a:pt x="1509" y="3314"/>
                    <a:pt x="748" y="3513"/>
                    <a:pt x="97" y="3645"/>
                  </a:cubicBezTo>
                  <a:lnTo>
                    <a:pt x="0" y="3665"/>
                  </a:lnTo>
                  <a:lnTo>
                    <a:pt x="17" y="3752"/>
                  </a:lnTo>
                  <a:lnTo>
                    <a:pt x="47" y="3835"/>
                  </a:lnTo>
                  <a:lnTo>
                    <a:pt x="123" y="3818"/>
                  </a:lnTo>
                  <a:cubicBezTo>
                    <a:pt x="333" y="3822"/>
                    <a:pt x="545" y="3865"/>
                    <a:pt x="751" y="3912"/>
                  </a:cubicBezTo>
                  <a:cubicBezTo>
                    <a:pt x="848" y="3932"/>
                    <a:pt x="944" y="3951"/>
                    <a:pt x="1040" y="3967"/>
                  </a:cubicBezTo>
                  <a:cubicBezTo>
                    <a:pt x="1406" y="4034"/>
                    <a:pt x="1774" y="4084"/>
                    <a:pt x="2130" y="4117"/>
                  </a:cubicBezTo>
                  <a:cubicBezTo>
                    <a:pt x="2502" y="4151"/>
                    <a:pt x="2870" y="4167"/>
                    <a:pt x="3236" y="4167"/>
                  </a:cubicBezTo>
                  <a:cubicBezTo>
                    <a:pt x="3608" y="4167"/>
                    <a:pt x="3970" y="4151"/>
                    <a:pt x="4329" y="4114"/>
                  </a:cubicBezTo>
                  <a:cubicBezTo>
                    <a:pt x="5572" y="3991"/>
                    <a:pt x="6788" y="3645"/>
                    <a:pt x="7964" y="3310"/>
                  </a:cubicBezTo>
                  <a:cubicBezTo>
                    <a:pt x="8339" y="3204"/>
                    <a:pt x="8724" y="3094"/>
                    <a:pt x="9073" y="2895"/>
                  </a:cubicBezTo>
                  <a:cubicBezTo>
                    <a:pt x="9422" y="2692"/>
                    <a:pt x="9741" y="2393"/>
                    <a:pt x="10017" y="2004"/>
                  </a:cubicBezTo>
                  <a:cubicBezTo>
                    <a:pt x="10408" y="1456"/>
                    <a:pt x="10658" y="812"/>
                    <a:pt x="10744" y="144"/>
                  </a:cubicBezTo>
                  <a:lnTo>
                    <a:pt x="10761" y="1"/>
                  </a:ln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46;p64">
              <a:extLst>
                <a:ext uri="{FF2B5EF4-FFF2-40B4-BE49-F238E27FC236}">
                  <a16:creationId xmlns:a16="http://schemas.microsoft.com/office/drawing/2014/main" id="{49264772-6C52-4E38-A9D9-5DA0C211D26E}"/>
                </a:ext>
              </a:extLst>
            </p:cNvPr>
            <p:cNvSpPr/>
            <p:nvPr/>
          </p:nvSpPr>
          <p:spPr>
            <a:xfrm>
              <a:off x="1509135" y="1932136"/>
              <a:ext cx="188903" cy="181881"/>
            </a:xfrm>
            <a:custGeom>
              <a:avLst/>
              <a:gdLst/>
              <a:ahLst/>
              <a:cxnLst/>
              <a:rect l="l" t="t" r="r" b="b"/>
              <a:pathLst>
                <a:path w="8420" h="8107" extrusionOk="0">
                  <a:moveTo>
                    <a:pt x="8027" y="333"/>
                  </a:moveTo>
                  <a:cubicBezTo>
                    <a:pt x="8196" y="904"/>
                    <a:pt x="8233" y="1512"/>
                    <a:pt x="8130" y="2100"/>
                  </a:cubicBezTo>
                  <a:cubicBezTo>
                    <a:pt x="8053" y="2546"/>
                    <a:pt x="7907" y="2928"/>
                    <a:pt x="7694" y="3240"/>
                  </a:cubicBezTo>
                  <a:cubicBezTo>
                    <a:pt x="7482" y="3555"/>
                    <a:pt x="7190" y="3814"/>
                    <a:pt x="6907" y="4067"/>
                  </a:cubicBezTo>
                  <a:cubicBezTo>
                    <a:pt x="5997" y="4871"/>
                    <a:pt x="5057" y="5705"/>
                    <a:pt x="4004" y="6350"/>
                  </a:cubicBezTo>
                  <a:cubicBezTo>
                    <a:pt x="3409" y="6715"/>
                    <a:pt x="2751" y="7031"/>
                    <a:pt x="2053" y="7290"/>
                  </a:cubicBezTo>
                  <a:cubicBezTo>
                    <a:pt x="1725" y="7416"/>
                    <a:pt x="1376" y="7529"/>
                    <a:pt x="1020" y="7629"/>
                  </a:cubicBezTo>
                  <a:cubicBezTo>
                    <a:pt x="931" y="7655"/>
                    <a:pt x="837" y="7675"/>
                    <a:pt x="745" y="7698"/>
                  </a:cubicBezTo>
                  <a:cubicBezTo>
                    <a:pt x="695" y="7708"/>
                    <a:pt x="645" y="7721"/>
                    <a:pt x="595" y="7735"/>
                  </a:cubicBezTo>
                  <a:cubicBezTo>
                    <a:pt x="1014" y="7393"/>
                    <a:pt x="1452" y="7011"/>
                    <a:pt x="1841" y="6638"/>
                  </a:cubicBezTo>
                  <a:cubicBezTo>
                    <a:pt x="2562" y="5947"/>
                    <a:pt x="3266" y="5223"/>
                    <a:pt x="3947" y="4525"/>
                  </a:cubicBezTo>
                  <a:lnTo>
                    <a:pt x="8016" y="339"/>
                  </a:lnTo>
                  <a:lnTo>
                    <a:pt x="8027" y="333"/>
                  </a:lnTo>
                  <a:close/>
                  <a:moveTo>
                    <a:pt x="8103" y="1"/>
                  </a:moveTo>
                  <a:lnTo>
                    <a:pt x="3821" y="4403"/>
                  </a:lnTo>
                  <a:cubicBezTo>
                    <a:pt x="3143" y="5100"/>
                    <a:pt x="2439" y="5824"/>
                    <a:pt x="1722" y="6512"/>
                  </a:cubicBezTo>
                  <a:cubicBezTo>
                    <a:pt x="1207" y="7000"/>
                    <a:pt x="609" y="7512"/>
                    <a:pt x="80" y="7914"/>
                  </a:cubicBezTo>
                  <a:lnTo>
                    <a:pt x="0" y="7974"/>
                  </a:lnTo>
                  <a:lnTo>
                    <a:pt x="54" y="8044"/>
                  </a:lnTo>
                  <a:lnTo>
                    <a:pt x="117" y="8107"/>
                  </a:lnTo>
                  <a:lnTo>
                    <a:pt x="180" y="8060"/>
                  </a:lnTo>
                  <a:cubicBezTo>
                    <a:pt x="366" y="7967"/>
                    <a:pt x="578" y="7917"/>
                    <a:pt x="785" y="7868"/>
                  </a:cubicBezTo>
                  <a:cubicBezTo>
                    <a:pt x="880" y="7848"/>
                    <a:pt x="977" y="7825"/>
                    <a:pt x="1070" y="7798"/>
                  </a:cubicBezTo>
                  <a:cubicBezTo>
                    <a:pt x="1429" y="7695"/>
                    <a:pt x="1781" y="7582"/>
                    <a:pt x="2116" y="7456"/>
                  </a:cubicBezTo>
                  <a:cubicBezTo>
                    <a:pt x="2824" y="7190"/>
                    <a:pt x="3488" y="6868"/>
                    <a:pt x="4094" y="6499"/>
                  </a:cubicBezTo>
                  <a:cubicBezTo>
                    <a:pt x="5160" y="5847"/>
                    <a:pt x="6107" y="5007"/>
                    <a:pt x="7024" y="4197"/>
                  </a:cubicBezTo>
                  <a:cubicBezTo>
                    <a:pt x="7312" y="3938"/>
                    <a:pt x="7615" y="3671"/>
                    <a:pt x="7841" y="3340"/>
                  </a:cubicBezTo>
                  <a:cubicBezTo>
                    <a:pt x="8067" y="3007"/>
                    <a:pt x="8223" y="2598"/>
                    <a:pt x="8303" y="2130"/>
                  </a:cubicBezTo>
                  <a:cubicBezTo>
                    <a:pt x="8419" y="1466"/>
                    <a:pt x="8363" y="775"/>
                    <a:pt x="8150" y="137"/>
                  </a:cubicBezTo>
                  <a:lnTo>
                    <a:pt x="8103" y="1"/>
                  </a:ln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47;p64">
              <a:extLst>
                <a:ext uri="{FF2B5EF4-FFF2-40B4-BE49-F238E27FC236}">
                  <a16:creationId xmlns:a16="http://schemas.microsoft.com/office/drawing/2014/main" id="{546D819A-F736-4515-ADB8-7AD00DCE2022}"/>
                </a:ext>
              </a:extLst>
            </p:cNvPr>
            <p:cNvSpPr/>
            <p:nvPr/>
          </p:nvSpPr>
          <p:spPr>
            <a:xfrm>
              <a:off x="1599461" y="1072604"/>
              <a:ext cx="89403" cy="253134"/>
            </a:xfrm>
            <a:custGeom>
              <a:avLst/>
              <a:gdLst/>
              <a:ahLst/>
              <a:cxnLst/>
              <a:rect l="l" t="t" r="r" b="b"/>
              <a:pathLst>
                <a:path w="3985" h="11283" extrusionOk="0">
                  <a:moveTo>
                    <a:pt x="151" y="0"/>
                  </a:moveTo>
                  <a:lnTo>
                    <a:pt x="1" y="97"/>
                  </a:lnTo>
                  <a:cubicBezTo>
                    <a:pt x="1968" y="3130"/>
                    <a:pt x="3250" y="6894"/>
                    <a:pt x="3811" y="11282"/>
                  </a:cubicBezTo>
                  <a:lnTo>
                    <a:pt x="3984" y="11259"/>
                  </a:lnTo>
                  <a:cubicBezTo>
                    <a:pt x="3420" y="6844"/>
                    <a:pt x="2127" y="3056"/>
                    <a:pt x="151" y="0"/>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48;p64">
              <a:extLst>
                <a:ext uri="{FF2B5EF4-FFF2-40B4-BE49-F238E27FC236}">
                  <a16:creationId xmlns:a16="http://schemas.microsoft.com/office/drawing/2014/main" id="{19C9F692-7802-4018-A8BA-42FDE98EFFBD}"/>
                </a:ext>
              </a:extLst>
            </p:cNvPr>
            <p:cNvSpPr/>
            <p:nvPr/>
          </p:nvSpPr>
          <p:spPr>
            <a:xfrm>
              <a:off x="1694498" y="1090620"/>
              <a:ext cx="26182" cy="227962"/>
            </a:xfrm>
            <a:custGeom>
              <a:avLst/>
              <a:gdLst/>
              <a:ahLst/>
              <a:cxnLst/>
              <a:rect l="l" t="t" r="r" b="b"/>
              <a:pathLst>
                <a:path w="1167" h="10161" extrusionOk="0">
                  <a:moveTo>
                    <a:pt x="990" y="1"/>
                  </a:moveTo>
                  <a:cubicBezTo>
                    <a:pt x="987" y="1672"/>
                    <a:pt x="898" y="3263"/>
                    <a:pt x="718" y="4868"/>
                  </a:cubicBezTo>
                  <a:cubicBezTo>
                    <a:pt x="522" y="6623"/>
                    <a:pt x="280" y="8393"/>
                    <a:pt x="1" y="10134"/>
                  </a:cubicBezTo>
                  <a:lnTo>
                    <a:pt x="177" y="10160"/>
                  </a:lnTo>
                  <a:cubicBezTo>
                    <a:pt x="452" y="8420"/>
                    <a:pt x="695" y="6643"/>
                    <a:pt x="895" y="4888"/>
                  </a:cubicBezTo>
                  <a:cubicBezTo>
                    <a:pt x="1070" y="3323"/>
                    <a:pt x="1160" y="1772"/>
                    <a:pt x="1167" y="147"/>
                  </a:cubicBezTo>
                  <a:lnTo>
                    <a:pt x="1167" y="5"/>
                  </a:lnTo>
                  <a:lnTo>
                    <a:pt x="990" y="1"/>
                  </a:ln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49;p64">
              <a:extLst>
                <a:ext uri="{FF2B5EF4-FFF2-40B4-BE49-F238E27FC236}">
                  <a16:creationId xmlns:a16="http://schemas.microsoft.com/office/drawing/2014/main" id="{592DE02A-9E66-4D83-9E70-C28BF962C1DA}"/>
                </a:ext>
              </a:extLst>
            </p:cNvPr>
            <p:cNvSpPr/>
            <p:nvPr/>
          </p:nvSpPr>
          <p:spPr>
            <a:xfrm>
              <a:off x="1705245" y="1108681"/>
              <a:ext cx="80272" cy="216834"/>
            </a:xfrm>
            <a:custGeom>
              <a:avLst/>
              <a:gdLst/>
              <a:ahLst/>
              <a:cxnLst/>
              <a:rect l="l" t="t" r="r" b="b"/>
              <a:pathLst>
                <a:path w="3578" h="9665" extrusionOk="0">
                  <a:moveTo>
                    <a:pt x="3508" y="0"/>
                  </a:moveTo>
                  <a:lnTo>
                    <a:pt x="3332" y="17"/>
                  </a:lnTo>
                  <a:cubicBezTo>
                    <a:pt x="3398" y="661"/>
                    <a:pt x="3166" y="1313"/>
                    <a:pt x="2940" y="1940"/>
                  </a:cubicBezTo>
                  <a:cubicBezTo>
                    <a:pt x="2871" y="2130"/>
                    <a:pt x="2800" y="2322"/>
                    <a:pt x="2741" y="2512"/>
                  </a:cubicBezTo>
                  <a:cubicBezTo>
                    <a:pt x="2449" y="3442"/>
                    <a:pt x="2126" y="4375"/>
                    <a:pt x="1784" y="5286"/>
                  </a:cubicBezTo>
                  <a:cubicBezTo>
                    <a:pt x="1488" y="6070"/>
                    <a:pt x="1173" y="6857"/>
                    <a:pt x="837" y="7624"/>
                  </a:cubicBezTo>
                  <a:cubicBezTo>
                    <a:pt x="774" y="7774"/>
                    <a:pt x="678" y="7950"/>
                    <a:pt x="578" y="8136"/>
                  </a:cubicBezTo>
                  <a:cubicBezTo>
                    <a:pt x="306" y="8638"/>
                    <a:pt x="0" y="9206"/>
                    <a:pt x="50" y="9665"/>
                  </a:cubicBezTo>
                  <a:lnTo>
                    <a:pt x="226" y="9645"/>
                  </a:lnTo>
                  <a:cubicBezTo>
                    <a:pt x="180" y="9239"/>
                    <a:pt x="471" y="8698"/>
                    <a:pt x="731" y="8222"/>
                  </a:cubicBezTo>
                  <a:cubicBezTo>
                    <a:pt x="834" y="8030"/>
                    <a:pt x="934" y="7851"/>
                    <a:pt x="1000" y="7694"/>
                  </a:cubicBezTo>
                  <a:cubicBezTo>
                    <a:pt x="1333" y="6923"/>
                    <a:pt x="1652" y="6133"/>
                    <a:pt x="1951" y="5346"/>
                  </a:cubicBezTo>
                  <a:cubicBezTo>
                    <a:pt x="2293" y="4435"/>
                    <a:pt x="2615" y="3498"/>
                    <a:pt x="2910" y="2564"/>
                  </a:cubicBezTo>
                  <a:cubicBezTo>
                    <a:pt x="2967" y="2379"/>
                    <a:pt x="3033" y="2196"/>
                    <a:pt x="3103" y="2000"/>
                  </a:cubicBezTo>
                  <a:cubicBezTo>
                    <a:pt x="3335" y="1353"/>
                    <a:pt x="3578" y="684"/>
                    <a:pt x="3508" y="0"/>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50;p64">
              <a:extLst>
                <a:ext uri="{FF2B5EF4-FFF2-40B4-BE49-F238E27FC236}">
                  <a16:creationId xmlns:a16="http://schemas.microsoft.com/office/drawing/2014/main" id="{C33A778F-01CE-4C9C-B9BD-C65B8441D65F}"/>
                </a:ext>
              </a:extLst>
            </p:cNvPr>
            <p:cNvSpPr/>
            <p:nvPr/>
          </p:nvSpPr>
          <p:spPr>
            <a:xfrm>
              <a:off x="1705693" y="1168674"/>
              <a:ext cx="156753" cy="172862"/>
            </a:xfrm>
            <a:custGeom>
              <a:avLst/>
              <a:gdLst/>
              <a:ahLst/>
              <a:cxnLst/>
              <a:rect l="l" t="t" r="r" b="b"/>
              <a:pathLst>
                <a:path w="6987" h="7705" extrusionOk="0">
                  <a:moveTo>
                    <a:pt x="6934" y="1"/>
                  </a:moveTo>
                  <a:lnTo>
                    <a:pt x="6827" y="100"/>
                  </a:lnTo>
                  <a:cubicBezTo>
                    <a:pt x="6199" y="692"/>
                    <a:pt x="5684" y="1393"/>
                    <a:pt x="5186" y="2070"/>
                  </a:cubicBezTo>
                  <a:cubicBezTo>
                    <a:pt x="4801" y="2595"/>
                    <a:pt x="4402" y="3140"/>
                    <a:pt x="3953" y="3625"/>
                  </a:cubicBezTo>
                  <a:cubicBezTo>
                    <a:pt x="3369" y="4260"/>
                    <a:pt x="2748" y="4898"/>
                    <a:pt x="2146" y="5512"/>
                  </a:cubicBezTo>
                  <a:cubicBezTo>
                    <a:pt x="1704" y="5964"/>
                    <a:pt x="1246" y="6433"/>
                    <a:pt x="817" y="6887"/>
                  </a:cubicBezTo>
                  <a:cubicBezTo>
                    <a:pt x="774" y="6934"/>
                    <a:pt x="735" y="6977"/>
                    <a:pt x="691" y="7027"/>
                  </a:cubicBezTo>
                  <a:cubicBezTo>
                    <a:pt x="551" y="7180"/>
                    <a:pt x="405" y="7339"/>
                    <a:pt x="239" y="7445"/>
                  </a:cubicBezTo>
                  <a:cubicBezTo>
                    <a:pt x="216" y="7459"/>
                    <a:pt x="189" y="7469"/>
                    <a:pt x="166" y="7482"/>
                  </a:cubicBezTo>
                  <a:cubicBezTo>
                    <a:pt x="113" y="7505"/>
                    <a:pt x="53" y="7532"/>
                    <a:pt x="0" y="7589"/>
                  </a:cubicBezTo>
                  <a:lnTo>
                    <a:pt x="129" y="7704"/>
                  </a:lnTo>
                  <a:cubicBezTo>
                    <a:pt x="156" y="7678"/>
                    <a:pt x="192" y="7661"/>
                    <a:pt x="236" y="7641"/>
                  </a:cubicBezTo>
                  <a:cubicBezTo>
                    <a:pt x="269" y="7629"/>
                    <a:pt x="299" y="7612"/>
                    <a:pt x="332" y="7595"/>
                  </a:cubicBezTo>
                  <a:cubicBezTo>
                    <a:pt x="522" y="7475"/>
                    <a:pt x="675" y="7306"/>
                    <a:pt x="821" y="7143"/>
                  </a:cubicBezTo>
                  <a:cubicBezTo>
                    <a:pt x="861" y="7097"/>
                    <a:pt x="904" y="7054"/>
                    <a:pt x="943" y="7011"/>
                  </a:cubicBezTo>
                  <a:cubicBezTo>
                    <a:pt x="1372" y="6555"/>
                    <a:pt x="1831" y="6086"/>
                    <a:pt x="2273" y="5635"/>
                  </a:cubicBezTo>
                  <a:cubicBezTo>
                    <a:pt x="2874" y="5017"/>
                    <a:pt x="3495" y="4383"/>
                    <a:pt x="4083" y="3745"/>
                  </a:cubicBezTo>
                  <a:cubicBezTo>
                    <a:pt x="4538" y="3250"/>
                    <a:pt x="4940" y="2705"/>
                    <a:pt x="5329" y="2173"/>
                  </a:cubicBezTo>
                  <a:cubicBezTo>
                    <a:pt x="5810" y="1515"/>
                    <a:pt x="6312" y="838"/>
                    <a:pt x="6910" y="263"/>
                  </a:cubicBezTo>
                  <a:lnTo>
                    <a:pt x="6974" y="280"/>
                  </a:lnTo>
                  <a:cubicBezTo>
                    <a:pt x="6986" y="233"/>
                    <a:pt x="6983" y="186"/>
                    <a:pt x="6974" y="140"/>
                  </a:cubicBezTo>
                  <a:lnTo>
                    <a:pt x="6934" y="1"/>
                  </a:ln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51;p64">
              <a:extLst>
                <a:ext uri="{FF2B5EF4-FFF2-40B4-BE49-F238E27FC236}">
                  <a16:creationId xmlns:a16="http://schemas.microsoft.com/office/drawing/2014/main" id="{BC813D68-9E5D-430A-843E-51DF21DFFBFA}"/>
                </a:ext>
              </a:extLst>
            </p:cNvPr>
            <p:cNvSpPr/>
            <p:nvPr/>
          </p:nvSpPr>
          <p:spPr>
            <a:xfrm>
              <a:off x="1731113" y="1342258"/>
              <a:ext cx="208690" cy="33877"/>
            </a:xfrm>
            <a:custGeom>
              <a:avLst/>
              <a:gdLst/>
              <a:ahLst/>
              <a:cxnLst/>
              <a:rect l="l" t="t" r="r" b="b"/>
              <a:pathLst>
                <a:path w="9302" h="1510" extrusionOk="0">
                  <a:moveTo>
                    <a:pt x="126" y="1"/>
                  </a:moveTo>
                  <a:lnTo>
                    <a:pt x="0" y="124"/>
                  </a:lnTo>
                  <a:cubicBezTo>
                    <a:pt x="229" y="361"/>
                    <a:pt x="580" y="437"/>
                    <a:pt x="977" y="437"/>
                  </a:cubicBezTo>
                  <a:cubicBezTo>
                    <a:pt x="1359" y="437"/>
                    <a:pt x="1783" y="367"/>
                    <a:pt x="2182" y="300"/>
                  </a:cubicBezTo>
                  <a:cubicBezTo>
                    <a:pt x="2504" y="248"/>
                    <a:pt x="2810" y="196"/>
                    <a:pt x="3043" y="196"/>
                  </a:cubicBezTo>
                  <a:cubicBezTo>
                    <a:pt x="3063" y="196"/>
                    <a:pt x="3083" y="196"/>
                    <a:pt x="3103" y="197"/>
                  </a:cubicBezTo>
                  <a:cubicBezTo>
                    <a:pt x="4236" y="230"/>
                    <a:pt x="5378" y="320"/>
                    <a:pt x="6502" y="456"/>
                  </a:cubicBezTo>
                  <a:cubicBezTo>
                    <a:pt x="7521" y="579"/>
                    <a:pt x="8548" y="792"/>
                    <a:pt x="9169" y="1509"/>
                  </a:cubicBezTo>
                  <a:lnTo>
                    <a:pt x="9302" y="1393"/>
                  </a:lnTo>
                  <a:cubicBezTo>
                    <a:pt x="8641" y="632"/>
                    <a:pt x="7578" y="410"/>
                    <a:pt x="6525" y="280"/>
                  </a:cubicBezTo>
                  <a:cubicBezTo>
                    <a:pt x="5395" y="143"/>
                    <a:pt x="4246" y="54"/>
                    <a:pt x="3106" y="21"/>
                  </a:cubicBezTo>
                  <a:cubicBezTo>
                    <a:pt x="3092" y="20"/>
                    <a:pt x="3078" y="20"/>
                    <a:pt x="3063" y="20"/>
                  </a:cubicBezTo>
                  <a:cubicBezTo>
                    <a:pt x="2816" y="20"/>
                    <a:pt x="2492" y="70"/>
                    <a:pt x="2153" y="127"/>
                  </a:cubicBezTo>
                  <a:cubicBezTo>
                    <a:pt x="1761" y="193"/>
                    <a:pt x="1343" y="262"/>
                    <a:pt x="977" y="262"/>
                  </a:cubicBezTo>
                  <a:cubicBezTo>
                    <a:pt x="621" y="262"/>
                    <a:pt x="314" y="197"/>
                    <a:pt x="126" y="1"/>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52;p64">
              <a:extLst>
                <a:ext uri="{FF2B5EF4-FFF2-40B4-BE49-F238E27FC236}">
                  <a16:creationId xmlns:a16="http://schemas.microsoft.com/office/drawing/2014/main" id="{2BF85DCE-3596-467B-A957-67F3ED3F26AD}"/>
                </a:ext>
              </a:extLst>
            </p:cNvPr>
            <p:cNvSpPr/>
            <p:nvPr/>
          </p:nvSpPr>
          <p:spPr>
            <a:xfrm>
              <a:off x="1759808" y="1289624"/>
              <a:ext cx="175464" cy="34774"/>
            </a:xfrm>
            <a:custGeom>
              <a:avLst/>
              <a:gdLst/>
              <a:ahLst/>
              <a:cxnLst/>
              <a:rect l="l" t="t" r="r" b="b"/>
              <a:pathLst>
                <a:path w="7821" h="1550" extrusionOk="0">
                  <a:moveTo>
                    <a:pt x="5128" y="1"/>
                  </a:moveTo>
                  <a:cubicBezTo>
                    <a:pt x="4751" y="1"/>
                    <a:pt x="4364" y="27"/>
                    <a:pt x="3970" y="81"/>
                  </a:cubicBezTo>
                  <a:cubicBezTo>
                    <a:pt x="2604" y="267"/>
                    <a:pt x="1316" y="735"/>
                    <a:pt x="236" y="1171"/>
                  </a:cubicBezTo>
                  <a:cubicBezTo>
                    <a:pt x="143" y="1211"/>
                    <a:pt x="37" y="1293"/>
                    <a:pt x="13" y="1393"/>
                  </a:cubicBezTo>
                  <a:cubicBezTo>
                    <a:pt x="0" y="1450"/>
                    <a:pt x="17" y="1506"/>
                    <a:pt x="57" y="1549"/>
                  </a:cubicBezTo>
                  <a:lnTo>
                    <a:pt x="183" y="1433"/>
                  </a:lnTo>
                  <a:cubicBezTo>
                    <a:pt x="186" y="1413"/>
                    <a:pt x="236" y="1360"/>
                    <a:pt x="302" y="1333"/>
                  </a:cubicBezTo>
                  <a:cubicBezTo>
                    <a:pt x="1372" y="905"/>
                    <a:pt x="2644" y="440"/>
                    <a:pt x="3993" y="257"/>
                  </a:cubicBezTo>
                  <a:cubicBezTo>
                    <a:pt x="4381" y="204"/>
                    <a:pt x="4762" y="178"/>
                    <a:pt x="5133" y="178"/>
                  </a:cubicBezTo>
                  <a:cubicBezTo>
                    <a:pt x="6089" y="178"/>
                    <a:pt x="6979" y="352"/>
                    <a:pt x="7747" y="692"/>
                  </a:cubicBezTo>
                  <a:lnTo>
                    <a:pt x="7820" y="533"/>
                  </a:lnTo>
                  <a:cubicBezTo>
                    <a:pt x="7026" y="180"/>
                    <a:pt x="6110" y="1"/>
                    <a:pt x="5128" y="1"/>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itle 12">
            <a:extLst>
              <a:ext uri="{FF2B5EF4-FFF2-40B4-BE49-F238E27FC236}">
                <a16:creationId xmlns:a16="http://schemas.microsoft.com/office/drawing/2014/main" id="{53CABABC-7159-4C96-A77D-EAC913DB1668}"/>
              </a:ext>
            </a:extLst>
          </p:cNvPr>
          <p:cNvSpPr>
            <a:spLocks noGrp="1"/>
          </p:cNvSpPr>
          <p:nvPr>
            <p:ph type="title"/>
          </p:nvPr>
        </p:nvSpPr>
        <p:spPr>
          <a:xfrm>
            <a:off x="2141661" y="251754"/>
            <a:ext cx="9144000" cy="1144556"/>
          </a:xfrm>
        </p:spPr>
        <p:txBody>
          <a:bodyPr>
            <a:normAutofit fontScale="90000"/>
          </a:bodyPr>
          <a:lstStyle/>
          <a:p>
            <a:r>
              <a:rPr lang="id-ID" sz="4400" dirty="0"/>
              <a:t>Kebijakan Uni Eropa terkait perdagangan dan Implikasinya ke Indonesia</a:t>
            </a:r>
            <a:endParaRPr lang="en-US" sz="4400" dirty="0"/>
          </a:p>
        </p:txBody>
      </p:sp>
    </p:spTree>
    <p:extLst>
      <p:ext uri="{BB962C8B-B14F-4D97-AF65-F5344CB8AC3E}">
        <p14:creationId xmlns:p14="http://schemas.microsoft.com/office/powerpoint/2010/main" val="21953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6FF41-A074-4633-B463-87AF616A4E0D}"/>
              </a:ext>
            </a:extLst>
          </p:cNvPr>
          <p:cNvSpPr>
            <a:spLocks noGrp="1"/>
          </p:cNvSpPr>
          <p:nvPr>
            <p:ph idx="1"/>
          </p:nvPr>
        </p:nvSpPr>
        <p:spPr>
          <a:xfrm>
            <a:off x="765820" y="1772816"/>
            <a:ext cx="10657184" cy="4962969"/>
          </a:xfrm>
        </p:spPr>
        <p:txBody>
          <a:bodyPr>
            <a:normAutofit/>
          </a:bodyPr>
          <a:lstStyle/>
          <a:p>
            <a:r>
              <a:rPr lang="id-ID" dirty="0"/>
              <a:t>Walaupun Indonesia masih termasuk dalam daftar negara yang memenuhi syarat untuk menerima fasilitas GSP, beberapa produk Indonesia telah mendapat pengecualian. </a:t>
            </a:r>
          </a:p>
          <a:p>
            <a:r>
              <a:rPr lang="id-ID" dirty="0"/>
              <a:t>Dampak  yang lebih serius seiring dengan reformasi skema GSP adalah mengenai tindakan non-tarif measures (NTMs) yang telah muncul.</a:t>
            </a:r>
          </a:p>
          <a:p>
            <a:r>
              <a:rPr lang="id-ID" dirty="0"/>
              <a:t>Contoh dari adanya NTMs ini dapat dilihat melalui beberapa masalah akses pasar di sektor tertentu yang dihadapi oleh beberapa produk Indonesia yang diekspor ke UE. Seperti sektor perikanan yang dimana ada 2 jenis hambatan perdagangan yaitu tarif impor dan standar keamanan pangan. Selain itu ada pula pada sektor Furniture dan produk kayu, produk elektronik, dan produk minyak kelapa sawit.</a:t>
            </a:r>
          </a:p>
          <a:p>
            <a:pPr marL="0" indent="0">
              <a:buNone/>
            </a:pPr>
            <a:endParaRPr lang="id-ID" dirty="0"/>
          </a:p>
        </p:txBody>
      </p:sp>
      <p:grpSp>
        <p:nvGrpSpPr>
          <p:cNvPr id="7" name="Google Shape;956;p31">
            <a:extLst>
              <a:ext uri="{FF2B5EF4-FFF2-40B4-BE49-F238E27FC236}">
                <a16:creationId xmlns:a16="http://schemas.microsoft.com/office/drawing/2014/main" id="{D7A9EF85-F018-4A68-B7F5-F357A4AA0B13}"/>
              </a:ext>
            </a:extLst>
          </p:cNvPr>
          <p:cNvGrpSpPr/>
          <p:nvPr/>
        </p:nvGrpSpPr>
        <p:grpSpPr>
          <a:xfrm rot="4352406">
            <a:off x="-72696" y="2261750"/>
            <a:ext cx="1187081" cy="924674"/>
            <a:chOff x="5443802" y="2088421"/>
            <a:chExt cx="278328" cy="332641"/>
          </a:xfrm>
        </p:grpSpPr>
        <p:sp>
          <p:nvSpPr>
            <p:cNvPr id="8" name="Google Shape;957;p31">
              <a:extLst>
                <a:ext uri="{FF2B5EF4-FFF2-40B4-BE49-F238E27FC236}">
                  <a16:creationId xmlns:a16="http://schemas.microsoft.com/office/drawing/2014/main" id="{0A35A8A4-1149-4EA3-BF63-74C24DA663D4}"/>
                </a:ext>
              </a:extLst>
            </p:cNvPr>
            <p:cNvSpPr/>
            <p:nvPr/>
          </p:nvSpPr>
          <p:spPr>
            <a:xfrm rot="353869" flipH="1">
              <a:off x="5492269" y="2117785"/>
              <a:ext cx="65715" cy="90838"/>
            </a:xfrm>
            <a:custGeom>
              <a:avLst/>
              <a:gdLst/>
              <a:ahLst/>
              <a:cxnLst/>
              <a:rect l="l" t="t" r="r" b="b"/>
              <a:pathLst>
                <a:path w="1593" h="2202" extrusionOk="0">
                  <a:moveTo>
                    <a:pt x="1167" y="1"/>
                  </a:moveTo>
                  <a:cubicBezTo>
                    <a:pt x="1142" y="1"/>
                    <a:pt x="1121" y="12"/>
                    <a:pt x="1104" y="38"/>
                  </a:cubicBezTo>
                  <a:lnTo>
                    <a:pt x="104" y="1586"/>
                  </a:lnTo>
                  <a:cubicBezTo>
                    <a:pt x="1" y="1744"/>
                    <a:pt x="274" y="2202"/>
                    <a:pt x="429" y="2202"/>
                  </a:cubicBezTo>
                  <a:cubicBezTo>
                    <a:pt x="454" y="2202"/>
                    <a:pt x="476" y="2190"/>
                    <a:pt x="492" y="2164"/>
                  </a:cubicBezTo>
                  <a:lnTo>
                    <a:pt x="1492" y="616"/>
                  </a:lnTo>
                  <a:cubicBezTo>
                    <a:pt x="1593" y="458"/>
                    <a:pt x="1321" y="1"/>
                    <a:pt x="1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58;p31">
              <a:extLst>
                <a:ext uri="{FF2B5EF4-FFF2-40B4-BE49-F238E27FC236}">
                  <a16:creationId xmlns:a16="http://schemas.microsoft.com/office/drawing/2014/main" id="{7E003750-4C6C-487B-A582-728A8A37A3FF}"/>
                </a:ext>
              </a:extLst>
            </p:cNvPr>
            <p:cNvSpPr/>
            <p:nvPr/>
          </p:nvSpPr>
          <p:spPr>
            <a:xfrm rot="353869" flipH="1">
              <a:off x="5605984" y="2088421"/>
              <a:ext cx="47606" cy="62828"/>
            </a:xfrm>
            <a:custGeom>
              <a:avLst/>
              <a:gdLst/>
              <a:ahLst/>
              <a:cxnLst/>
              <a:rect l="l" t="t" r="r" b="b"/>
              <a:pathLst>
                <a:path w="1154" h="1523" extrusionOk="0">
                  <a:moveTo>
                    <a:pt x="744" y="0"/>
                  </a:moveTo>
                  <a:cubicBezTo>
                    <a:pt x="704" y="0"/>
                    <a:pt x="667" y="16"/>
                    <a:pt x="638" y="58"/>
                  </a:cubicBezTo>
                  <a:cubicBezTo>
                    <a:pt x="459" y="341"/>
                    <a:pt x="276" y="623"/>
                    <a:pt x="94" y="902"/>
                  </a:cubicBezTo>
                  <a:cubicBezTo>
                    <a:pt x="1" y="1045"/>
                    <a:pt x="60" y="1241"/>
                    <a:pt x="157" y="1367"/>
                  </a:cubicBezTo>
                  <a:cubicBezTo>
                    <a:pt x="201" y="1426"/>
                    <a:pt x="316" y="1523"/>
                    <a:pt x="412" y="1523"/>
                  </a:cubicBezTo>
                  <a:cubicBezTo>
                    <a:pt x="452" y="1523"/>
                    <a:pt x="488" y="1506"/>
                    <a:pt x="516" y="1463"/>
                  </a:cubicBezTo>
                  <a:lnTo>
                    <a:pt x="1060" y="620"/>
                  </a:lnTo>
                  <a:cubicBezTo>
                    <a:pt x="1153" y="477"/>
                    <a:pt x="1094" y="284"/>
                    <a:pt x="997" y="154"/>
                  </a:cubicBezTo>
                  <a:cubicBezTo>
                    <a:pt x="953" y="96"/>
                    <a:pt x="840"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959;p31">
              <a:extLst>
                <a:ext uri="{FF2B5EF4-FFF2-40B4-BE49-F238E27FC236}">
                  <a16:creationId xmlns:a16="http://schemas.microsoft.com/office/drawing/2014/main" id="{5BFE91C2-3E47-4D5D-B15E-B187B74ADB66}"/>
                </a:ext>
              </a:extLst>
            </p:cNvPr>
            <p:cNvSpPr/>
            <p:nvPr/>
          </p:nvSpPr>
          <p:spPr>
            <a:xfrm rot="353869" flipH="1">
              <a:off x="5508415" y="2280276"/>
              <a:ext cx="49503" cy="58496"/>
            </a:xfrm>
            <a:custGeom>
              <a:avLst/>
              <a:gdLst/>
              <a:ahLst/>
              <a:cxnLst/>
              <a:rect l="l" t="t" r="r" b="b"/>
              <a:pathLst>
                <a:path w="1200" h="1418" extrusionOk="0">
                  <a:moveTo>
                    <a:pt x="789" y="0"/>
                  </a:moveTo>
                  <a:cubicBezTo>
                    <a:pt x="738" y="0"/>
                    <a:pt x="690" y="19"/>
                    <a:pt x="655" y="68"/>
                  </a:cubicBezTo>
                  <a:cubicBezTo>
                    <a:pt x="562" y="201"/>
                    <a:pt x="459" y="330"/>
                    <a:pt x="359" y="463"/>
                  </a:cubicBezTo>
                  <a:cubicBezTo>
                    <a:pt x="307" y="477"/>
                    <a:pt x="256" y="514"/>
                    <a:pt x="227" y="577"/>
                  </a:cubicBezTo>
                  <a:cubicBezTo>
                    <a:pt x="183" y="669"/>
                    <a:pt x="143" y="766"/>
                    <a:pt x="100" y="859"/>
                  </a:cubicBezTo>
                  <a:cubicBezTo>
                    <a:pt x="1" y="1080"/>
                    <a:pt x="231" y="1417"/>
                    <a:pt x="437" y="1417"/>
                  </a:cubicBezTo>
                  <a:cubicBezTo>
                    <a:pt x="505" y="1417"/>
                    <a:pt x="571" y="1380"/>
                    <a:pt x="622" y="1287"/>
                  </a:cubicBezTo>
                  <a:cubicBezTo>
                    <a:pt x="748" y="1045"/>
                    <a:pt x="937" y="842"/>
                    <a:pt x="1097" y="620"/>
                  </a:cubicBezTo>
                  <a:cubicBezTo>
                    <a:pt x="1200" y="474"/>
                    <a:pt x="1170" y="281"/>
                    <a:pt x="1060" y="144"/>
                  </a:cubicBezTo>
                  <a:cubicBezTo>
                    <a:pt x="1005" y="76"/>
                    <a:pt x="891"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60;p31">
              <a:extLst>
                <a:ext uri="{FF2B5EF4-FFF2-40B4-BE49-F238E27FC236}">
                  <a16:creationId xmlns:a16="http://schemas.microsoft.com/office/drawing/2014/main" id="{2D3EF224-9F01-447E-B747-88A25A3F2A9E}"/>
                </a:ext>
              </a:extLst>
            </p:cNvPr>
            <p:cNvSpPr/>
            <p:nvPr/>
          </p:nvSpPr>
          <p:spPr>
            <a:xfrm rot="353869" flipH="1">
              <a:off x="5680424" y="2195286"/>
              <a:ext cx="41706" cy="55939"/>
            </a:xfrm>
            <a:custGeom>
              <a:avLst/>
              <a:gdLst/>
              <a:ahLst/>
              <a:cxnLst/>
              <a:rect l="l" t="t" r="r" b="b"/>
              <a:pathLst>
                <a:path w="1011" h="1356" extrusionOk="0">
                  <a:moveTo>
                    <a:pt x="558" y="1"/>
                  </a:moveTo>
                  <a:cubicBezTo>
                    <a:pt x="545" y="1"/>
                    <a:pt x="533" y="4"/>
                    <a:pt x="522" y="12"/>
                  </a:cubicBezTo>
                  <a:cubicBezTo>
                    <a:pt x="250" y="201"/>
                    <a:pt x="87" y="466"/>
                    <a:pt x="27" y="792"/>
                  </a:cubicBezTo>
                  <a:cubicBezTo>
                    <a:pt x="0" y="944"/>
                    <a:pt x="113" y="1137"/>
                    <a:pt x="207" y="1251"/>
                  </a:cubicBezTo>
                  <a:cubicBezTo>
                    <a:pt x="244" y="1294"/>
                    <a:pt x="314" y="1356"/>
                    <a:pt x="367" y="1356"/>
                  </a:cubicBezTo>
                  <a:cubicBezTo>
                    <a:pt x="397" y="1356"/>
                    <a:pt x="423" y="1335"/>
                    <a:pt x="432" y="1277"/>
                  </a:cubicBezTo>
                  <a:cubicBezTo>
                    <a:pt x="483" y="1015"/>
                    <a:pt x="632" y="799"/>
                    <a:pt x="848" y="649"/>
                  </a:cubicBezTo>
                  <a:cubicBezTo>
                    <a:pt x="1011" y="539"/>
                    <a:pt x="718" y="1"/>
                    <a:pt x="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61;p31">
              <a:extLst>
                <a:ext uri="{FF2B5EF4-FFF2-40B4-BE49-F238E27FC236}">
                  <a16:creationId xmlns:a16="http://schemas.microsoft.com/office/drawing/2014/main" id="{53137AF9-C5AE-48A9-8D71-57E3767C8BDE}"/>
                </a:ext>
              </a:extLst>
            </p:cNvPr>
            <p:cNvSpPr/>
            <p:nvPr/>
          </p:nvSpPr>
          <p:spPr>
            <a:xfrm rot="353869" flipH="1">
              <a:off x="5670061" y="2297323"/>
              <a:ext cx="44924" cy="57382"/>
            </a:xfrm>
            <a:custGeom>
              <a:avLst/>
              <a:gdLst/>
              <a:ahLst/>
              <a:cxnLst/>
              <a:rect l="l" t="t" r="r" b="b"/>
              <a:pathLst>
                <a:path w="1089" h="1391" extrusionOk="0">
                  <a:moveTo>
                    <a:pt x="655" y="1"/>
                  </a:moveTo>
                  <a:cubicBezTo>
                    <a:pt x="625" y="1"/>
                    <a:pt x="598" y="15"/>
                    <a:pt x="576" y="48"/>
                  </a:cubicBezTo>
                  <a:cubicBezTo>
                    <a:pt x="487" y="187"/>
                    <a:pt x="397" y="330"/>
                    <a:pt x="303" y="469"/>
                  </a:cubicBezTo>
                  <a:lnTo>
                    <a:pt x="111" y="768"/>
                  </a:lnTo>
                  <a:cubicBezTo>
                    <a:pt x="1" y="940"/>
                    <a:pt x="265" y="1390"/>
                    <a:pt x="432" y="1390"/>
                  </a:cubicBezTo>
                  <a:cubicBezTo>
                    <a:pt x="462" y="1390"/>
                    <a:pt x="489" y="1376"/>
                    <a:pt x="510" y="1343"/>
                  </a:cubicBezTo>
                  <a:lnTo>
                    <a:pt x="702" y="1041"/>
                  </a:lnTo>
                  <a:cubicBezTo>
                    <a:pt x="795" y="901"/>
                    <a:pt x="885" y="762"/>
                    <a:pt x="978" y="619"/>
                  </a:cubicBezTo>
                  <a:cubicBezTo>
                    <a:pt x="1088" y="450"/>
                    <a:pt x="825" y="1"/>
                    <a:pt x="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2;p31">
              <a:extLst>
                <a:ext uri="{FF2B5EF4-FFF2-40B4-BE49-F238E27FC236}">
                  <a16:creationId xmlns:a16="http://schemas.microsoft.com/office/drawing/2014/main" id="{5E486FFF-B12E-45B4-B9AF-D26179ECA865}"/>
                </a:ext>
              </a:extLst>
            </p:cNvPr>
            <p:cNvSpPr/>
            <p:nvPr/>
          </p:nvSpPr>
          <p:spPr>
            <a:xfrm rot="353869" flipH="1">
              <a:off x="5594601" y="2218908"/>
              <a:ext cx="48725" cy="72151"/>
            </a:xfrm>
            <a:custGeom>
              <a:avLst/>
              <a:gdLst/>
              <a:ahLst/>
              <a:cxnLst/>
              <a:rect l="l" t="t" r="r" b="b"/>
              <a:pathLst>
                <a:path w="1333" h="1749" extrusionOk="0">
                  <a:moveTo>
                    <a:pt x="923" y="1"/>
                  </a:moveTo>
                  <a:cubicBezTo>
                    <a:pt x="888" y="1"/>
                    <a:pt x="857" y="16"/>
                    <a:pt x="834" y="55"/>
                  </a:cubicBezTo>
                  <a:cubicBezTo>
                    <a:pt x="611" y="430"/>
                    <a:pt x="359" y="783"/>
                    <a:pt x="90" y="1125"/>
                  </a:cubicBezTo>
                  <a:cubicBezTo>
                    <a:pt x="0" y="1241"/>
                    <a:pt x="70" y="1437"/>
                    <a:pt x="137" y="1543"/>
                  </a:cubicBezTo>
                  <a:cubicBezTo>
                    <a:pt x="177" y="1606"/>
                    <a:pt x="292" y="1748"/>
                    <a:pt x="395" y="1748"/>
                  </a:cubicBezTo>
                  <a:cubicBezTo>
                    <a:pt x="417" y="1748"/>
                    <a:pt x="439" y="1742"/>
                    <a:pt x="459" y="1726"/>
                  </a:cubicBezTo>
                  <a:cubicBezTo>
                    <a:pt x="475" y="1717"/>
                    <a:pt x="488" y="1703"/>
                    <a:pt x="502" y="1689"/>
                  </a:cubicBezTo>
                  <a:lnTo>
                    <a:pt x="505" y="1686"/>
                  </a:lnTo>
                  <a:cubicBezTo>
                    <a:pt x="644" y="1570"/>
                    <a:pt x="741" y="1441"/>
                    <a:pt x="817" y="1271"/>
                  </a:cubicBezTo>
                  <a:cubicBezTo>
                    <a:pt x="821" y="1268"/>
                    <a:pt x="821" y="1264"/>
                    <a:pt x="821" y="1264"/>
                  </a:cubicBezTo>
                  <a:cubicBezTo>
                    <a:pt x="970" y="1056"/>
                    <a:pt x="1116" y="843"/>
                    <a:pt x="1246" y="620"/>
                  </a:cubicBezTo>
                  <a:cubicBezTo>
                    <a:pt x="1333" y="477"/>
                    <a:pt x="1266" y="288"/>
                    <a:pt x="1173" y="162"/>
                  </a:cubicBezTo>
                  <a:cubicBezTo>
                    <a:pt x="1134" y="108"/>
                    <a:pt x="1017" y="1"/>
                    <a:pt x="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63;p31">
              <a:extLst>
                <a:ext uri="{FF2B5EF4-FFF2-40B4-BE49-F238E27FC236}">
                  <a16:creationId xmlns:a16="http://schemas.microsoft.com/office/drawing/2014/main" id="{508EF487-E42A-4E28-9C58-99F4FF11B655}"/>
                </a:ext>
              </a:extLst>
            </p:cNvPr>
            <p:cNvSpPr/>
            <p:nvPr/>
          </p:nvSpPr>
          <p:spPr>
            <a:xfrm rot="353869" flipH="1">
              <a:off x="5594514" y="2336618"/>
              <a:ext cx="60971" cy="84444"/>
            </a:xfrm>
            <a:custGeom>
              <a:avLst/>
              <a:gdLst/>
              <a:ahLst/>
              <a:cxnLst/>
              <a:rect l="l" t="t" r="r" b="b"/>
              <a:pathLst>
                <a:path w="1478" h="2047" extrusionOk="0">
                  <a:moveTo>
                    <a:pt x="1052" y="0"/>
                  </a:moveTo>
                  <a:cubicBezTo>
                    <a:pt x="1033" y="0"/>
                    <a:pt x="1017" y="8"/>
                    <a:pt x="1005" y="27"/>
                  </a:cubicBezTo>
                  <a:cubicBezTo>
                    <a:pt x="703" y="495"/>
                    <a:pt x="401" y="967"/>
                    <a:pt x="95" y="1435"/>
                  </a:cubicBezTo>
                  <a:cubicBezTo>
                    <a:pt x="1" y="1579"/>
                    <a:pt x="290" y="2047"/>
                    <a:pt x="428" y="2047"/>
                  </a:cubicBezTo>
                  <a:cubicBezTo>
                    <a:pt x="446" y="2047"/>
                    <a:pt x="462" y="2038"/>
                    <a:pt x="473" y="2020"/>
                  </a:cubicBezTo>
                  <a:lnTo>
                    <a:pt x="1384" y="611"/>
                  </a:lnTo>
                  <a:cubicBezTo>
                    <a:pt x="1477" y="465"/>
                    <a:pt x="1191" y="0"/>
                    <a:pt x="1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64;p31">
              <a:extLst>
                <a:ext uri="{FF2B5EF4-FFF2-40B4-BE49-F238E27FC236}">
                  <a16:creationId xmlns:a16="http://schemas.microsoft.com/office/drawing/2014/main" id="{CF791E8D-0FCD-4FF9-9D0D-88307ACFC19B}"/>
                </a:ext>
              </a:extLst>
            </p:cNvPr>
            <p:cNvSpPr/>
            <p:nvPr/>
          </p:nvSpPr>
          <p:spPr>
            <a:xfrm rot="353869" flipH="1">
              <a:off x="5443802" y="2194387"/>
              <a:ext cx="47606" cy="65592"/>
            </a:xfrm>
            <a:custGeom>
              <a:avLst/>
              <a:gdLst/>
              <a:ahLst/>
              <a:cxnLst/>
              <a:rect l="l" t="t" r="r" b="b"/>
              <a:pathLst>
                <a:path w="1154" h="1590" extrusionOk="0">
                  <a:moveTo>
                    <a:pt x="733" y="0"/>
                  </a:moveTo>
                  <a:cubicBezTo>
                    <a:pt x="723" y="0"/>
                    <a:pt x="716" y="4"/>
                    <a:pt x="710" y="13"/>
                  </a:cubicBezTo>
                  <a:cubicBezTo>
                    <a:pt x="587" y="202"/>
                    <a:pt x="467" y="392"/>
                    <a:pt x="344" y="577"/>
                  </a:cubicBezTo>
                  <a:cubicBezTo>
                    <a:pt x="258" y="714"/>
                    <a:pt x="168" y="850"/>
                    <a:pt x="82" y="986"/>
                  </a:cubicBezTo>
                  <a:cubicBezTo>
                    <a:pt x="0" y="1114"/>
                    <a:pt x="314" y="1590"/>
                    <a:pt x="418" y="1590"/>
                  </a:cubicBezTo>
                  <a:cubicBezTo>
                    <a:pt x="427" y="1590"/>
                    <a:pt x="435" y="1586"/>
                    <a:pt x="441" y="1577"/>
                  </a:cubicBezTo>
                  <a:lnTo>
                    <a:pt x="1072" y="608"/>
                  </a:lnTo>
                  <a:cubicBezTo>
                    <a:pt x="1154" y="480"/>
                    <a:pt x="837"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2655;p64">
            <a:extLst>
              <a:ext uri="{FF2B5EF4-FFF2-40B4-BE49-F238E27FC236}">
                <a16:creationId xmlns:a16="http://schemas.microsoft.com/office/drawing/2014/main" id="{ED23BD3E-A081-4895-86AE-3D6CB2C51984}"/>
              </a:ext>
            </a:extLst>
          </p:cNvPr>
          <p:cNvGrpSpPr/>
          <p:nvPr/>
        </p:nvGrpSpPr>
        <p:grpSpPr>
          <a:xfrm>
            <a:off x="11337630" y="5958590"/>
            <a:ext cx="851195" cy="885897"/>
            <a:chOff x="6591321" y="2717039"/>
            <a:chExt cx="1979076" cy="1808664"/>
          </a:xfrm>
        </p:grpSpPr>
        <p:sp>
          <p:nvSpPr>
            <p:cNvPr id="20" name="Google Shape;2656;p64">
              <a:extLst>
                <a:ext uri="{FF2B5EF4-FFF2-40B4-BE49-F238E27FC236}">
                  <a16:creationId xmlns:a16="http://schemas.microsoft.com/office/drawing/2014/main" id="{6F5CCE94-A81E-4C26-8B5B-FF40E2717F87}"/>
                </a:ext>
              </a:extLst>
            </p:cNvPr>
            <p:cNvSpPr/>
            <p:nvPr/>
          </p:nvSpPr>
          <p:spPr>
            <a:xfrm>
              <a:off x="6591321" y="2717039"/>
              <a:ext cx="1979076" cy="1808664"/>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57;p64">
              <a:extLst>
                <a:ext uri="{FF2B5EF4-FFF2-40B4-BE49-F238E27FC236}">
                  <a16:creationId xmlns:a16="http://schemas.microsoft.com/office/drawing/2014/main" id="{5C78B60A-22C8-4EFD-B61E-AB17AF022F13}"/>
                </a:ext>
              </a:extLst>
            </p:cNvPr>
            <p:cNvSpPr/>
            <p:nvPr/>
          </p:nvSpPr>
          <p:spPr>
            <a:xfrm>
              <a:off x="6875414" y="3337982"/>
              <a:ext cx="65436" cy="42227"/>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58;p64">
              <a:extLst>
                <a:ext uri="{FF2B5EF4-FFF2-40B4-BE49-F238E27FC236}">
                  <a16:creationId xmlns:a16="http://schemas.microsoft.com/office/drawing/2014/main" id="{81BC8037-FD82-4818-BD27-5706931E4080}"/>
                </a:ext>
              </a:extLst>
            </p:cNvPr>
            <p:cNvSpPr/>
            <p:nvPr/>
          </p:nvSpPr>
          <p:spPr>
            <a:xfrm>
              <a:off x="6749485" y="3488625"/>
              <a:ext cx="95736" cy="26862"/>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59;p64">
              <a:extLst>
                <a:ext uri="{FF2B5EF4-FFF2-40B4-BE49-F238E27FC236}">
                  <a16:creationId xmlns:a16="http://schemas.microsoft.com/office/drawing/2014/main" id="{FB5B1912-0E37-4794-92E4-E64C8748D66E}"/>
                </a:ext>
              </a:extLst>
            </p:cNvPr>
            <p:cNvSpPr/>
            <p:nvPr/>
          </p:nvSpPr>
          <p:spPr>
            <a:xfrm>
              <a:off x="6886589" y="3521826"/>
              <a:ext cx="71775" cy="31912"/>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60;p64">
              <a:extLst>
                <a:ext uri="{FF2B5EF4-FFF2-40B4-BE49-F238E27FC236}">
                  <a16:creationId xmlns:a16="http://schemas.microsoft.com/office/drawing/2014/main" id="{04F39F10-8B2D-4FA6-B9C0-E0E2339F7D56}"/>
                </a:ext>
              </a:extLst>
            </p:cNvPr>
            <p:cNvSpPr/>
            <p:nvPr/>
          </p:nvSpPr>
          <p:spPr>
            <a:xfrm>
              <a:off x="7022511" y="3437909"/>
              <a:ext cx="78652" cy="42227"/>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1;p64">
              <a:extLst>
                <a:ext uri="{FF2B5EF4-FFF2-40B4-BE49-F238E27FC236}">
                  <a16:creationId xmlns:a16="http://schemas.microsoft.com/office/drawing/2014/main" id="{DAD822F8-7523-4E9C-A2F6-439933E66FDB}"/>
                </a:ext>
              </a:extLst>
            </p:cNvPr>
            <p:cNvSpPr/>
            <p:nvPr/>
          </p:nvSpPr>
          <p:spPr>
            <a:xfrm>
              <a:off x="6997153" y="3325841"/>
              <a:ext cx="65113" cy="23638"/>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62;p64">
              <a:extLst>
                <a:ext uri="{FF2B5EF4-FFF2-40B4-BE49-F238E27FC236}">
                  <a16:creationId xmlns:a16="http://schemas.microsoft.com/office/drawing/2014/main" id="{06A61345-ACA8-49FF-85B3-9D90FEF894AB}"/>
                </a:ext>
              </a:extLst>
            </p:cNvPr>
            <p:cNvSpPr/>
            <p:nvPr/>
          </p:nvSpPr>
          <p:spPr>
            <a:xfrm>
              <a:off x="8308989" y="3898110"/>
              <a:ext cx="93587" cy="37177"/>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63;p64">
              <a:extLst>
                <a:ext uri="{FF2B5EF4-FFF2-40B4-BE49-F238E27FC236}">
                  <a16:creationId xmlns:a16="http://schemas.microsoft.com/office/drawing/2014/main" id="{ED2F2709-B8EA-46B5-81F8-E0F7386D308F}"/>
                </a:ext>
              </a:extLst>
            </p:cNvPr>
            <p:cNvSpPr/>
            <p:nvPr/>
          </p:nvSpPr>
          <p:spPr>
            <a:xfrm>
              <a:off x="8100969" y="3810218"/>
              <a:ext cx="95306" cy="27292"/>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64;p64">
              <a:extLst>
                <a:ext uri="{FF2B5EF4-FFF2-40B4-BE49-F238E27FC236}">
                  <a16:creationId xmlns:a16="http://schemas.microsoft.com/office/drawing/2014/main" id="{E92CEAF0-6B48-4555-BEC6-E27A1B77B374}"/>
                </a:ext>
              </a:extLst>
            </p:cNvPr>
            <p:cNvSpPr/>
            <p:nvPr/>
          </p:nvSpPr>
          <p:spPr>
            <a:xfrm>
              <a:off x="8206269" y="3570286"/>
              <a:ext cx="81338" cy="38574"/>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65;p64">
              <a:extLst>
                <a:ext uri="{FF2B5EF4-FFF2-40B4-BE49-F238E27FC236}">
                  <a16:creationId xmlns:a16="http://schemas.microsoft.com/office/drawing/2014/main" id="{B203A540-BCCD-4E0D-8A91-23C601BC572D}"/>
                </a:ext>
              </a:extLst>
            </p:cNvPr>
            <p:cNvSpPr/>
            <p:nvPr/>
          </p:nvSpPr>
          <p:spPr>
            <a:xfrm>
              <a:off x="8376789" y="3717490"/>
              <a:ext cx="65543" cy="41152"/>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66;p64">
              <a:extLst>
                <a:ext uri="{FF2B5EF4-FFF2-40B4-BE49-F238E27FC236}">
                  <a16:creationId xmlns:a16="http://schemas.microsoft.com/office/drawing/2014/main" id="{720DD031-F28D-46F6-8F1B-F0E69A4730BC}"/>
                </a:ext>
              </a:extLst>
            </p:cNvPr>
            <p:cNvSpPr/>
            <p:nvPr/>
          </p:nvSpPr>
          <p:spPr>
            <a:xfrm>
              <a:off x="8108061" y="4060465"/>
              <a:ext cx="95413" cy="27292"/>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67;p64">
              <a:extLst>
                <a:ext uri="{FF2B5EF4-FFF2-40B4-BE49-F238E27FC236}">
                  <a16:creationId xmlns:a16="http://schemas.microsoft.com/office/drawing/2014/main" id="{1791C5F9-0BCE-4943-B3EA-366548A45557}"/>
                </a:ext>
              </a:extLst>
            </p:cNvPr>
            <p:cNvSpPr/>
            <p:nvPr/>
          </p:nvSpPr>
          <p:spPr>
            <a:xfrm>
              <a:off x="7950971" y="3694603"/>
              <a:ext cx="95091" cy="29763"/>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68;p64">
              <a:extLst>
                <a:ext uri="{FF2B5EF4-FFF2-40B4-BE49-F238E27FC236}">
                  <a16:creationId xmlns:a16="http://schemas.microsoft.com/office/drawing/2014/main" id="{EF4F2492-8DBA-475F-8470-65BC53F4BC08}"/>
                </a:ext>
              </a:extLst>
            </p:cNvPr>
            <p:cNvSpPr/>
            <p:nvPr/>
          </p:nvSpPr>
          <p:spPr>
            <a:xfrm>
              <a:off x="8058420" y="3578559"/>
              <a:ext cx="94339" cy="32986"/>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69;p64">
              <a:extLst>
                <a:ext uri="{FF2B5EF4-FFF2-40B4-BE49-F238E27FC236}">
                  <a16:creationId xmlns:a16="http://schemas.microsoft.com/office/drawing/2014/main" id="{AE3D3948-EB72-4E39-94D9-CDC038FB4F62}"/>
                </a:ext>
              </a:extLst>
            </p:cNvPr>
            <p:cNvSpPr/>
            <p:nvPr/>
          </p:nvSpPr>
          <p:spPr>
            <a:xfrm>
              <a:off x="7908529" y="3995566"/>
              <a:ext cx="72527" cy="28259"/>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70;p64">
              <a:extLst>
                <a:ext uri="{FF2B5EF4-FFF2-40B4-BE49-F238E27FC236}">
                  <a16:creationId xmlns:a16="http://schemas.microsoft.com/office/drawing/2014/main" id="{DDFD27CD-DC07-4AA5-A880-B219079A1256}"/>
                </a:ext>
              </a:extLst>
            </p:cNvPr>
            <p:cNvSpPr/>
            <p:nvPr/>
          </p:nvSpPr>
          <p:spPr>
            <a:xfrm>
              <a:off x="7937433" y="3803448"/>
              <a:ext cx="78974" cy="40830"/>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8957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141661" y="251754"/>
            <a:ext cx="9144000" cy="1144556"/>
          </a:xfrm>
        </p:spPr>
        <p:txBody>
          <a:bodyPr>
            <a:normAutofit/>
          </a:bodyPr>
          <a:lstStyle/>
          <a:p>
            <a:r>
              <a:rPr lang="en-US" sz="4400" dirty="0"/>
              <a:t>EU – Indonesia CEPA</a:t>
            </a:r>
          </a:p>
        </p:txBody>
      </p:sp>
      <p:sp>
        <p:nvSpPr>
          <p:cNvPr id="14" name="Content Placeholder 13"/>
          <p:cNvSpPr>
            <a:spLocks noGrp="1"/>
          </p:cNvSpPr>
          <p:nvPr>
            <p:ph idx="1"/>
          </p:nvPr>
        </p:nvSpPr>
        <p:spPr>
          <a:xfrm>
            <a:off x="1204611" y="1966173"/>
            <a:ext cx="9951777" cy="4540129"/>
          </a:xfrm>
        </p:spPr>
        <p:txBody>
          <a:bodyPr>
            <a:normAutofit lnSpcReduction="10000"/>
          </a:bodyPr>
          <a:lstStyle/>
          <a:p>
            <a:pPr algn="just"/>
            <a:r>
              <a:rPr lang="en-ID" dirty="0"/>
              <a:t>Indonesia dan UE </a:t>
            </a:r>
            <a:r>
              <a:rPr lang="en-ID" dirty="0" err="1"/>
              <a:t>memulai</a:t>
            </a:r>
            <a:r>
              <a:rPr lang="en-ID" dirty="0"/>
              <a:t> </a:t>
            </a:r>
            <a:r>
              <a:rPr lang="en-ID" dirty="0" err="1"/>
              <a:t>pembicaraan</a:t>
            </a:r>
            <a:r>
              <a:rPr lang="en-ID" dirty="0"/>
              <a:t> </a:t>
            </a:r>
            <a:r>
              <a:rPr lang="en-ID" dirty="0" err="1"/>
              <a:t>tentang</a:t>
            </a:r>
            <a:r>
              <a:rPr lang="en-ID" dirty="0"/>
              <a:t> </a:t>
            </a:r>
            <a:r>
              <a:rPr lang="en-ID" dirty="0" err="1"/>
              <a:t>persiapan</a:t>
            </a:r>
            <a:r>
              <a:rPr lang="en-ID" dirty="0"/>
              <a:t> </a:t>
            </a:r>
            <a:r>
              <a:rPr lang="en-ID" dirty="0" err="1"/>
              <a:t>untuk</a:t>
            </a:r>
            <a:r>
              <a:rPr lang="en-ID" dirty="0"/>
              <a:t> CEPA pada </a:t>
            </a:r>
            <a:r>
              <a:rPr lang="en-ID" dirty="0" err="1"/>
              <a:t>tahun</a:t>
            </a:r>
            <a:r>
              <a:rPr lang="en-ID" dirty="0"/>
              <a:t> 2012. </a:t>
            </a:r>
          </a:p>
          <a:p>
            <a:pPr algn="just"/>
            <a:r>
              <a:rPr lang="en-ID" dirty="0"/>
              <a:t>CEPA </a:t>
            </a:r>
            <a:r>
              <a:rPr lang="en-ID" dirty="0" err="1"/>
              <a:t>telah</a:t>
            </a:r>
            <a:r>
              <a:rPr lang="en-ID" dirty="0"/>
              <a:t> </a:t>
            </a:r>
            <a:r>
              <a:rPr lang="en-ID" dirty="0" err="1"/>
              <a:t>disajikan</a:t>
            </a:r>
            <a:r>
              <a:rPr lang="en-ID" dirty="0"/>
              <a:t> </a:t>
            </a:r>
            <a:r>
              <a:rPr lang="en-ID" dirty="0" err="1"/>
              <a:t>memiliki</a:t>
            </a:r>
            <a:r>
              <a:rPr lang="en-ID" dirty="0"/>
              <a:t> </a:t>
            </a:r>
            <a:r>
              <a:rPr lang="en-ID" dirty="0" err="1"/>
              <a:t>kemampuan</a:t>
            </a:r>
            <a:r>
              <a:rPr lang="en-ID" dirty="0"/>
              <a:t> </a:t>
            </a:r>
            <a:r>
              <a:rPr lang="en-ID" dirty="0" err="1"/>
              <a:t>untuk</a:t>
            </a:r>
            <a:r>
              <a:rPr lang="en-ID" dirty="0"/>
              <a:t> </a:t>
            </a:r>
            <a:r>
              <a:rPr lang="en-ID" dirty="0" err="1"/>
              <a:t>membantu</a:t>
            </a:r>
            <a:r>
              <a:rPr lang="en-ID" dirty="0"/>
              <a:t> </a:t>
            </a:r>
            <a:r>
              <a:rPr lang="en-ID" dirty="0" err="1"/>
              <a:t>kedua</a:t>
            </a:r>
            <a:r>
              <a:rPr lang="en-ID" dirty="0"/>
              <a:t> </a:t>
            </a:r>
            <a:r>
              <a:rPr lang="en-ID" dirty="0" err="1"/>
              <a:t>belah</a:t>
            </a:r>
            <a:r>
              <a:rPr lang="en-ID" dirty="0"/>
              <a:t> </a:t>
            </a:r>
            <a:r>
              <a:rPr lang="en-ID" dirty="0" err="1"/>
              <a:t>pihak</a:t>
            </a:r>
            <a:r>
              <a:rPr lang="en-ID" dirty="0"/>
              <a:t> </a:t>
            </a:r>
            <a:r>
              <a:rPr lang="en-ID" dirty="0" err="1"/>
              <a:t>mengambil</a:t>
            </a:r>
            <a:r>
              <a:rPr lang="en-ID" dirty="0"/>
              <a:t> </a:t>
            </a:r>
            <a:r>
              <a:rPr lang="en-ID" dirty="0" err="1"/>
              <a:t>keuntungan</a:t>
            </a:r>
            <a:r>
              <a:rPr lang="en-ID" dirty="0"/>
              <a:t> </a:t>
            </a:r>
            <a:r>
              <a:rPr lang="en-ID" dirty="0" err="1"/>
              <a:t>penuh</a:t>
            </a:r>
            <a:r>
              <a:rPr lang="en-ID" dirty="0"/>
              <a:t> </a:t>
            </a:r>
            <a:r>
              <a:rPr lang="en-ID" dirty="0" err="1"/>
              <a:t>dari</a:t>
            </a:r>
            <a:r>
              <a:rPr lang="en-ID" dirty="0"/>
              <a:t> </a:t>
            </a:r>
            <a:r>
              <a:rPr lang="en-ID" dirty="0" err="1"/>
              <a:t>hubungan</a:t>
            </a:r>
            <a:r>
              <a:rPr lang="en-ID" dirty="0"/>
              <a:t> </a:t>
            </a:r>
            <a:r>
              <a:rPr lang="en-ID" dirty="0" err="1"/>
              <a:t>ekonomi</a:t>
            </a:r>
            <a:r>
              <a:rPr lang="en-ID" dirty="0"/>
              <a:t> yang </a:t>
            </a:r>
            <a:r>
              <a:rPr lang="en-ID" dirty="0" err="1"/>
              <a:t>tidak</a:t>
            </a:r>
            <a:r>
              <a:rPr lang="en-ID" dirty="0"/>
              <a:t> </a:t>
            </a:r>
            <a:r>
              <a:rPr lang="en-ID" dirty="0" err="1"/>
              <a:t>tereksploitasi</a:t>
            </a:r>
            <a:r>
              <a:rPr lang="en-ID" dirty="0"/>
              <a:t> </a:t>
            </a:r>
            <a:r>
              <a:rPr lang="en-ID" dirty="0" err="1"/>
              <a:t>antara</a:t>
            </a:r>
            <a:r>
              <a:rPr lang="en-ID" dirty="0"/>
              <a:t> UE dan Indonesia. </a:t>
            </a:r>
          </a:p>
          <a:p>
            <a:pPr algn="just"/>
            <a:r>
              <a:rPr lang="en-ID" dirty="0"/>
              <a:t>Indonesia </a:t>
            </a:r>
            <a:r>
              <a:rPr lang="en-ID" dirty="0" err="1"/>
              <a:t>mengharapkan</a:t>
            </a:r>
            <a:r>
              <a:rPr lang="en-ID" dirty="0"/>
              <a:t> </a:t>
            </a:r>
            <a:r>
              <a:rPr lang="en-ID" dirty="0" err="1"/>
              <a:t>setidaknya</a:t>
            </a:r>
            <a:r>
              <a:rPr lang="en-ID" dirty="0"/>
              <a:t> </a:t>
            </a:r>
            <a:r>
              <a:rPr lang="en-ID" dirty="0" err="1"/>
              <a:t>tiga</a:t>
            </a:r>
            <a:r>
              <a:rPr lang="en-ID" dirty="0"/>
              <a:t> </a:t>
            </a:r>
            <a:r>
              <a:rPr lang="en-ID" dirty="0" err="1"/>
              <a:t>kontribusi</a:t>
            </a:r>
            <a:r>
              <a:rPr lang="en-ID" dirty="0"/>
              <a:t> </a:t>
            </a:r>
            <a:r>
              <a:rPr lang="en-ID" dirty="0" err="1"/>
              <a:t>penting</a:t>
            </a:r>
            <a:r>
              <a:rPr lang="en-ID" dirty="0"/>
              <a:t> </a:t>
            </a:r>
            <a:r>
              <a:rPr lang="en-ID" dirty="0" err="1"/>
              <a:t>dari</a:t>
            </a:r>
            <a:r>
              <a:rPr lang="en-ID" dirty="0"/>
              <a:t> CEPA. Yang </a:t>
            </a:r>
            <a:r>
              <a:rPr lang="en-ID" dirty="0" err="1"/>
              <a:t>pertama</a:t>
            </a:r>
            <a:r>
              <a:rPr lang="en-ID" dirty="0"/>
              <a:t> dan yang paling </a:t>
            </a:r>
            <a:r>
              <a:rPr lang="en-ID" dirty="0" err="1"/>
              <a:t>jelas</a:t>
            </a:r>
            <a:r>
              <a:rPr lang="en-ID" dirty="0"/>
              <a:t> </a:t>
            </a:r>
            <a:r>
              <a:rPr lang="en-ID" dirty="0" err="1"/>
              <a:t>adalah</a:t>
            </a:r>
            <a:r>
              <a:rPr lang="en-ID" dirty="0"/>
              <a:t> </a:t>
            </a:r>
            <a:r>
              <a:rPr lang="en-ID" dirty="0" err="1"/>
              <a:t>terkait</a:t>
            </a:r>
            <a:r>
              <a:rPr lang="en-ID" dirty="0"/>
              <a:t> </a:t>
            </a:r>
            <a:r>
              <a:rPr lang="en-ID" dirty="0" err="1"/>
              <a:t>dengan</a:t>
            </a:r>
            <a:r>
              <a:rPr lang="en-ID" dirty="0"/>
              <a:t> </a:t>
            </a:r>
            <a:r>
              <a:rPr lang="en-ID" dirty="0" err="1"/>
              <a:t>promosi</a:t>
            </a:r>
            <a:r>
              <a:rPr lang="en-ID" dirty="0"/>
              <a:t> </a:t>
            </a:r>
            <a:r>
              <a:rPr lang="en-ID" dirty="0" err="1"/>
              <a:t>peningkatan</a:t>
            </a:r>
            <a:r>
              <a:rPr lang="en-ID" dirty="0"/>
              <a:t> </a:t>
            </a:r>
            <a:r>
              <a:rPr lang="en-ID" dirty="0" err="1"/>
              <a:t>perdagangan</a:t>
            </a:r>
            <a:r>
              <a:rPr lang="en-ID" dirty="0"/>
              <a:t> </a:t>
            </a:r>
            <a:r>
              <a:rPr lang="en-ID" dirty="0" err="1"/>
              <a:t>antara</a:t>
            </a:r>
            <a:r>
              <a:rPr lang="en-ID" dirty="0"/>
              <a:t> Indonesia dan UE.</a:t>
            </a:r>
          </a:p>
          <a:p>
            <a:pPr algn="just"/>
            <a:r>
              <a:rPr lang="en-ID" dirty="0" err="1"/>
              <a:t>Kontribusi</a:t>
            </a:r>
            <a:r>
              <a:rPr lang="en-ID" dirty="0"/>
              <a:t> </a:t>
            </a:r>
            <a:r>
              <a:rPr lang="en-ID" dirty="0" err="1"/>
              <a:t>kedua</a:t>
            </a:r>
            <a:r>
              <a:rPr lang="en-ID" dirty="0"/>
              <a:t> yang </a:t>
            </a:r>
            <a:r>
              <a:rPr lang="en-ID" dirty="0" err="1"/>
              <a:t>diharapkan</a:t>
            </a:r>
            <a:r>
              <a:rPr lang="en-ID" dirty="0"/>
              <a:t> </a:t>
            </a:r>
            <a:r>
              <a:rPr lang="en-ID" dirty="0" err="1"/>
              <a:t>dari</a:t>
            </a:r>
            <a:r>
              <a:rPr lang="en-ID" dirty="0"/>
              <a:t> CEPA </a:t>
            </a:r>
            <a:r>
              <a:rPr lang="en-ID" dirty="0" err="1"/>
              <a:t>menyangkut</a:t>
            </a:r>
            <a:r>
              <a:rPr lang="en-ID" dirty="0"/>
              <a:t> </a:t>
            </a:r>
            <a:r>
              <a:rPr lang="en-ID" dirty="0" err="1"/>
              <a:t>dampak</a:t>
            </a:r>
            <a:r>
              <a:rPr lang="en-ID" dirty="0"/>
              <a:t> </a:t>
            </a:r>
            <a:r>
              <a:rPr lang="en-ID" dirty="0" err="1"/>
              <a:t>liberalisasi</a:t>
            </a:r>
            <a:r>
              <a:rPr lang="en-ID" dirty="0"/>
              <a:t> pada </a:t>
            </a:r>
            <a:r>
              <a:rPr lang="en-ID" dirty="0" err="1"/>
              <a:t>perdagangan</a:t>
            </a:r>
            <a:r>
              <a:rPr lang="en-ID" dirty="0"/>
              <a:t> dan </a:t>
            </a:r>
            <a:r>
              <a:rPr lang="en-ID" dirty="0" err="1"/>
              <a:t>investasi</a:t>
            </a:r>
            <a:r>
              <a:rPr lang="en-ID" dirty="0"/>
              <a:t> </a:t>
            </a:r>
            <a:r>
              <a:rPr lang="en-ID" dirty="0" err="1"/>
              <a:t>dalam</a:t>
            </a:r>
            <a:r>
              <a:rPr lang="en-ID" dirty="0"/>
              <a:t> </a:t>
            </a:r>
            <a:r>
              <a:rPr lang="en-ID" dirty="0" err="1"/>
              <a:t>jasa</a:t>
            </a:r>
            <a:r>
              <a:rPr lang="en-ID" dirty="0"/>
              <a:t>. </a:t>
            </a:r>
          </a:p>
          <a:p>
            <a:pPr algn="just"/>
            <a:r>
              <a:rPr lang="en-ID" dirty="0" err="1"/>
              <a:t>Kontribusi</a:t>
            </a:r>
            <a:r>
              <a:rPr lang="en-ID" dirty="0"/>
              <a:t> </a:t>
            </a:r>
            <a:r>
              <a:rPr lang="en-ID" dirty="0" err="1"/>
              <a:t>ketiga</a:t>
            </a:r>
            <a:r>
              <a:rPr lang="en-ID" dirty="0"/>
              <a:t> CEPA </a:t>
            </a:r>
            <a:r>
              <a:rPr lang="en-ID" dirty="0" err="1"/>
              <a:t>adalah</a:t>
            </a:r>
            <a:r>
              <a:rPr lang="en-ID" dirty="0"/>
              <a:t> </a:t>
            </a:r>
            <a:r>
              <a:rPr lang="en-ID" dirty="0" err="1"/>
              <a:t>peningkatan</a:t>
            </a:r>
            <a:r>
              <a:rPr lang="en-ID" dirty="0"/>
              <a:t> transfer </a:t>
            </a:r>
            <a:r>
              <a:rPr lang="en-ID" dirty="0" err="1"/>
              <a:t>teknologi</a:t>
            </a:r>
            <a:r>
              <a:rPr lang="en-ID" dirty="0"/>
              <a:t> dan </a:t>
            </a:r>
            <a:r>
              <a:rPr lang="en-ID" dirty="0" err="1"/>
              <a:t>keterampilan</a:t>
            </a:r>
            <a:r>
              <a:rPr lang="en-ID" dirty="0"/>
              <a:t> di </a:t>
            </a:r>
            <a:r>
              <a:rPr lang="en-ID" dirty="0" err="1"/>
              <a:t>sektor</a:t>
            </a:r>
            <a:r>
              <a:rPr lang="en-ID" dirty="0"/>
              <a:t> </a:t>
            </a:r>
            <a:r>
              <a:rPr lang="en-ID" dirty="0" err="1"/>
              <a:t>barang</a:t>
            </a:r>
            <a:r>
              <a:rPr lang="en-ID" dirty="0"/>
              <a:t>, </a:t>
            </a:r>
            <a:r>
              <a:rPr lang="en-ID" dirty="0" err="1"/>
              <a:t>jasa</a:t>
            </a:r>
            <a:r>
              <a:rPr lang="en-ID" dirty="0"/>
              <a:t>, dan </a:t>
            </a:r>
            <a:r>
              <a:rPr lang="en-ID" dirty="0" err="1"/>
              <a:t>investasi</a:t>
            </a:r>
            <a:r>
              <a:rPr lang="en-ID" dirty="0"/>
              <a:t>. </a:t>
            </a:r>
          </a:p>
        </p:txBody>
      </p:sp>
      <p:grpSp>
        <p:nvGrpSpPr>
          <p:cNvPr id="4" name="Google Shape;956;p31">
            <a:extLst>
              <a:ext uri="{FF2B5EF4-FFF2-40B4-BE49-F238E27FC236}">
                <a16:creationId xmlns:a16="http://schemas.microsoft.com/office/drawing/2014/main" id="{08775FB7-1C00-4C67-9ED7-75DBD2D68293}"/>
              </a:ext>
            </a:extLst>
          </p:cNvPr>
          <p:cNvGrpSpPr/>
          <p:nvPr/>
        </p:nvGrpSpPr>
        <p:grpSpPr>
          <a:xfrm rot="4352406">
            <a:off x="11009794" y="5690750"/>
            <a:ext cx="1187081" cy="924674"/>
            <a:chOff x="5443802" y="2088421"/>
            <a:chExt cx="278328" cy="332641"/>
          </a:xfrm>
        </p:grpSpPr>
        <p:sp>
          <p:nvSpPr>
            <p:cNvPr id="5" name="Google Shape;957;p31">
              <a:extLst>
                <a:ext uri="{FF2B5EF4-FFF2-40B4-BE49-F238E27FC236}">
                  <a16:creationId xmlns:a16="http://schemas.microsoft.com/office/drawing/2014/main" id="{6DD5402F-6AFE-43DE-892B-0C00E0268EC0}"/>
                </a:ext>
              </a:extLst>
            </p:cNvPr>
            <p:cNvSpPr/>
            <p:nvPr/>
          </p:nvSpPr>
          <p:spPr>
            <a:xfrm rot="353869" flipH="1">
              <a:off x="5492269" y="2117785"/>
              <a:ext cx="65715" cy="90838"/>
            </a:xfrm>
            <a:custGeom>
              <a:avLst/>
              <a:gdLst/>
              <a:ahLst/>
              <a:cxnLst/>
              <a:rect l="l" t="t" r="r" b="b"/>
              <a:pathLst>
                <a:path w="1593" h="2202" extrusionOk="0">
                  <a:moveTo>
                    <a:pt x="1167" y="1"/>
                  </a:moveTo>
                  <a:cubicBezTo>
                    <a:pt x="1142" y="1"/>
                    <a:pt x="1121" y="12"/>
                    <a:pt x="1104" y="38"/>
                  </a:cubicBezTo>
                  <a:lnTo>
                    <a:pt x="104" y="1586"/>
                  </a:lnTo>
                  <a:cubicBezTo>
                    <a:pt x="1" y="1744"/>
                    <a:pt x="274" y="2202"/>
                    <a:pt x="429" y="2202"/>
                  </a:cubicBezTo>
                  <a:cubicBezTo>
                    <a:pt x="454" y="2202"/>
                    <a:pt x="476" y="2190"/>
                    <a:pt x="492" y="2164"/>
                  </a:cubicBezTo>
                  <a:lnTo>
                    <a:pt x="1492" y="616"/>
                  </a:lnTo>
                  <a:cubicBezTo>
                    <a:pt x="1593" y="458"/>
                    <a:pt x="1321" y="1"/>
                    <a:pt x="1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58;p31">
              <a:extLst>
                <a:ext uri="{FF2B5EF4-FFF2-40B4-BE49-F238E27FC236}">
                  <a16:creationId xmlns:a16="http://schemas.microsoft.com/office/drawing/2014/main" id="{8F43E996-42CC-4ECD-A9F4-7836744AC52B}"/>
                </a:ext>
              </a:extLst>
            </p:cNvPr>
            <p:cNvSpPr/>
            <p:nvPr/>
          </p:nvSpPr>
          <p:spPr>
            <a:xfrm rot="353869" flipH="1">
              <a:off x="5605984" y="2088421"/>
              <a:ext cx="47606" cy="62828"/>
            </a:xfrm>
            <a:custGeom>
              <a:avLst/>
              <a:gdLst/>
              <a:ahLst/>
              <a:cxnLst/>
              <a:rect l="l" t="t" r="r" b="b"/>
              <a:pathLst>
                <a:path w="1154" h="1523" extrusionOk="0">
                  <a:moveTo>
                    <a:pt x="744" y="0"/>
                  </a:moveTo>
                  <a:cubicBezTo>
                    <a:pt x="704" y="0"/>
                    <a:pt x="667" y="16"/>
                    <a:pt x="638" y="58"/>
                  </a:cubicBezTo>
                  <a:cubicBezTo>
                    <a:pt x="459" y="341"/>
                    <a:pt x="276" y="623"/>
                    <a:pt x="94" y="902"/>
                  </a:cubicBezTo>
                  <a:cubicBezTo>
                    <a:pt x="1" y="1045"/>
                    <a:pt x="60" y="1241"/>
                    <a:pt x="157" y="1367"/>
                  </a:cubicBezTo>
                  <a:cubicBezTo>
                    <a:pt x="201" y="1426"/>
                    <a:pt x="316" y="1523"/>
                    <a:pt x="412" y="1523"/>
                  </a:cubicBezTo>
                  <a:cubicBezTo>
                    <a:pt x="452" y="1523"/>
                    <a:pt x="488" y="1506"/>
                    <a:pt x="516" y="1463"/>
                  </a:cubicBezTo>
                  <a:lnTo>
                    <a:pt x="1060" y="620"/>
                  </a:lnTo>
                  <a:cubicBezTo>
                    <a:pt x="1153" y="477"/>
                    <a:pt x="1094" y="284"/>
                    <a:pt x="997" y="154"/>
                  </a:cubicBezTo>
                  <a:cubicBezTo>
                    <a:pt x="953" y="96"/>
                    <a:pt x="840"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959;p31">
              <a:extLst>
                <a:ext uri="{FF2B5EF4-FFF2-40B4-BE49-F238E27FC236}">
                  <a16:creationId xmlns:a16="http://schemas.microsoft.com/office/drawing/2014/main" id="{C36A3310-BFE9-4E5E-9CFE-886EEAA93931}"/>
                </a:ext>
              </a:extLst>
            </p:cNvPr>
            <p:cNvSpPr/>
            <p:nvPr/>
          </p:nvSpPr>
          <p:spPr>
            <a:xfrm rot="353869" flipH="1">
              <a:off x="5508415" y="2280276"/>
              <a:ext cx="49503" cy="58496"/>
            </a:xfrm>
            <a:custGeom>
              <a:avLst/>
              <a:gdLst/>
              <a:ahLst/>
              <a:cxnLst/>
              <a:rect l="l" t="t" r="r" b="b"/>
              <a:pathLst>
                <a:path w="1200" h="1418" extrusionOk="0">
                  <a:moveTo>
                    <a:pt x="789" y="0"/>
                  </a:moveTo>
                  <a:cubicBezTo>
                    <a:pt x="738" y="0"/>
                    <a:pt x="690" y="19"/>
                    <a:pt x="655" y="68"/>
                  </a:cubicBezTo>
                  <a:cubicBezTo>
                    <a:pt x="562" y="201"/>
                    <a:pt x="459" y="330"/>
                    <a:pt x="359" y="463"/>
                  </a:cubicBezTo>
                  <a:cubicBezTo>
                    <a:pt x="307" y="477"/>
                    <a:pt x="256" y="514"/>
                    <a:pt x="227" y="577"/>
                  </a:cubicBezTo>
                  <a:cubicBezTo>
                    <a:pt x="183" y="669"/>
                    <a:pt x="143" y="766"/>
                    <a:pt x="100" y="859"/>
                  </a:cubicBezTo>
                  <a:cubicBezTo>
                    <a:pt x="1" y="1080"/>
                    <a:pt x="231" y="1417"/>
                    <a:pt x="437" y="1417"/>
                  </a:cubicBezTo>
                  <a:cubicBezTo>
                    <a:pt x="505" y="1417"/>
                    <a:pt x="571" y="1380"/>
                    <a:pt x="622" y="1287"/>
                  </a:cubicBezTo>
                  <a:cubicBezTo>
                    <a:pt x="748" y="1045"/>
                    <a:pt x="937" y="842"/>
                    <a:pt x="1097" y="620"/>
                  </a:cubicBezTo>
                  <a:cubicBezTo>
                    <a:pt x="1200" y="474"/>
                    <a:pt x="1170" y="281"/>
                    <a:pt x="1060" y="144"/>
                  </a:cubicBezTo>
                  <a:cubicBezTo>
                    <a:pt x="1005" y="76"/>
                    <a:pt x="891"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60;p31">
              <a:extLst>
                <a:ext uri="{FF2B5EF4-FFF2-40B4-BE49-F238E27FC236}">
                  <a16:creationId xmlns:a16="http://schemas.microsoft.com/office/drawing/2014/main" id="{DF3623B8-4960-48BC-BE16-A163A80524F3}"/>
                </a:ext>
              </a:extLst>
            </p:cNvPr>
            <p:cNvSpPr/>
            <p:nvPr/>
          </p:nvSpPr>
          <p:spPr>
            <a:xfrm rot="353869" flipH="1">
              <a:off x="5680424" y="2195286"/>
              <a:ext cx="41706" cy="55939"/>
            </a:xfrm>
            <a:custGeom>
              <a:avLst/>
              <a:gdLst/>
              <a:ahLst/>
              <a:cxnLst/>
              <a:rect l="l" t="t" r="r" b="b"/>
              <a:pathLst>
                <a:path w="1011" h="1356" extrusionOk="0">
                  <a:moveTo>
                    <a:pt x="558" y="1"/>
                  </a:moveTo>
                  <a:cubicBezTo>
                    <a:pt x="545" y="1"/>
                    <a:pt x="533" y="4"/>
                    <a:pt x="522" y="12"/>
                  </a:cubicBezTo>
                  <a:cubicBezTo>
                    <a:pt x="250" y="201"/>
                    <a:pt x="87" y="466"/>
                    <a:pt x="27" y="792"/>
                  </a:cubicBezTo>
                  <a:cubicBezTo>
                    <a:pt x="0" y="944"/>
                    <a:pt x="113" y="1137"/>
                    <a:pt x="207" y="1251"/>
                  </a:cubicBezTo>
                  <a:cubicBezTo>
                    <a:pt x="244" y="1294"/>
                    <a:pt x="314" y="1356"/>
                    <a:pt x="367" y="1356"/>
                  </a:cubicBezTo>
                  <a:cubicBezTo>
                    <a:pt x="397" y="1356"/>
                    <a:pt x="423" y="1335"/>
                    <a:pt x="432" y="1277"/>
                  </a:cubicBezTo>
                  <a:cubicBezTo>
                    <a:pt x="483" y="1015"/>
                    <a:pt x="632" y="799"/>
                    <a:pt x="848" y="649"/>
                  </a:cubicBezTo>
                  <a:cubicBezTo>
                    <a:pt x="1011" y="539"/>
                    <a:pt x="718" y="1"/>
                    <a:pt x="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61;p31">
              <a:extLst>
                <a:ext uri="{FF2B5EF4-FFF2-40B4-BE49-F238E27FC236}">
                  <a16:creationId xmlns:a16="http://schemas.microsoft.com/office/drawing/2014/main" id="{8E9C16F4-2BA9-46D8-AC16-AE1F5AC77F9B}"/>
                </a:ext>
              </a:extLst>
            </p:cNvPr>
            <p:cNvSpPr/>
            <p:nvPr/>
          </p:nvSpPr>
          <p:spPr>
            <a:xfrm rot="353869" flipH="1">
              <a:off x="5670061" y="2297323"/>
              <a:ext cx="44924" cy="57382"/>
            </a:xfrm>
            <a:custGeom>
              <a:avLst/>
              <a:gdLst/>
              <a:ahLst/>
              <a:cxnLst/>
              <a:rect l="l" t="t" r="r" b="b"/>
              <a:pathLst>
                <a:path w="1089" h="1391" extrusionOk="0">
                  <a:moveTo>
                    <a:pt x="655" y="1"/>
                  </a:moveTo>
                  <a:cubicBezTo>
                    <a:pt x="625" y="1"/>
                    <a:pt x="598" y="15"/>
                    <a:pt x="576" y="48"/>
                  </a:cubicBezTo>
                  <a:cubicBezTo>
                    <a:pt x="487" y="187"/>
                    <a:pt x="397" y="330"/>
                    <a:pt x="303" y="469"/>
                  </a:cubicBezTo>
                  <a:lnTo>
                    <a:pt x="111" y="768"/>
                  </a:lnTo>
                  <a:cubicBezTo>
                    <a:pt x="1" y="940"/>
                    <a:pt x="265" y="1390"/>
                    <a:pt x="432" y="1390"/>
                  </a:cubicBezTo>
                  <a:cubicBezTo>
                    <a:pt x="462" y="1390"/>
                    <a:pt x="489" y="1376"/>
                    <a:pt x="510" y="1343"/>
                  </a:cubicBezTo>
                  <a:lnTo>
                    <a:pt x="702" y="1041"/>
                  </a:lnTo>
                  <a:cubicBezTo>
                    <a:pt x="795" y="901"/>
                    <a:pt x="885" y="762"/>
                    <a:pt x="978" y="619"/>
                  </a:cubicBezTo>
                  <a:cubicBezTo>
                    <a:pt x="1088" y="450"/>
                    <a:pt x="825" y="1"/>
                    <a:pt x="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62;p31">
              <a:extLst>
                <a:ext uri="{FF2B5EF4-FFF2-40B4-BE49-F238E27FC236}">
                  <a16:creationId xmlns:a16="http://schemas.microsoft.com/office/drawing/2014/main" id="{FE02FA57-8277-4032-BE8C-09DDB6D6C3F4}"/>
                </a:ext>
              </a:extLst>
            </p:cNvPr>
            <p:cNvSpPr/>
            <p:nvPr/>
          </p:nvSpPr>
          <p:spPr>
            <a:xfrm rot="353869" flipH="1">
              <a:off x="5594601" y="2218908"/>
              <a:ext cx="48725" cy="72151"/>
            </a:xfrm>
            <a:custGeom>
              <a:avLst/>
              <a:gdLst/>
              <a:ahLst/>
              <a:cxnLst/>
              <a:rect l="l" t="t" r="r" b="b"/>
              <a:pathLst>
                <a:path w="1333" h="1749" extrusionOk="0">
                  <a:moveTo>
                    <a:pt x="923" y="1"/>
                  </a:moveTo>
                  <a:cubicBezTo>
                    <a:pt x="888" y="1"/>
                    <a:pt x="857" y="16"/>
                    <a:pt x="834" y="55"/>
                  </a:cubicBezTo>
                  <a:cubicBezTo>
                    <a:pt x="611" y="430"/>
                    <a:pt x="359" y="783"/>
                    <a:pt x="90" y="1125"/>
                  </a:cubicBezTo>
                  <a:cubicBezTo>
                    <a:pt x="0" y="1241"/>
                    <a:pt x="70" y="1437"/>
                    <a:pt x="137" y="1543"/>
                  </a:cubicBezTo>
                  <a:cubicBezTo>
                    <a:pt x="177" y="1606"/>
                    <a:pt x="292" y="1748"/>
                    <a:pt x="395" y="1748"/>
                  </a:cubicBezTo>
                  <a:cubicBezTo>
                    <a:pt x="417" y="1748"/>
                    <a:pt x="439" y="1742"/>
                    <a:pt x="459" y="1726"/>
                  </a:cubicBezTo>
                  <a:cubicBezTo>
                    <a:pt x="475" y="1717"/>
                    <a:pt x="488" y="1703"/>
                    <a:pt x="502" y="1689"/>
                  </a:cubicBezTo>
                  <a:lnTo>
                    <a:pt x="505" y="1686"/>
                  </a:lnTo>
                  <a:cubicBezTo>
                    <a:pt x="644" y="1570"/>
                    <a:pt x="741" y="1441"/>
                    <a:pt x="817" y="1271"/>
                  </a:cubicBezTo>
                  <a:cubicBezTo>
                    <a:pt x="821" y="1268"/>
                    <a:pt x="821" y="1264"/>
                    <a:pt x="821" y="1264"/>
                  </a:cubicBezTo>
                  <a:cubicBezTo>
                    <a:pt x="970" y="1056"/>
                    <a:pt x="1116" y="843"/>
                    <a:pt x="1246" y="620"/>
                  </a:cubicBezTo>
                  <a:cubicBezTo>
                    <a:pt x="1333" y="477"/>
                    <a:pt x="1266" y="288"/>
                    <a:pt x="1173" y="162"/>
                  </a:cubicBezTo>
                  <a:cubicBezTo>
                    <a:pt x="1134" y="108"/>
                    <a:pt x="1017" y="1"/>
                    <a:pt x="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63;p31">
              <a:extLst>
                <a:ext uri="{FF2B5EF4-FFF2-40B4-BE49-F238E27FC236}">
                  <a16:creationId xmlns:a16="http://schemas.microsoft.com/office/drawing/2014/main" id="{CD8CE73C-B1AA-4912-ABC0-88F4A0007C63}"/>
                </a:ext>
              </a:extLst>
            </p:cNvPr>
            <p:cNvSpPr/>
            <p:nvPr/>
          </p:nvSpPr>
          <p:spPr>
            <a:xfrm rot="353869" flipH="1">
              <a:off x="5594514" y="2336618"/>
              <a:ext cx="60971" cy="84444"/>
            </a:xfrm>
            <a:custGeom>
              <a:avLst/>
              <a:gdLst/>
              <a:ahLst/>
              <a:cxnLst/>
              <a:rect l="l" t="t" r="r" b="b"/>
              <a:pathLst>
                <a:path w="1478" h="2047" extrusionOk="0">
                  <a:moveTo>
                    <a:pt x="1052" y="0"/>
                  </a:moveTo>
                  <a:cubicBezTo>
                    <a:pt x="1033" y="0"/>
                    <a:pt x="1017" y="8"/>
                    <a:pt x="1005" y="27"/>
                  </a:cubicBezTo>
                  <a:cubicBezTo>
                    <a:pt x="703" y="495"/>
                    <a:pt x="401" y="967"/>
                    <a:pt x="95" y="1435"/>
                  </a:cubicBezTo>
                  <a:cubicBezTo>
                    <a:pt x="1" y="1579"/>
                    <a:pt x="290" y="2047"/>
                    <a:pt x="428" y="2047"/>
                  </a:cubicBezTo>
                  <a:cubicBezTo>
                    <a:pt x="446" y="2047"/>
                    <a:pt x="462" y="2038"/>
                    <a:pt x="473" y="2020"/>
                  </a:cubicBezTo>
                  <a:lnTo>
                    <a:pt x="1384" y="611"/>
                  </a:lnTo>
                  <a:cubicBezTo>
                    <a:pt x="1477" y="465"/>
                    <a:pt x="1191" y="0"/>
                    <a:pt x="1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964;p31">
              <a:extLst>
                <a:ext uri="{FF2B5EF4-FFF2-40B4-BE49-F238E27FC236}">
                  <a16:creationId xmlns:a16="http://schemas.microsoft.com/office/drawing/2014/main" id="{215BFA62-B5DF-411A-8D0D-019C932998A3}"/>
                </a:ext>
              </a:extLst>
            </p:cNvPr>
            <p:cNvSpPr/>
            <p:nvPr/>
          </p:nvSpPr>
          <p:spPr>
            <a:xfrm rot="353869" flipH="1">
              <a:off x="5443802" y="2194387"/>
              <a:ext cx="47606" cy="65592"/>
            </a:xfrm>
            <a:custGeom>
              <a:avLst/>
              <a:gdLst/>
              <a:ahLst/>
              <a:cxnLst/>
              <a:rect l="l" t="t" r="r" b="b"/>
              <a:pathLst>
                <a:path w="1154" h="1590" extrusionOk="0">
                  <a:moveTo>
                    <a:pt x="733" y="0"/>
                  </a:moveTo>
                  <a:cubicBezTo>
                    <a:pt x="723" y="0"/>
                    <a:pt x="716" y="4"/>
                    <a:pt x="710" y="13"/>
                  </a:cubicBezTo>
                  <a:cubicBezTo>
                    <a:pt x="587" y="202"/>
                    <a:pt x="467" y="392"/>
                    <a:pt x="344" y="577"/>
                  </a:cubicBezTo>
                  <a:cubicBezTo>
                    <a:pt x="258" y="714"/>
                    <a:pt x="168" y="850"/>
                    <a:pt x="82" y="986"/>
                  </a:cubicBezTo>
                  <a:cubicBezTo>
                    <a:pt x="0" y="1114"/>
                    <a:pt x="314" y="1590"/>
                    <a:pt x="418" y="1590"/>
                  </a:cubicBezTo>
                  <a:cubicBezTo>
                    <a:pt x="427" y="1590"/>
                    <a:pt x="435" y="1586"/>
                    <a:pt x="441" y="1577"/>
                  </a:cubicBezTo>
                  <a:lnTo>
                    <a:pt x="1072" y="608"/>
                  </a:lnTo>
                  <a:cubicBezTo>
                    <a:pt x="1154" y="480"/>
                    <a:pt x="837"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956;p31">
            <a:extLst>
              <a:ext uri="{FF2B5EF4-FFF2-40B4-BE49-F238E27FC236}">
                <a16:creationId xmlns:a16="http://schemas.microsoft.com/office/drawing/2014/main" id="{1858E1B9-E4A4-4A1B-90BD-104A3AAC610A}"/>
              </a:ext>
            </a:extLst>
          </p:cNvPr>
          <p:cNvGrpSpPr/>
          <p:nvPr/>
        </p:nvGrpSpPr>
        <p:grpSpPr>
          <a:xfrm rot="9984893">
            <a:off x="202544" y="-51458"/>
            <a:ext cx="1866276" cy="1946875"/>
            <a:chOff x="5440558" y="2086142"/>
            <a:chExt cx="284336" cy="337830"/>
          </a:xfrm>
        </p:grpSpPr>
        <p:sp>
          <p:nvSpPr>
            <p:cNvPr id="16" name="Google Shape;957;p31">
              <a:extLst>
                <a:ext uri="{FF2B5EF4-FFF2-40B4-BE49-F238E27FC236}">
                  <a16:creationId xmlns:a16="http://schemas.microsoft.com/office/drawing/2014/main" id="{F764E688-BAEA-42C0-8594-904CF9F0F341}"/>
                </a:ext>
              </a:extLst>
            </p:cNvPr>
            <p:cNvSpPr/>
            <p:nvPr/>
          </p:nvSpPr>
          <p:spPr>
            <a:xfrm rot="353869" flipH="1">
              <a:off x="5492269" y="2117785"/>
              <a:ext cx="65715" cy="90838"/>
            </a:xfrm>
            <a:custGeom>
              <a:avLst/>
              <a:gdLst/>
              <a:ahLst/>
              <a:cxnLst/>
              <a:rect l="l" t="t" r="r" b="b"/>
              <a:pathLst>
                <a:path w="1593" h="2202" extrusionOk="0">
                  <a:moveTo>
                    <a:pt x="1167" y="1"/>
                  </a:moveTo>
                  <a:cubicBezTo>
                    <a:pt x="1142" y="1"/>
                    <a:pt x="1121" y="12"/>
                    <a:pt x="1104" y="38"/>
                  </a:cubicBezTo>
                  <a:lnTo>
                    <a:pt x="104" y="1586"/>
                  </a:lnTo>
                  <a:cubicBezTo>
                    <a:pt x="1" y="1744"/>
                    <a:pt x="274" y="2202"/>
                    <a:pt x="429" y="2202"/>
                  </a:cubicBezTo>
                  <a:cubicBezTo>
                    <a:pt x="454" y="2202"/>
                    <a:pt x="476" y="2190"/>
                    <a:pt x="492" y="2164"/>
                  </a:cubicBezTo>
                  <a:lnTo>
                    <a:pt x="1492" y="616"/>
                  </a:lnTo>
                  <a:cubicBezTo>
                    <a:pt x="1593" y="458"/>
                    <a:pt x="1321" y="1"/>
                    <a:pt x="1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958;p31">
              <a:extLst>
                <a:ext uri="{FF2B5EF4-FFF2-40B4-BE49-F238E27FC236}">
                  <a16:creationId xmlns:a16="http://schemas.microsoft.com/office/drawing/2014/main" id="{65CD3444-DD36-4841-8357-7B273A9ABA93}"/>
                </a:ext>
              </a:extLst>
            </p:cNvPr>
            <p:cNvSpPr/>
            <p:nvPr/>
          </p:nvSpPr>
          <p:spPr>
            <a:xfrm rot="353869" flipH="1">
              <a:off x="5605984" y="2088421"/>
              <a:ext cx="47606" cy="62828"/>
            </a:xfrm>
            <a:custGeom>
              <a:avLst/>
              <a:gdLst/>
              <a:ahLst/>
              <a:cxnLst/>
              <a:rect l="l" t="t" r="r" b="b"/>
              <a:pathLst>
                <a:path w="1154" h="1523" extrusionOk="0">
                  <a:moveTo>
                    <a:pt x="744" y="0"/>
                  </a:moveTo>
                  <a:cubicBezTo>
                    <a:pt x="704" y="0"/>
                    <a:pt x="667" y="16"/>
                    <a:pt x="638" y="58"/>
                  </a:cubicBezTo>
                  <a:cubicBezTo>
                    <a:pt x="459" y="341"/>
                    <a:pt x="276" y="623"/>
                    <a:pt x="94" y="902"/>
                  </a:cubicBezTo>
                  <a:cubicBezTo>
                    <a:pt x="1" y="1045"/>
                    <a:pt x="60" y="1241"/>
                    <a:pt x="157" y="1367"/>
                  </a:cubicBezTo>
                  <a:cubicBezTo>
                    <a:pt x="201" y="1426"/>
                    <a:pt x="316" y="1523"/>
                    <a:pt x="412" y="1523"/>
                  </a:cubicBezTo>
                  <a:cubicBezTo>
                    <a:pt x="452" y="1523"/>
                    <a:pt x="488" y="1506"/>
                    <a:pt x="516" y="1463"/>
                  </a:cubicBezTo>
                  <a:lnTo>
                    <a:pt x="1060" y="620"/>
                  </a:lnTo>
                  <a:cubicBezTo>
                    <a:pt x="1153" y="477"/>
                    <a:pt x="1094" y="284"/>
                    <a:pt x="997" y="154"/>
                  </a:cubicBezTo>
                  <a:cubicBezTo>
                    <a:pt x="953" y="96"/>
                    <a:pt x="840"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9;p31">
              <a:extLst>
                <a:ext uri="{FF2B5EF4-FFF2-40B4-BE49-F238E27FC236}">
                  <a16:creationId xmlns:a16="http://schemas.microsoft.com/office/drawing/2014/main" id="{008319DD-435A-43D9-AE80-ECFB9B3363C7}"/>
                </a:ext>
              </a:extLst>
            </p:cNvPr>
            <p:cNvSpPr/>
            <p:nvPr/>
          </p:nvSpPr>
          <p:spPr>
            <a:xfrm rot="353869" flipH="1">
              <a:off x="5508415" y="2280276"/>
              <a:ext cx="49503" cy="58496"/>
            </a:xfrm>
            <a:custGeom>
              <a:avLst/>
              <a:gdLst/>
              <a:ahLst/>
              <a:cxnLst/>
              <a:rect l="l" t="t" r="r" b="b"/>
              <a:pathLst>
                <a:path w="1200" h="1418" extrusionOk="0">
                  <a:moveTo>
                    <a:pt x="789" y="0"/>
                  </a:moveTo>
                  <a:cubicBezTo>
                    <a:pt x="738" y="0"/>
                    <a:pt x="690" y="19"/>
                    <a:pt x="655" y="68"/>
                  </a:cubicBezTo>
                  <a:cubicBezTo>
                    <a:pt x="562" y="201"/>
                    <a:pt x="459" y="330"/>
                    <a:pt x="359" y="463"/>
                  </a:cubicBezTo>
                  <a:cubicBezTo>
                    <a:pt x="307" y="477"/>
                    <a:pt x="256" y="514"/>
                    <a:pt x="227" y="577"/>
                  </a:cubicBezTo>
                  <a:cubicBezTo>
                    <a:pt x="183" y="669"/>
                    <a:pt x="143" y="766"/>
                    <a:pt x="100" y="859"/>
                  </a:cubicBezTo>
                  <a:cubicBezTo>
                    <a:pt x="1" y="1080"/>
                    <a:pt x="231" y="1417"/>
                    <a:pt x="437" y="1417"/>
                  </a:cubicBezTo>
                  <a:cubicBezTo>
                    <a:pt x="505" y="1417"/>
                    <a:pt x="571" y="1380"/>
                    <a:pt x="622" y="1287"/>
                  </a:cubicBezTo>
                  <a:cubicBezTo>
                    <a:pt x="748" y="1045"/>
                    <a:pt x="937" y="842"/>
                    <a:pt x="1097" y="620"/>
                  </a:cubicBezTo>
                  <a:cubicBezTo>
                    <a:pt x="1200" y="474"/>
                    <a:pt x="1170" y="281"/>
                    <a:pt x="1060" y="144"/>
                  </a:cubicBezTo>
                  <a:cubicBezTo>
                    <a:pt x="1005" y="76"/>
                    <a:pt x="891"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0;p31">
              <a:extLst>
                <a:ext uri="{FF2B5EF4-FFF2-40B4-BE49-F238E27FC236}">
                  <a16:creationId xmlns:a16="http://schemas.microsoft.com/office/drawing/2014/main" id="{5BDB3FE5-7CF0-4838-86D1-78FD12A18342}"/>
                </a:ext>
              </a:extLst>
            </p:cNvPr>
            <p:cNvSpPr/>
            <p:nvPr/>
          </p:nvSpPr>
          <p:spPr>
            <a:xfrm rot="353869" flipH="1">
              <a:off x="5680424" y="2195286"/>
              <a:ext cx="41706" cy="55939"/>
            </a:xfrm>
            <a:custGeom>
              <a:avLst/>
              <a:gdLst/>
              <a:ahLst/>
              <a:cxnLst/>
              <a:rect l="l" t="t" r="r" b="b"/>
              <a:pathLst>
                <a:path w="1011" h="1356" extrusionOk="0">
                  <a:moveTo>
                    <a:pt x="558" y="1"/>
                  </a:moveTo>
                  <a:cubicBezTo>
                    <a:pt x="545" y="1"/>
                    <a:pt x="533" y="4"/>
                    <a:pt x="522" y="12"/>
                  </a:cubicBezTo>
                  <a:cubicBezTo>
                    <a:pt x="250" y="201"/>
                    <a:pt x="87" y="466"/>
                    <a:pt x="27" y="792"/>
                  </a:cubicBezTo>
                  <a:cubicBezTo>
                    <a:pt x="0" y="944"/>
                    <a:pt x="113" y="1137"/>
                    <a:pt x="207" y="1251"/>
                  </a:cubicBezTo>
                  <a:cubicBezTo>
                    <a:pt x="244" y="1294"/>
                    <a:pt x="314" y="1356"/>
                    <a:pt x="367" y="1356"/>
                  </a:cubicBezTo>
                  <a:cubicBezTo>
                    <a:pt x="397" y="1356"/>
                    <a:pt x="423" y="1335"/>
                    <a:pt x="432" y="1277"/>
                  </a:cubicBezTo>
                  <a:cubicBezTo>
                    <a:pt x="483" y="1015"/>
                    <a:pt x="632" y="799"/>
                    <a:pt x="848" y="649"/>
                  </a:cubicBezTo>
                  <a:cubicBezTo>
                    <a:pt x="1011" y="539"/>
                    <a:pt x="718" y="1"/>
                    <a:pt x="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1;p31">
              <a:extLst>
                <a:ext uri="{FF2B5EF4-FFF2-40B4-BE49-F238E27FC236}">
                  <a16:creationId xmlns:a16="http://schemas.microsoft.com/office/drawing/2014/main" id="{691480F9-9EB9-4264-A417-A2C88442217B}"/>
                </a:ext>
              </a:extLst>
            </p:cNvPr>
            <p:cNvSpPr/>
            <p:nvPr/>
          </p:nvSpPr>
          <p:spPr>
            <a:xfrm rot="353869" flipH="1">
              <a:off x="5670061" y="2297323"/>
              <a:ext cx="44924" cy="57382"/>
            </a:xfrm>
            <a:custGeom>
              <a:avLst/>
              <a:gdLst/>
              <a:ahLst/>
              <a:cxnLst/>
              <a:rect l="l" t="t" r="r" b="b"/>
              <a:pathLst>
                <a:path w="1089" h="1391" extrusionOk="0">
                  <a:moveTo>
                    <a:pt x="655" y="1"/>
                  </a:moveTo>
                  <a:cubicBezTo>
                    <a:pt x="625" y="1"/>
                    <a:pt x="598" y="15"/>
                    <a:pt x="576" y="48"/>
                  </a:cubicBezTo>
                  <a:cubicBezTo>
                    <a:pt x="487" y="187"/>
                    <a:pt x="397" y="330"/>
                    <a:pt x="303" y="469"/>
                  </a:cubicBezTo>
                  <a:lnTo>
                    <a:pt x="111" y="768"/>
                  </a:lnTo>
                  <a:cubicBezTo>
                    <a:pt x="1" y="940"/>
                    <a:pt x="265" y="1390"/>
                    <a:pt x="432" y="1390"/>
                  </a:cubicBezTo>
                  <a:cubicBezTo>
                    <a:pt x="462" y="1390"/>
                    <a:pt x="489" y="1376"/>
                    <a:pt x="510" y="1343"/>
                  </a:cubicBezTo>
                  <a:lnTo>
                    <a:pt x="702" y="1041"/>
                  </a:lnTo>
                  <a:cubicBezTo>
                    <a:pt x="795" y="901"/>
                    <a:pt x="885" y="762"/>
                    <a:pt x="978" y="619"/>
                  </a:cubicBezTo>
                  <a:cubicBezTo>
                    <a:pt x="1088" y="450"/>
                    <a:pt x="825" y="1"/>
                    <a:pt x="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62;p31">
              <a:extLst>
                <a:ext uri="{FF2B5EF4-FFF2-40B4-BE49-F238E27FC236}">
                  <a16:creationId xmlns:a16="http://schemas.microsoft.com/office/drawing/2014/main" id="{50ABB68D-D4ED-4FAF-B673-C0B4E9208C7D}"/>
                </a:ext>
              </a:extLst>
            </p:cNvPr>
            <p:cNvSpPr/>
            <p:nvPr/>
          </p:nvSpPr>
          <p:spPr>
            <a:xfrm rot="353869" flipH="1">
              <a:off x="5588353" y="2218435"/>
              <a:ext cx="54990" cy="72151"/>
            </a:xfrm>
            <a:custGeom>
              <a:avLst/>
              <a:gdLst/>
              <a:ahLst/>
              <a:cxnLst/>
              <a:rect l="l" t="t" r="r" b="b"/>
              <a:pathLst>
                <a:path w="1333" h="1749" extrusionOk="0">
                  <a:moveTo>
                    <a:pt x="923" y="1"/>
                  </a:moveTo>
                  <a:cubicBezTo>
                    <a:pt x="888" y="1"/>
                    <a:pt x="857" y="16"/>
                    <a:pt x="834" y="55"/>
                  </a:cubicBezTo>
                  <a:cubicBezTo>
                    <a:pt x="611" y="430"/>
                    <a:pt x="359" y="783"/>
                    <a:pt x="90" y="1125"/>
                  </a:cubicBezTo>
                  <a:cubicBezTo>
                    <a:pt x="0" y="1241"/>
                    <a:pt x="70" y="1437"/>
                    <a:pt x="137" y="1543"/>
                  </a:cubicBezTo>
                  <a:cubicBezTo>
                    <a:pt x="177" y="1606"/>
                    <a:pt x="292" y="1748"/>
                    <a:pt x="395" y="1748"/>
                  </a:cubicBezTo>
                  <a:cubicBezTo>
                    <a:pt x="417" y="1748"/>
                    <a:pt x="439" y="1742"/>
                    <a:pt x="459" y="1726"/>
                  </a:cubicBezTo>
                  <a:cubicBezTo>
                    <a:pt x="475" y="1717"/>
                    <a:pt x="488" y="1703"/>
                    <a:pt x="502" y="1689"/>
                  </a:cubicBezTo>
                  <a:lnTo>
                    <a:pt x="505" y="1686"/>
                  </a:lnTo>
                  <a:cubicBezTo>
                    <a:pt x="644" y="1570"/>
                    <a:pt x="741" y="1441"/>
                    <a:pt x="817" y="1271"/>
                  </a:cubicBezTo>
                  <a:cubicBezTo>
                    <a:pt x="821" y="1268"/>
                    <a:pt x="821" y="1264"/>
                    <a:pt x="821" y="1264"/>
                  </a:cubicBezTo>
                  <a:cubicBezTo>
                    <a:pt x="970" y="1056"/>
                    <a:pt x="1116" y="843"/>
                    <a:pt x="1246" y="620"/>
                  </a:cubicBezTo>
                  <a:cubicBezTo>
                    <a:pt x="1333" y="477"/>
                    <a:pt x="1266" y="288"/>
                    <a:pt x="1173" y="162"/>
                  </a:cubicBezTo>
                  <a:cubicBezTo>
                    <a:pt x="1134" y="108"/>
                    <a:pt x="1017" y="1"/>
                    <a:pt x="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963;p31">
              <a:extLst>
                <a:ext uri="{FF2B5EF4-FFF2-40B4-BE49-F238E27FC236}">
                  <a16:creationId xmlns:a16="http://schemas.microsoft.com/office/drawing/2014/main" id="{017ED07D-7FFB-4126-A9CA-48412F21E263}"/>
                </a:ext>
              </a:extLst>
            </p:cNvPr>
            <p:cNvSpPr/>
            <p:nvPr/>
          </p:nvSpPr>
          <p:spPr>
            <a:xfrm rot="353869" flipH="1">
              <a:off x="5594514" y="2336618"/>
              <a:ext cx="60971" cy="84444"/>
            </a:xfrm>
            <a:custGeom>
              <a:avLst/>
              <a:gdLst/>
              <a:ahLst/>
              <a:cxnLst/>
              <a:rect l="l" t="t" r="r" b="b"/>
              <a:pathLst>
                <a:path w="1478" h="2047" extrusionOk="0">
                  <a:moveTo>
                    <a:pt x="1052" y="0"/>
                  </a:moveTo>
                  <a:cubicBezTo>
                    <a:pt x="1033" y="0"/>
                    <a:pt x="1017" y="8"/>
                    <a:pt x="1005" y="27"/>
                  </a:cubicBezTo>
                  <a:cubicBezTo>
                    <a:pt x="703" y="495"/>
                    <a:pt x="401" y="967"/>
                    <a:pt x="95" y="1435"/>
                  </a:cubicBezTo>
                  <a:cubicBezTo>
                    <a:pt x="1" y="1579"/>
                    <a:pt x="290" y="2047"/>
                    <a:pt x="428" y="2047"/>
                  </a:cubicBezTo>
                  <a:cubicBezTo>
                    <a:pt x="446" y="2047"/>
                    <a:pt x="462" y="2038"/>
                    <a:pt x="473" y="2020"/>
                  </a:cubicBezTo>
                  <a:lnTo>
                    <a:pt x="1384" y="611"/>
                  </a:lnTo>
                  <a:cubicBezTo>
                    <a:pt x="1477" y="465"/>
                    <a:pt x="1191" y="0"/>
                    <a:pt x="1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64;p31">
              <a:extLst>
                <a:ext uri="{FF2B5EF4-FFF2-40B4-BE49-F238E27FC236}">
                  <a16:creationId xmlns:a16="http://schemas.microsoft.com/office/drawing/2014/main" id="{78C769E9-A452-46DF-A65D-BF5E3204D5F1}"/>
                </a:ext>
              </a:extLst>
            </p:cNvPr>
            <p:cNvSpPr/>
            <p:nvPr/>
          </p:nvSpPr>
          <p:spPr>
            <a:xfrm rot="353869" flipH="1">
              <a:off x="5443802" y="2194387"/>
              <a:ext cx="47606" cy="65592"/>
            </a:xfrm>
            <a:custGeom>
              <a:avLst/>
              <a:gdLst/>
              <a:ahLst/>
              <a:cxnLst/>
              <a:rect l="l" t="t" r="r" b="b"/>
              <a:pathLst>
                <a:path w="1154" h="1590" extrusionOk="0">
                  <a:moveTo>
                    <a:pt x="733" y="0"/>
                  </a:moveTo>
                  <a:cubicBezTo>
                    <a:pt x="723" y="0"/>
                    <a:pt x="716" y="4"/>
                    <a:pt x="710" y="13"/>
                  </a:cubicBezTo>
                  <a:cubicBezTo>
                    <a:pt x="587" y="202"/>
                    <a:pt x="467" y="392"/>
                    <a:pt x="344" y="577"/>
                  </a:cubicBezTo>
                  <a:cubicBezTo>
                    <a:pt x="258" y="714"/>
                    <a:pt x="168" y="850"/>
                    <a:pt x="82" y="986"/>
                  </a:cubicBezTo>
                  <a:cubicBezTo>
                    <a:pt x="0" y="1114"/>
                    <a:pt x="314" y="1590"/>
                    <a:pt x="418" y="1590"/>
                  </a:cubicBezTo>
                  <a:cubicBezTo>
                    <a:pt x="427" y="1590"/>
                    <a:pt x="435" y="1586"/>
                    <a:pt x="441" y="1577"/>
                  </a:cubicBezTo>
                  <a:lnTo>
                    <a:pt x="1072" y="608"/>
                  </a:lnTo>
                  <a:cubicBezTo>
                    <a:pt x="1154" y="480"/>
                    <a:pt x="837"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776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FE79-8D48-4C27-90A5-03DB61D6B82C}"/>
              </a:ext>
            </a:extLst>
          </p:cNvPr>
          <p:cNvSpPr>
            <a:spLocks noGrp="1"/>
          </p:cNvSpPr>
          <p:nvPr>
            <p:ph type="title"/>
          </p:nvPr>
        </p:nvSpPr>
        <p:spPr/>
        <p:txBody>
          <a:bodyPr/>
          <a:lstStyle/>
          <a:p>
            <a:r>
              <a:rPr lang="id-ID" dirty="0"/>
              <a:t>Impact dari </a:t>
            </a:r>
            <a:r>
              <a:rPr lang="en-US" dirty="0"/>
              <a:t>EU – Indonesia CEPA</a:t>
            </a:r>
            <a:r>
              <a:rPr lang="id-ID" dirty="0"/>
              <a:t> (secara umum)</a:t>
            </a:r>
          </a:p>
        </p:txBody>
      </p:sp>
      <p:sp>
        <p:nvSpPr>
          <p:cNvPr id="3" name="Content Placeholder 2">
            <a:extLst>
              <a:ext uri="{FF2B5EF4-FFF2-40B4-BE49-F238E27FC236}">
                <a16:creationId xmlns:a16="http://schemas.microsoft.com/office/drawing/2014/main" id="{1E109BBF-0CED-4779-9CE7-A56EFE6AF7FD}"/>
              </a:ext>
            </a:extLst>
          </p:cNvPr>
          <p:cNvSpPr>
            <a:spLocks noGrp="1"/>
          </p:cNvSpPr>
          <p:nvPr>
            <p:ph idx="1"/>
          </p:nvPr>
        </p:nvSpPr>
        <p:spPr>
          <a:xfrm>
            <a:off x="477788" y="1772816"/>
            <a:ext cx="11233247" cy="4968552"/>
          </a:xfrm>
        </p:spPr>
        <p:txBody>
          <a:bodyPr>
            <a:normAutofit/>
          </a:bodyPr>
          <a:lstStyle/>
          <a:p>
            <a:pPr marL="0" indent="0">
              <a:buNone/>
            </a:pPr>
            <a:r>
              <a:rPr lang="id-ID" dirty="0"/>
              <a:t>CEPA yang diusulkan telah menimbulkan beberapa kekhawatiran di antara para pemangku kepentingan Indonesia:</a:t>
            </a:r>
          </a:p>
          <a:p>
            <a:r>
              <a:rPr lang="id-ID" dirty="0"/>
              <a:t>Pertama, publik pada umumnya prihatin bahwa dengan memberikan akses istimewa ke produk UE, produsen Indonesia di berbagai sektor akan berisiko kehilangan pangsa pasar mereka di dalam negeri sebagai akibat dari meningkatnya persaingan. </a:t>
            </a:r>
          </a:p>
          <a:p>
            <a:r>
              <a:rPr lang="id-ID" dirty="0"/>
              <a:t>Kedua, sementara CEPA akan memberikan akses yang lebih besar ke pasar Eropa untuk produk-produk dari Indonesia, produsen ini terus memiliki kapasitas terbatas untuk sepenuhnya memanfaatkan peluang ini.</a:t>
            </a:r>
            <a:r>
              <a:rPr lang="en-US" dirty="0"/>
              <a:t> </a:t>
            </a:r>
            <a:endParaRPr lang="id-ID" dirty="0"/>
          </a:p>
          <a:p>
            <a:r>
              <a:rPr lang="id-ID" dirty="0"/>
              <a:t>Ketiga, cakupan dan modalitas liberalisasi perdagangan belum didefinisikan secara tepat, sehingga menimbulkan pertanyaan tentang ruang lingkup dan langkah liberalisasi</a:t>
            </a:r>
            <a:r>
              <a:rPr lang="en-US" dirty="0"/>
              <a:t> </a:t>
            </a:r>
            <a:r>
              <a:rPr lang="en-US" dirty="0" err="1"/>
              <a:t>seperti</a:t>
            </a:r>
            <a:r>
              <a:rPr lang="en-US" dirty="0"/>
              <a:t> </a:t>
            </a:r>
            <a:r>
              <a:rPr lang="en-US" dirty="0" err="1"/>
              <a:t>apa</a:t>
            </a:r>
            <a:r>
              <a:rPr lang="en-US" dirty="0"/>
              <a:t>.</a:t>
            </a:r>
            <a:endParaRPr lang="id-ID" dirty="0"/>
          </a:p>
        </p:txBody>
      </p:sp>
      <p:sp>
        <p:nvSpPr>
          <p:cNvPr id="7" name="Google Shape;148;p20">
            <a:extLst>
              <a:ext uri="{FF2B5EF4-FFF2-40B4-BE49-F238E27FC236}">
                <a16:creationId xmlns:a16="http://schemas.microsoft.com/office/drawing/2014/main" id="{DCD71A15-9D5C-4B77-8805-3EF58A89F01E}"/>
              </a:ext>
            </a:extLst>
          </p:cNvPr>
          <p:cNvSpPr/>
          <p:nvPr/>
        </p:nvSpPr>
        <p:spPr>
          <a:xfrm>
            <a:off x="10996911" y="20082"/>
            <a:ext cx="632079" cy="705541"/>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48;p20">
            <a:extLst>
              <a:ext uri="{FF2B5EF4-FFF2-40B4-BE49-F238E27FC236}">
                <a16:creationId xmlns:a16="http://schemas.microsoft.com/office/drawing/2014/main" id="{B62FD52E-4333-4000-B52C-3DD1C81C66D3}"/>
              </a:ext>
            </a:extLst>
          </p:cNvPr>
          <p:cNvSpPr/>
          <p:nvPr/>
        </p:nvSpPr>
        <p:spPr>
          <a:xfrm>
            <a:off x="11312951" y="77494"/>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79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788" y="404664"/>
            <a:ext cx="11377264" cy="5909310"/>
          </a:xfrm>
          <a:prstGeom prst="rect">
            <a:avLst/>
          </a:prstGeom>
          <a:noFill/>
        </p:spPr>
        <p:txBody>
          <a:bodyPr wrap="square" rtlCol="0">
            <a:spAutoFit/>
          </a:bodyPr>
          <a:lstStyle/>
          <a:p>
            <a:pPr algn="just"/>
            <a:r>
              <a:rPr lang="en-US" sz="2000" dirty="0" err="1"/>
              <a:t>Selain</a:t>
            </a:r>
            <a:r>
              <a:rPr lang="en-US" sz="2000" dirty="0"/>
              <a:t> </a:t>
            </a:r>
            <a:r>
              <a:rPr lang="en-US" sz="2000" dirty="0" err="1"/>
              <a:t>itu</a:t>
            </a:r>
            <a:r>
              <a:rPr lang="en-US" sz="2000" dirty="0"/>
              <a:t>, </a:t>
            </a:r>
            <a:r>
              <a:rPr lang="en-US" sz="2000" dirty="0" err="1"/>
              <a:t>dampak</a:t>
            </a:r>
            <a:r>
              <a:rPr lang="en-US" sz="2000" dirty="0"/>
              <a:t> </a:t>
            </a:r>
            <a:r>
              <a:rPr lang="en-US" sz="2000" dirty="0" err="1"/>
              <a:t>dari</a:t>
            </a:r>
            <a:r>
              <a:rPr lang="en-US" sz="2000" dirty="0"/>
              <a:t> </a:t>
            </a:r>
            <a:r>
              <a:rPr lang="en-US" sz="2000" dirty="0" err="1"/>
              <a:t>liberalisasi</a:t>
            </a:r>
            <a:r>
              <a:rPr lang="en-US" sz="2000" dirty="0"/>
              <a:t> </a:t>
            </a:r>
            <a:r>
              <a:rPr lang="en-US" sz="2000" dirty="0" err="1"/>
              <a:t>perdagangan</a:t>
            </a:r>
            <a:r>
              <a:rPr lang="en-US" sz="2000" dirty="0"/>
              <a:t> </a:t>
            </a:r>
            <a:r>
              <a:rPr lang="en-US" sz="2000" dirty="0" err="1"/>
              <a:t>antara</a:t>
            </a:r>
            <a:r>
              <a:rPr lang="en-US" sz="2000" dirty="0"/>
              <a:t> EU </a:t>
            </a:r>
            <a:r>
              <a:rPr lang="en-US" sz="2000" dirty="0" err="1"/>
              <a:t>dengan</a:t>
            </a:r>
            <a:r>
              <a:rPr lang="en-US" sz="2000" dirty="0"/>
              <a:t> Indonesia </a:t>
            </a:r>
            <a:r>
              <a:rPr lang="en-US" sz="2000" dirty="0" err="1"/>
              <a:t>dengan</a:t>
            </a:r>
            <a:r>
              <a:rPr lang="en-US" sz="2000" dirty="0"/>
              <a:t> </a:t>
            </a:r>
            <a:r>
              <a:rPr lang="en-US" sz="2000" dirty="0" err="1"/>
              <a:t>adanya</a:t>
            </a:r>
            <a:r>
              <a:rPr lang="en-US" sz="2000" dirty="0"/>
              <a:t> </a:t>
            </a:r>
            <a:r>
              <a:rPr lang="en-US" sz="2000" dirty="0" err="1"/>
              <a:t>penghapusan</a:t>
            </a:r>
            <a:r>
              <a:rPr lang="en-US" sz="2000" dirty="0"/>
              <a:t> </a:t>
            </a:r>
            <a:r>
              <a:rPr lang="en-US" sz="2000" dirty="0" err="1"/>
              <a:t>tarif</a:t>
            </a:r>
            <a:r>
              <a:rPr lang="en-US" sz="2000" dirty="0"/>
              <a:t> </a:t>
            </a:r>
            <a:r>
              <a:rPr lang="en-US" sz="2000" dirty="0" err="1"/>
              <a:t>melalui</a:t>
            </a:r>
            <a:r>
              <a:rPr lang="en-US" sz="2000" dirty="0"/>
              <a:t> CEPA UE-Indonesia </a:t>
            </a:r>
            <a:r>
              <a:rPr lang="en-US" sz="2000" dirty="0" err="1"/>
              <a:t>telah</a:t>
            </a:r>
            <a:r>
              <a:rPr lang="en-US" sz="2000" dirty="0"/>
              <a:t> </a:t>
            </a:r>
            <a:r>
              <a:rPr lang="en-US" sz="2000" dirty="0" err="1"/>
              <a:t>menunjukan</a:t>
            </a:r>
            <a:r>
              <a:rPr lang="en-US" sz="2000" dirty="0"/>
              <a:t> </a:t>
            </a:r>
            <a:r>
              <a:rPr lang="en-US" sz="2000" dirty="0" err="1"/>
              <a:t>tidak</a:t>
            </a:r>
            <a:r>
              <a:rPr lang="en-US" sz="2000" dirty="0"/>
              <a:t> </a:t>
            </a:r>
            <a:r>
              <a:rPr lang="en-US" sz="2000" dirty="0" err="1"/>
              <a:t>hanya</a:t>
            </a:r>
            <a:r>
              <a:rPr lang="en-US" sz="2000" dirty="0"/>
              <a:t> </a:t>
            </a:r>
            <a:r>
              <a:rPr lang="en-US" sz="2000" dirty="0" err="1"/>
              <a:t>akan</a:t>
            </a:r>
            <a:r>
              <a:rPr lang="en-US" sz="2000" dirty="0"/>
              <a:t> </a:t>
            </a:r>
            <a:r>
              <a:rPr lang="en-US" sz="2000" dirty="0" err="1"/>
              <a:t>meningkatkan</a:t>
            </a:r>
            <a:r>
              <a:rPr lang="en-US" sz="2000" dirty="0"/>
              <a:t> </a:t>
            </a:r>
            <a:r>
              <a:rPr lang="en-US" sz="2000" dirty="0" err="1"/>
              <a:t>ekspor</a:t>
            </a:r>
            <a:r>
              <a:rPr lang="en-US" sz="2000" dirty="0"/>
              <a:t> Indonesia </a:t>
            </a:r>
            <a:r>
              <a:rPr lang="en-US" sz="2000" dirty="0" err="1"/>
              <a:t>ke</a:t>
            </a:r>
            <a:r>
              <a:rPr lang="en-US" sz="2000" dirty="0"/>
              <a:t> UE, </a:t>
            </a:r>
            <a:r>
              <a:rPr lang="en-US" sz="2000" dirty="0" err="1"/>
              <a:t>tetapi</a:t>
            </a:r>
            <a:r>
              <a:rPr lang="en-US" sz="2000" dirty="0"/>
              <a:t> </a:t>
            </a:r>
            <a:r>
              <a:rPr lang="en-US" sz="2000" dirty="0" err="1"/>
              <a:t>juga</a:t>
            </a:r>
            <a:r>
              <a:rPr lang="en-US" sz="2000" dirty="0"/>
              <a:t> </a:t>
            </a:r>
            <a:r>
              <a:rPr lang="en-US" sz="2000" dirty="0" err="1"/>
              <a:t>dapat</a:t>
            </a:r>
            <a:r>
              <a:rPr lang="en-US" sz="2000" dirty="0"/>
              <a:t> </a:t>
            </a:r>
            <a:r>
              <a:rPr lang="en-US" sz="2000" dirty="0" err="1"/>
              <a:t>membantu</a:t>
            </a:r>
            <a:r>
              <a:rPr lang="en-US" sz="2000" dirty="0"/>
              <a:t> Indonesia </a:t>
            </a:r>
            <a:r>
              <a:rPr lang="en-US" sz="2000" dirty="0" err="1"/>
              <a:t>menangani</a:t>
            </a:r>
            <a:r>
              <a:rPr lang="en-US" sz="2000" dirty="0"/>
              <a:t> </a:t>
            </a:r>
            <a:r>
              <a:rPr lang="en-US" sz="2000" dirty="0" err="1"/>
              <a:t>kenaikan</a:t>
            </a:r>
            <a:r>
              <a:rPr lang="en-US" sz="2000" dirty="0"/>
              <a:t> </a:t>
            </a:r>
            <a:r>
              <a:rPr lang="en-US" sz="2000" dirty="0" err="1"/>
              <a:t>tarif</a:t>
            </a:r>
            <a:r>
              <a:rPr lang="en-US" sz="2000" dirty="0"/>
              <a:t> </a:t>
            </a:r>
            <a:r>
              <a:rPr lang="en-US" sz="2000" dirty="0" err="1"/>
              <a:t>ketika</a:t>
            </a:r>
            <a:r>
              <a:rPr lang="en-US" sz="2000" dirty="0"/>
              <a:t> </a:t>
            </a:r>
            <a:r>
              <a:rPr lang="en-US" sz="2000" dirty="0" err="1"/>
              <a:t>negara</a:t>
            </a:r>
            <a:r>
              <a:rPr lang="en-US" sz="2000" dirty="0"/>
              <a:t> </a:t>
            </a:r>
            <a:r>
              <a:rPr lang="en-US" sz="2000" dirty="0" err="1"/>
              <a:t>tersebut</a:t>
            </a:r>
            <a:r>
              <a:rPr lang="en-US" sz="2000" dirty="0"/>
              <a:t> </a:t>
            </a:r>
            <a:r>
              <a:rPr lang="en-US" sz="2000" dirty="0" err="1"/>
              <a:t>tidak</a:t>
            </a:r>
            <a:r>
              <a:rPr lang="en-US" sz="2000" dirty="0"/>
              <a:t> </a:t>
            </a:r>
            <a:r>
              <a:rPr lang="en-US" sz="2000" dirty="0" err="1"/>
              <a:t>lagi</a:t>
            </a:r>
            <a:r>
              <a:rPr lang="en-US" sz="2000" dirty="0"/>
              <a:t> </a:t>
            </a:r>
            <a:r>
              <a:rPr lang="en-US" sz="2000" dirty="0" err="1"/>
              <a:t>memenuhi</a:t>
            </a:r>
            <a:r>
              <a:rPr lang="en-US" sz="2000" dirty="0"/>
              <a:t> </a:t>
            </a:r>
            <a:r>
              <a:rPr lang="en-US" sz="2000" dirty="0" err="1"/>
              <a:t>syarat</a:t>
            </a:r>
            <a:r>
              <a:rPr lang="en-US" sz="2000" dirty="0"/>
              <a:t> </a:t>
            </a:r>
            <a:r>
              <a:rPr lang="en-US" sz="2000" dirty="0" err="1"/>
              <a:t>untuk</a:t>
            </a:r>
            <a:r>
              <a:rPr lang="en-US" sz="2000" dirty="0"/>
              <a:t> </a:t>
            </a:r>
            <a:r>
              <a:rPr lang="en-US" sz="2000" dirty="0" err="1"/>
              <a:t>fasilitas</a:t>
            </a:r>
            <a:r>
              <a:rPr lang="en-US" sz="2000" dirty="0"/>
              <a:t> GSP.  Yang </a:t>
            </a:r>
            <a:r>
              <a:rPr lang="en-US" sz="2000" dirty="0" err="1"/>
              <a:t>dimana</a:t>
            </a:r>
            <a:r>
              <a:rPr lang="en-US" sz="2000" dirty="0"/>
              <a:t> </a:t>
            </a:r>
            <a:r>
              <a:rPr lang="en-US" sz="2000" dirty="0" err="1"/>
              <a:t>pada</a:t>
            </a:r>
            <a:r>
              <a:rPr lang="en-US" sz="2000" dirty="0"/>
              <a:t> </a:t>
            </a:r>
            <a:r>
              <a:rPr lang="en-US" sz="2000" dirty="0" err="1"/>
              <a:t>sebelumnya</a:t>
            </a:r>
            <a:r>
              <a:rPr lang="en-US" sz="2000" dirty="0"/>
              <a:t> </a:t>
            </a:r>
            <a:r>
              <a:rPr lang="en-US" sz="2000" dirty="0" err="1"/>
              <a:t>produk</a:t>
            </a:r>
            <a:r>
              <a:rPr lang="en-US" sz="2000" dirty="0"/>
              <a:t> Indonesia </a:t>
            </a:r>
            <a:r>
              <a:rPr lang="en-US" sz="2000" dirty="0" err="1"/>
              <a:t>ketika</a:t>
            </a:r>
            <a:r>
              <a:rPr lang="en-US" sz="2000" dirty="0"/>
              <a:t> </a:t>
            </a:r>
            <a:r>
              <a:rPr lang="en-US" sz="2000" dirty="0" err="1"/>
              <a:t>mereka</a:t>
            </a:r>
            <a:r>
              <a:rPr lang="en-US" sz="2000" dirty="0"/>
              <a:t> </a:t>
            </a:r>
            <a:r>
              <a:rPr lang="en-US" sz="2000" dirty="0" err="1"/>
              <a:t>memasuki</a:t>
            </a:r>
            <a:r>
              <a:rPr lang="en-US" sz="2000" dirty="0"/>
              <a:t> </a:t>
            </a:r>
            <a:r>
              <a:rPr lang="en-US" sz="2000" dirty="0" err="1"/>
              <a:t>pasar</a:t>
            </a:r>
            <a:r>
              <a:rPr lang="en-US" sz="2000" dirty="0"/>
              <a:t> </a:t>
            </a:r>
            <a:r>
              <a:rPr lang="en-US" sz="2000" dirty="0" err="1"/>
              <a:t>Eropa</a:t>
            </a:r>
            <a:r>
              <a:rPr lang="en-US" sz="2000" dirty="0"/>
              <a:t> </a:t>
            </a:r>
            <a:r>
              <a:rPr lang="en-US" sz="2000" dirty="0" err="1"/>
              <a:t>sekitar</a:t>
            </a:r>
            <a:r>
              <a:rPr lang="en-US" sz="2000" dirty="0"/>
              <a:t> 70 </a:t>
            </a:r>
            <a:r>
              <a:rPr lang="en-US" sz="2000" dirty="0" err="1"/>
              <a:t>persen</a:t>
            </a:r>
            <a:r>
              <a:rPr lang="en-US" sz="2000" dirty="0"/>
              <a:t> </a:t>
            </a:r>
            <a:r>
              <a:rPr lang="en-US" sz="2000" dirty="0" err="1"/>
              <a:t>ekspor</a:t>
            </a:r>
            <a:r>
              <a:rPr lang="en-US" sz="2000" dirty="0"/>
              <a:t> Indonesia </a:t>
            </a:r>
            <a:r>
              <a:rPr lang="en-US" sz="2000" dirty="0" err="1"/>
              <a:t>ke</a:t>
            </a:r>
            <a:r>
              <a:rPr lang="en-US" sz="2000" dirty="0"/>
              <a:t> UE </a:t>
            </a:r>
            <a:r>
              <a:rPr lang="en-US" sz="2000" dirty="0" err="1"/>
              <a:t>menghadapi</a:t>
            </a:r>
            <a:r>
              <a:rPr lang="en-US" sz="2000" dirty="0"/>
              <a:t> </a:t>
            </a:r>
            <a:r>
              <a:rPr lang="en-US" sz="2000" dirty="0" err="1"/>
              <a:t>tarif</a:t>
            </a:r>
            <a:r>
              <a:rPr lang="en-US" sz="2000" dirty="0"/>
              <a:t> </a:t>
            </a:r>
            <a:r>
              <a:rPr lang="en-US" sz="2000" dirty="0" err="1"/>
              <a:t>lebih</a:t>
            </a:r>
            <a:r>
              <a:rPr lang="en-US" sz="2000" dirty="0"/>
              <a:t> </a:t>
            </a:r>
            <a:r>
              <a:rPr lang="en-US" sz="2000" dirty="0" err="1"/>
              <a:t>rendah</a:t>
            </a:r>
            <a:r>
              <a:rPr lang="en-US" sz="2000" dirty="0"/>
              <a:t> </a:t>
            </a:r>
            <a:r>
              <a:rPr lang="en-US" sz="2000" dirty="0" err="1"/>
              <a:t>dari</a:t>
            </a:r>
            <a:r>
              <a:rPr lang="en-US" sz="2000" dirty="0"/>
              <a:t> 5 </a:t>
            </a:r>
            <a:r>
              <a:rPr lang="en-US" sz="2000" dirty="0" err="1"/>
              <a:t>persen</a:t>
            </a:r>
            <a:r>
              <a:rPr lang="en-US" sz="2000" dirty="0"/>
              <a:t>. Yang </a:t>
            </a:r>
            <a:r>
              <a:rPr lang="en-US" sz="2000" dirty="0" err="1"/>
              <a:t>dimana</a:t>
            </a:r>
            <a:r>
              <a:rPr lang="en-US" sz="2000" dirty="0"/>
              <a:t> </a:t>
            </a:r>
            <a:r>
              <a:rPr lang="en-US" sz="2000" dirty="0" err="1"/>
              <a:t>tentu</a:t>
            </a:r>
            <a:r>
              <a:rPr lang="en-US" sz="2000" dirty="0"/>
              <a:t> </a:t>
            </a:r>
            <a:r>
              <a:rPr lang="en-US" sz="2000" dirty="0" err="1"/>
              <a:t>saja</a:t>
            </a:r>
            <a:r>
              <a:rPr lang="en-US" sz="2000" dirty="0"/>
              <a:t> </a:t>
            </a:r>
            <a:r>
              <a:rPr lang="en-US" sz="2000" dirty="0" err="1"/>
              <a:t>hal</a:t>
            </a:r>
            <a:r>
              <a:rPr lang="en-US" sz="2000" dirty="0"/>
              <a:t> </a:t>
            </a:r>
            <a:r>
              <a:rPr lang="en-US" sz="2000" dirty="0" err="1"/>
              <a:t>ini</a:t>
            </a:r>
            <a:r>
              <a:rPr lang="en-US" sz="2000" dirty="0"/>
              <a:t> </a:t>
            </a:r>
            <a:r>
              <a:rPr lang="en-US" sz="2000" dirty="0" err="1"/>
              <a:t>menguntungkan</a:t>
            </a:r>
            <a:r>
              <a:rPr lang="en-US" sz="2000" dirty="0"/>
              <a:t> Indonesia </a:t>
            </a:r>
            <a:r>
              <a:rPr lang="en-US" sz="2000" dirty="0" err="1"/>
              <a:t>dalam</a:t>
            </a:r>
            <a:r>
              <a:rPr lang="en-US" sz="2000" dirty="0"/>
              <a:t> </a:t>
            </a:r>
            <a:r>
              <a:rPr lang="en-US" sz="2000" dirty="0" err="1"/>
              <a:t>segi</a:t>
            </a:r>
            <a:r>
              <a:rPr lang="en-US" sz="2000" dirty="0"/>
              <a:t> </a:t>
            </a:r>
            <a:r>
              <a:rPr lang="en-US" sz="2000" dirty="0" err="1"/>
              <a:t>perdagangan</a:t>
            </a:r>
            <a:r>
              <a:rPr lang="en-US" sz="2000" dirty="0"/>
              <a:t>. </a:t>
            </a:r>
          </a:p>
          <a:p>
            <a:pPr algn="just"/>
            <a:endParaRPr lang="en-US" sz="2000" dirty="0"/>
          </a:p>
          <a:p>
            <a:pPr algn="just"/>
            <a:r>
              <a:rPr lang="en-US" sz="2000" dirty="0" err="1"/>
              <a:t>Berikut</a:t>
            </a:r>
            <a:r>
              <a:rPr lang="en-US" sz="2000" dirty="0"/>
              <a:t> </a:t>
            </a:r>
            <a:r>
              <a:rPr lang="en-US" sz="2000" dirty="0" err="1"/>
              <a:t>merupakan</a:t>
            </a:r>
            <a:r>
              <a:rPr lang="en-US" sz="2000" dirty="0"/>
              <a:t> </a:t>
            </a:r>
            <a:r>
              <a:rPr lang="en-US" sz="2000" dirty="0" err="1"/>
              <a:t>dampak</a:t>
            </a:r>
            <a:r>
              <a:rPr lang="en-US" sz="2000" dirty="0"/>
              <a:t> </a:t>
            </a:r>
            <a:r>
              <a:rPr lang="en-US" sz="2000" dirty="0" err="1"/>
              <a:t>penghapusan</a:t>
            </a:r>
            <a:r>
              <a:rPr lang="en-US" sz="2000" dirty="0"/>
              <a:t> </a:t>
            </a:r>
            <a:r>
              <a:rPr lang="en-US" sz="2000" dirty="0" err="1"/>
              <a:t>tarif</a:t>
            </a:r>
            <a:r>
              <a:rPr lang="en-US" sz="2000" dirty="0"/>
              <a:t> yang </a:t>
            </a:r>
            <a:r>
              <a:rPr lang="en-US" sz="2000" dirty="0" err="1"/>
              <a:t>ada</a:t>
            </a:r>
            <a:r>
              <a:rPr lang="en-US" sz="2000" dirty="0"/>
              <a:t> </a:t>
            </a:r>
            <a:r>
              <a:rPr lang="en-US" sz="2000" dirty="0" err="1"/>
              <a:t>pada</a:t>
            </a:r>
            <a:r>
              <a:rPr lang="en-US" sz="2000" dirty="0"/>
              <a:t> </a:t>
            </a:r>
            <a:r>
              <a:rPr lang="en-US" sz="2000" dirty="0" err="1"/>
              <a:t>ekspor</a:t>
            </a:r>
            <a:r>
              <a:rPr lang="en-US" sz="2000" dirty="0"/>
              <a:t> Indonesia </a:t>
            </a:r>
            <a:r>
              <a:rPr lang="en-US" sz="2000" dirty="0" err="1"/>
              <a:t>menunjukkan</a:t>
            </a:r>
            <a:r>
              <a:rPr lang="en-US" sz="2000" dirty="0"/>
              <a:t> </a:t>
            </a:r>
            <a:r>
              <a:rPr lang="en-US" sz="2000" dirty="0" err="1"/>
              <a:t>hal-hal</a:t>
            </a:r>
            <a:r>
              <a:rPr lang="en-US" sz="2000" dirty="0"/>
              <a:t> </a:t>
            </a:r>
            <a:r>
              <a:rPr lang="en-US" sz="2000" dirty="0" err="1"/>
              <a:t>berikut</a:t>
            </a:r>
            <a:r>
              <a:rPr lang="en-US" sz="2000" dirty="0"/>
              <a:t>:</a:t>
            </a:r>
          </a:p>
          <a:p>
            <a:pPr marL="342900" lvl="0" indent="-342900">
              <a:buFont typeface="+mj-lt"/>
              <a:buAutoNum type="arabicPeriod"/>
            </a:pPr>
            <a:r>
              <a:rPr lang="en-US" sz="2000" dirty="0" err="1"/>
              <a:t>Ketika</a:t>
            </a:r>
            <a:r>
              <a:rPr lang="en-US" sz="2000" dirty="0"/>
              <a:t> </a:t>
            </a:r>
            <a:r>
              <a:rPr lang="en-US" sz="2000" dirty="0" err="1"/>
              <a:t>tarif</a:t>
            </a:r>
            <a:r>
              <a:rPr lang="en-US" sz="2000" dirty="0"/>
              <a:t> MFN normal </a:t>
            </a:r>
            <a:r>
              <a:rPr lang="en-US" sz="2000" dirty="0" err="1"/>
              <a:t>diterapkan</a:t>
            </a:r>
            <a:r>
              <a:rPr lang="en-US" sz="2000" dirty="0"/>
              <a:t> </a:t>
            </a:r>
            <a:r>
              <a:rPr lang="en-US" sz="2000" dirty="0" err="1"/>
              <a:t>sebagai</a:t>
            </a:r>
            <a:r>
              <a:rPr lang="en-US" sz="2000" dirty="0"/>
              <a:t> </a:t>
            </a:r>
            <a:r>
              <a:rPr lang="en-US" sz="2000" dirty="0" err="1"/>
              <a:t>pengganti</a:t>
            </a:r>
            <a:r>
              <a:rPr lang="en-US" sz="2000" dirty="0"/>
              <a:t> </a:t>
            </a:r>
            <a:r>
              <a:rPr lang="en-US" sz="2000" dirty="0" err="1"/>
              <a:t>tarif</a:t>
            </a:r>
            <a:r>
              <a:rPr lang="en-US" sz="2000" dirty="0"/>
              <a:t> GSP yang </a:t>
            </a:r>
            <a:r>
              <a:rPr lang="en-US" sz="2000" dirty="0" err="1"/>
              <a:t>saat</a:t>
            </a:r>
            <a:r>
              <a:rPr lang="en-US" sz="2000" dirty="0"/>
              <a:t> </a:t>
            </a:r>
            <a:r>
              <a:rPr lang="en-US" sz="2000" dirty="0" err="1"/>
              <a:t>ini</a:t>
            </a:r>
            <a:r>
              <a:rPr lang="en-US" sz="2000" dirty="0"/>
              <a:t> </a:t>
            </a:r>
            <a:r>
              <a:rPr lang="en-US" sz="2000" dirty="0" err="1"/>
              <a:t>dinikmati</a:t>
            </a:r>
            <a:r>
              <a:rPr lang="en-US" sz="2000" dirty="0"/>
              <a:t> </a:t>
            </a:r>
            <a:r>
              <a:rPr lang="en-US" sz="2000" dirty="0" err="1"/>
              <a:t>oleh</a:t>
            </a:r>
            <a:r>
              <a:rPr lang="en-US" sz="2000" dirty="0"/>
              <a:t> </a:t>
            </a:r>
            <a:r>
              <a:rPr lang="en-US" sz="2000" dirty="0" err="1"/>
              <a:t>eksportir</a:t>
            </a:r>
            <a:r>
              <a:rPr lang="en-US" sz="2000" dirty="0"/>
              <a:t> top Indonesia, Indonesia </a:t>
            </a:r>
            <a:r>
              <a:rPr lang="en-US" sz="2000" dirty="0" err="1"/>
              <a:t>akan</a:t>
            </a:r>
            <a:r>
              <a:rPr lang="en-US" sz="2000" dirty="0"/>
              <a:t> </a:t>
            </a:r>
            <a:r>
              <a:rPr lang="en-US" sz="2000" dirty="0" err="1"/>
              <a:t>menderita</a:t>
            </a:r>
            <a:r>
              <a:rPr lang="en-US" sz="2000" dirty="0"/>
              <a:t> </a:t>
            </a:r>
            <a:r>
              <a:rPr lang="en-US" sz="2000" dirty="0" err="1"/>
              <a:t>kerugian</a:t>
            </a:r>
            <a:r>
              <a:rPr lang="en-US" sz="2000" dirty="0"/>
              <a:t> </a:t>
            </a:r>
            <a:r>
              <a:rPr lang="en-US" sz="2000" dirty="0" err="1"/>
              <a:t>hampir</a:t>
            </a:r>
            <a:r>
              <a:rPr lang="en-US" sz="2000" dirty="0"/>
              <a:t> 12 </a:t>
            </a:r>
            <a:r>
              <a:rPr lang="en-US" sz="2000" dirty="0" err="1"/>
              <a:t>persen</a:t>
            </a:r>
            <a:r>
              <a:rPr lang="en-US" sz="2000" dirty="0"/>
              <a:t> (</a:t>
            </a:r>
            <a:r>
              <a:rPr lang="en-US" sz="2000" dirty="0" err="1"/>
              <a:t>setara</a:t>
            </a:r>
            <a:r>
              <a:rPr lang="en-US" sz="2000" dirty="0"/>
              <a:t> </a:t>
            </a:r>
            <a:r>
              <a:rPr lang="en-US" sz="2000" dirty="0" err="1"/>
              <a:t>dengan</a:t>
            </a:r>
            <a:r>
              <a:rPr lang="en-US" sz="2000" dirty="0"/>
              <a:t> € 1,8 </a:t>
            </a:r>
            <a:r>
              <a:rPr lang="en-US" sz="2000" dirty="0" err="1"/>
              <a:t>miliar</a:t>
            </a:r>
            <a:r>
              <a:rPr lang="en-US" sz="2000" dirty="0"/>
              <a:t> </a:t>
            </a:r>
            <a:r>
              <a:rPr lang="en-US" sz="2000" dirty="0" err="1"/>
              <a:t>atau</a:t>
            </a:r>
            <a:r>
              <a:rPr lang="en-US" sz="2000" dirty="0"/>
              <a:t> US $ 2,4 </a:t>
            </a:r>
            <a:r>
              <a:rPr lang="en-US" sz="2000" dirty="0" err="1"/>
              <a:t>miliar</a:t>
            </a:r>
            <a:r>
              <a:rPr lang="en-US" sz="2000" dirty="0"/>
              <a:t>) </a:t>
            </a:r>
            <a:r>
              <a:rPr lang="en-US" sz="2000" dirty="0" err="1"/>
              <a:t>dengan</a:t>
            </a:r>
            <a:r>
              <a:rPr lang="en-US" sz="2000" dirty="0"/>
              <a:t> </a:t>
            </a:r>
            <a:r>
              <a:rPr lang="en-US" sz="2000" dirty="0" err="1"/>
              <a:t>jumlah</a:t>
            </a:r>
            <a:r>
              <a:rPr lang="en-US" sz="2000" dirty="0"/>
              <a:t> </a:t>
            </a:r>
            <a:r>
              <a:rPr lang="en-US" sz="2000" dirty="0" err="1"/>
              <a:t>ekspor</a:t>
            </a:r>
            <a:r>
              <a:rPr lang="en-US" sz="2000" dirty="0"/>
              <a:t> </a:t>
            </a:r>
            <a:r>
              <a:rPr lang="en-US" sz="2000" dirty="0" err="1"/>
              <a:t>tahunan</a:t>
            </a:r>
            <a:r>
              <a:rPr lang="en-US" sz="2000" dirty="0"/>
              <a:t> </a:t>
            </a:r>
            <a:r>
              <a:rPr lang="en-US" sz="2000" dirty="0" err="1"/>
              <a:t>ke</a:t>
            </a:r>
            <a:r>
              <a:rPr lang="en-US" sz="2000" dirty="0"/>
              <a:t> UE.</a:t>
            </a:r>
          </a:p>
          <a:p>
            <a:pPr marL="342900" lvl="0" indent="-342900">
              <a:buFont typeface="+mj-lt"/>
              <a:buAutoNum type="arabicPeriod"/>
            </a:pPr>
            <a:r>
              <a:rPr lang="en-US" sz="2000" dirty="0" err="1"/>
              <a:t>Jika</a:t>
            </a:r>
            <a:r>
              <a:rPr lang="en-US" sz="2000" dirty="0"/>
              <a:t> CEPA </a:t>
            </a:r>
            <a:r>
              <a:rPr lang="en-US" sz="2000" dirty="0" err="1"/>
              <a:t>berhasil</a:t>
            </a:r>
            <a:r>
              <a:rPr lang="en-US" sz="2000" dirty="0"/>
              <a:t> </a:t>
            </a:r>
            <a:r>
              <a:rPr lang="en-US" sz="2000" dirty="0" err="1"/>
              <a:t>menghapuskan</a:t>
            </a:r>
            <a:r>
              <a:rPr lang="en-US" sz="2000" dirty="0"/>
              <a:t> </a:t>
            </a:r>
            <a:r>
              <a:rPr lang="en-US" sz="2000" dirty="0" err="1"/>
              <a:t>tarif</a:t>
            </a:r>
            <a:r>
              <a:rPr lang="en-US" sz="2000" dirty="0"/>
              <a:t> </a:t>
            </a:r>
            <a:r>
              <a:rPr lang="en-US" sz="2000" dirty="0" err="1"/>
              <a:t>untuk</a:t>
            </a:r>
            <a:r>
              <a:rPr lang="en-US" sz="2000" dirty="0"/>
              <a:t> </a:t>
            </a:r>
            <a:r>
              <a:rPr lang="en-US" sz="2000" dirty="0" err="1"/>
              <a:t>semua</a:t>
            </a:r>
            <a:r>
              <a:rPr lang="en-US" sz="2000" dirty="0"/>
              <a:t> </a:t>
            </a:r>
            <a:r>
              <a:rPr lang="en-US" sz="2000" dirty="0" err="1"/>
              <a:t>barang</a:t>
            </a:r>
            <a:r>
              <a:rPr lang="en-US" sz="2000" dirty="0"/>
              <a:t>, </a:t>
            </a:r>
            <a:r>
              <a:rPr lang="en-US" sz="2000" dirty="0" err="1"/>
              <a:t>jumlah</a:t>
            </a:r>
            <a:r>
              <a:rPr lang="en-US" sz="2000" dirty="0"/>
              <a:t> </a:t>
            </a:r>
            <a:r>
              <a:rPr lang="en-US" sz="2000" dirty="0" err="1"/>
              <a:t>tahunan</a:t>
            </a:r>
            <a:r>
              <a:rPr lang="en-US" sz="2000" dirty="0"/>
              <a:t> yang </a:t>
            </a:r>
            <a:r>
              <a:rPr lang="en-US" sz="2000" dirty="0" err="1"/>
              <a:t>akan</a:t>
            </a:r>
            <a:r>
              <a:rPr lang="en-US" sz="2000" dirty="0"/>
              <a:t> </a:t>
            </a:r>
            <a:r>
              <a:rPr lang="en-US" sz="2000" dirty="0" err="1"/>
              <a:t>diimpor</a:t>
            </a:r>
            <a:r>
              <a:rPr lang="en-US" sz="2000" dirty="0"/>
              <a:t> UE </a:t>
            </a:r>
            <a:r>
              <a:rPr lang="en-US" sz="2000" dirty="0" err="1"/>
              <a:t>dari</a:t>
            </a:r>
            <a:r>
              <a:rPr lang="en-US" sz="2000" dirty="0"/>
              <a:t> Indonesia </a:t>
            </a:r>
            <a:r>
              <a:rPr lang="en-US" sz="2000" dirty="0" err="1"/>
              <a:t>dapat</a:t>
            </a:r>
            <a:r>
              <a:rPr lang="en-US" sz="2000" dirty="0"/>
              <a:t> </a:t>
            </a:r>
            <a:r>
              <a:rPr lang="en-US" sz="2000" dirty="0" err="1"/>
              <a:t>meningkat</a:t>
            </a:r>
            <a:r>
              <a:rPr lang="en-US" sz="2000" dirty="0"/>
              <a:t> </a:t>
            </a:r>
            <a:r>
              <a:rPr lang="en-US" sz="2000" dirty="0" err="1"/>
              <a:t>sebesar</a:t>
            </a:r>
            <a:r>
              <a:rPr lang="en-US" sz="2000" dirty="0"/>
              <a:t> 5,4 </a:t>
            </a:r>
            <a:r>
              <a:rPr lang="en-US" sz="2000" dirty="0" err="1"/>
              <a:t>persen</a:t>
            </a:r>
            <a:r>
              <a:rPr lang="en-US" sz="2000" dirty="0"/>
              <a:t> </a:t>
            </a:r>
            <a:r>
              <a:rPr lang="en-US" sz="2000" dirty="0" err="1"/>
              <a:t>bila</a:t>
            </a:r>
            <a:r>
              <a:rPr lang="en-US" sz="2000" dirty="0"/>
              <a:t> </a:t>
            </a:r>
            <a:r>
              <a:rPr lang="en-US" sz="2000" dirty="0" err="1"/>
              <a:t>dibandingkan</a:t>
            </a:r>
            <a:r>
              <a:rPr lang="en-US" sz="2000" dirty="0"/>
              <a:t> </a:t>
            </a:r>
            <a:r>
              <a:rPr lang="en-US" sz="2000" dirty="0" err="1"/>
              <a:t>dengan</a:t>
            </a:r>
            <a:r>
              <a:rPr lang="en-US" sz="2000" dirty="0"/>
              <a:t> </a:t>
            </a:r>
            <a:r>
              <a:rPr lang="en-US" sz="2000" dirty="0" err="1"/>
              <a:t>nilai</a:t>
            </a:r>
            <a:r>
              <a:rPr lang="en-US" sz="2000" dirty="0"/>
              <a:t> </a:t>
            </a:r>
            <a:r>
              <a:rPr lang="en-US" sz="2000" dirty="0" err="1"/>
              <a:t>saat</a:t>
            </a:r>
            <a:r>
              <a:rPr lang="en-US" sz="2000" dirty="0"/>
              <a:t> </a:t>
            </a:r>
            <a:r>
              <a:rPr lang="en-US" sz="2000" dirty="0" err="1"/>
              <a:t>ini</a:t>
            </a:r>
            <a:r>
              <a:rPr lang="en-US" sz="2000" dirty="0"/>
              <a:t> - </a:t>
            </a:r>
            <a:r>
              <a:rPr lang="en-US" sz="2000" dirty="0" err="1"/>
              <a:t>kenaikan</a:t>
            </a:r>
            <a:r>
              <a:rPr lang="en-US" sz="2000" dirty="0"/>
              <a:t> yang </a:t>
            </a:r>
            <a:r>
              <a:rPr lang="en-US" sz="2000" dirty="0" err="1"/>
              <a:t>setara</a:t>
            </a:r>
            <a:r>
              <a:rPr lang="en-US" sz="2000" dirty="0"/>
              <a:t> </a:t>
            </a:r>
            <a:r>
              <a:rPr lang="en-US" sz="2000" dirty="0" err="1"/>
              <a:t>dengan</a:t>
            </a:r>
            <a:r>
              <a:rPr lang="en-US" sz="2000" dirty="0"/>
              <a:t> </a:t>
            </a:r>
            <a:r>
              <a:rPr lang="en-US" sz="2000" dirty="0" err="1"/>
              <a:t>tambahan</a:t>
            </a:r>
            <a:r>
              <a:rPr lang="en-US" sz="2000" dirty="0"/>
              <a:t> € 802 </a:t>
            </a:r>
            <a:r>
              <a:rPr lang="en-US" sz="2000" dirty="0" err="1"/>
              <a:t>juta</a:t>
            </a:r>
            <a:r>
              <a:rPr lang="en-US" sz="2000" dirty="0"/>
              <a:t> </a:t>
            </a:r>
            <a:r>
              <a:rPr lang="en-US" sz="2000" dirty="0" err="1"/>
              <a:t>atau</a:t>
            </a:r>
            <a:r>
              <a:rPr lang="en-US" sz="2000" dirty="0"/>
              <a:t> US $ 1,1 </a:t>
            </a:r>
            <a:r>
              <a:rPr lang="en-US" sz="2000" dirty="0" err="1"/>
              <a:t>miliar</a:t>
            </a:r>
            <a:r>
              <a:rPr lang="en-US" sz="2000" dirty="0"/>
              <a:t>.</a:t>
            </a:r>
          </a:p>
          <a:p>
            <a:pPr marL="342900" lvl="0" indent="-342900">
              <a:buFont typeface="+mj-lt"/>
              <a:buAutoNum type="arabicPeriod"/>
            </a:pPr>
            <a:r>
              <a:rPr lang="en-US" sz="2000" dirty="0" err="1"/>
              <a:t>Jika</a:t>
            </a:r>
            <a:r>
              <a:rPr lang="en-US" sz="2000" dirty="0"/>
              <a:t> Indonesia </a:t>
            </a:r>
            <a:r>
              <a:rPr lang="en-US" sz="2000" dirty="0" err="1"/>
              <a:t>gagal</a:t>
            </a:r>
            <a:r>
              <a:rPr lang="en-US" sz="2000" dirty="0"/>
              <a:t> </a:t>
            </a:r>
            <a:r>
              <a:rPr lang="en-US" sz="2000" dirty="0" err="1"/>
              <a:t>mengamankan</a:t>
            </a:r>
            <a:r>
              <a:rPr lang="en-US" sz="2000" dirty="0"/>
              <a:t> </a:t>
            </a:r>
            <a:r>
              <a:rPr lang="en-US" sz="2000" dirty="0" err="1"/>
              <a:t>akses</a:t>
            </a:r>
            <a:r>
              <a:rPr lang="en-US" sz="2000" dirty="0"/>
              <a:t> </a:t>
            </a:r>
            <a:r>
              <a:rPr lang="en-US" sz="2000" dirty="0" err="1"/>
              <a:t>preferensial</a:t>
            </a:r>
            <a:r>
              <a:rPr lang="en-US" sz="2000" dirty="0"/>
              <a:t> </a:t>
            </a:r>
            <a:r>
              <a:rPr lang="en-US" sz="2000" dirty="0" err="1"/>
              <a:t>ke</a:t>
            </a:r>
            <a:r>
              <a:rPr lang="en-US" sz="2000" dirty="0"/>
              <a:t> UE, </a:t>
            </a:r>
            <a:r>
              <a:rPr lang="en-US" sz="2000" dirty="0" err="1"/>
              <a:t>perjanjian</a:t>
            </a:r>
            <a:r>
              <a:rPr lang="en-US" sz="2000" dirty="0"/>
              <a:t> </a:t>
            </a:r>
            <a:r>
              <a:rPr lang="en-US" sz="2000" dirty="0" err="1"/>
              <a:t>perdagangan</a:t>
            </a:r>
            <a:r>
              <a:rPr lang="en-US" sz="2000" dirty="0"/>
              <a:t> </a:t>
            </a:r>
            <a:r>
              <a:rPr lang="en-US" sz="2000" dirty="0" err="1"/>
              <a:t>antara</a:t>
            </a:r>
            <a:r>
              <a:rPr lang="en-US" sz="2000" dirty="0"/>
              <a:t> UE </a:t>
            </a:r>
            <a:r>
              <a:rPr lang="en-US" sz="2000" dirty="0" err="1"/>
              <a:t>dan</a:t>
            </a:r>
            <a:r>
              <a:rPr lang="en-US" sz="2000" dirty="0"/>
              <a:t> </a:t>
            </a:r>
            <a:r>
              <a:rPr lang="en-US" sz="2000" dirty="0" err="1"/>
              <a:t>negara-negara</a:t>
            </a:r>
            <a:r>
              <a:rPr lang="en-US" sz="2000" dirty="0"/>
              <a:t> ASEAN </a:t>
            </a:r>
            <a:r>
              <a:rPr lang="en-US" sz="2000" dirty="0" err="1"/>
              <a:t>lainnya</a:t>
            </a:r>
            <a:r>
              <a:rPr lang="en-US" sz="2000" dirty="0"/>
              <a:t> </a:t>
            </a:r>
            <a:r>
              <a:rPr lang="en-US" sz="2000" dirty="0" err="1"/>
              <a:t>akan</a:t>
            </a:r>
            <a:r>
              <a:rPr lang="en-US" sz="2000" dirty="0"/>
              <a:t> </a:t>
            </a:r>
            <a:r>
              <a:rPr lang="en-US" sz="2000" dirty="0" err="1"/>
              <a:t>menghasilkan</a:t>
            </a:r>
            <a:r>
              <a:rPr lang="en-US" sz="2000" dirty="0"/>
              <a:t> </a:t>
            </a:r>
            <a:r>
              <a:rPr lang="en-US" sz="2000" dirty="0" err="1"/>
              <a:t>penurunan</a:t>
            </a:r>
            <a:r>
              <a:rPr lang="en-US" sz="2000" dirty="0"/>
              <a:t> 8 </a:t>
            </a:r>
            <a:r>
              <a:rPr lang="en-US" sz="2000" dirty="0" err="1"/>
              <a:t>persen</a:t>
            </a:r>
            <a:r>
              <a:rPr lang="en-US" sz="2000" dirty="0"/>
              <a:t>, </a:t>
            </a:r>
            <a:r>
              <a:rPr lang="en-US" sz="2000" dirty="0" err="1"/>
              <a:t>setara</a:t>
            </a:r>
            <a:r>
              <a:rPr lang="en-US" sz="2000" dirty="0"/>
              <a:t> </a:t>
            </a:r>
            <a:r>
              <a:rPr lang="en-US" sz="2000" dirty="0" err="1"/>
              <a:t>dengan</a:t>
            </a:r>
            <a:r>
              <a:rPr lang="en-US" sz="2000" dirty="0"/>
              <a:t> € 1,2 </a:t>
            </a:r>
            <a:r>
              <a:rPr lang="en-US" sz="2000" dirty="0" err="1"/>
              <a:t>miliar</a:t>
            </a:r>
            <a:r>
              <a:rPr lang="en-US" sz="2000" dirty="0"/>
              <a:t> </a:t>
            </a:r>
            <a:r>
              <a:rPr lang="en-US" sz="2000" dirty="0" err="1"/>
              <a:t>atau</a:t>
            </a:r>
            <a:r>
              <a:rPr lang="en-US" sz="2000" dirty="0"/>
              <a:t> US $ 1,6 </a:t>
            </a:r>
            <a:r>
              <a:rPr lang="en-US" sz="2000" dirty="0" err="1"/>
              <a:t>miliar</a:t>
            </a:r>
            <a:r>
              <a:rPr lang="en-US" sz="2000" dirty="0"/>
              <a:t>, </a:t>
            </a:r>
            <a:r>
              <a:rPr lang="en-US" sz="2000" dirty="0" err="1"/>
              <a:t>dalam</a:t>
            </a:r>
            <a:r>
              <a:rPr lang="en-US" sz="2000" dirty="0"/>
              <a:t> </a:t>
            </a:r>
            <a:r>
              <a:rPr lang="en-US" sz="2000" dirty="0" err="1"/>
              <a:t>nilai</a:t>
            </a:r>
            <a:r>
              <a:rPr lang="en-US" sz="2000" dirty="0"/>
              <a:t> </a:t>
            </a:r>
            <a:r>
              <a:rPr lang="en-US" sz="2000" dirty="0" err="1"/>
              <a:t>ekspor</a:t>
            </a:r>
            <a:r>
              <a:rPr lang="en-US" sz="2000" dirty="0"/>
              <a:t> </a:t>
            </a:r>
            <a:r>
              <a:rPr lang="en-US" sz="2000" dirty="0" err="1"/>
              <a:t>tahunan</a:t>
            </a:r>
            <a:r>
              <a:rPr lang="en-US" sz="2000" dirty="0"/>
              <a:t> Indonesia.</a:t>
            </a:r>
            <a:endParaRPr lang="en-US" dirty="0"/>
          </a:p>
          <a:p>
            <a:endParaRPr lang="en-US" dirty="0"/>
          </a:p>
        </p:txBody>
      </p:sp>
    </p:spTree>
    <p:extLst>
      <p:ext uri="{BB962C8B-B14F-4D97-AF65-F5344CB8AC3E}">
        <p14:creationId xmlns:p14="http://schemas.microsoft.com/office/powerpoint/2010/main" val="273735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5538-1AE4-4EE0-85E7-8F81027E757F}"/>
              </a:ext>
            </a:extLst>
          </p:cNvPr>
          <p:cNvSpPr>
            <a:spLocks noGrp="1"/>
          </p:cNvSpPr>
          <p:nvPr>
            <p:ph type="title"/>
          </p:nvPr>
        </p:nvSpPr>
        <p:spPr/>
        <p:txBody>
          <a:bodyPr/>
          <a:lstStyle/>
          <a:p>
            <a:r>
              <a:rPr lang="en-US" dirty="0"/>
              <a:t>Conclusion</a:t>
            </a:r>
            <a:endParaRPr lang="en-ID" dirty="0"/>
          </a:p>
        </p:txBody>
      </p:sp>
      <p:sp>
        <p:nvSpPr>
          <p:cNvPr id="3" name="Content Placeholder 2">
            <a:extLst>
              <a:ext uri="{FF2B5EF4-FFF2-40B4-BE49-F238E27FC236}">
                <a16:creationId xmlns:a16="http://schemas.microsoft.com/office/drawing/2014/main" id="{C9F191F8-F4EE-4759-A53F-3A612B943094}"/>
              </a:ext>
            </a:extLst>
          </p:cNvPr>
          <p:cNvSpPr>
            <a:spLocks noGrp="1"/>
          </p:cNvSpPr>
          <p:nvPr>
            <p:ph idx="1"/>
          </p:nvPr>
        </p:nvSpPr>
        <p:spPr/>
        <p:txBody>
          <a:bodyPr>
            <a:normAutofit/>
          </a:bodyPr>
          <a:lstStyle/>
          <a:p>
            <a:pPr algn="just"/>
            <a:r>
              <a:rPr lang="en-ID" dirty="0" err="1"/>
              <a:t>Terlepas</a:t>
            </a:r>
            <a:r>
              <a:rPr lang="en-ID" dirty="0"/>
              <a:t> </a:t>
            </a:r>
            <a:r>
              <a:rPr lang="en-ID" dirty="0" err="1"/>
              <a:t>dari</a:t>
            </a:r>
            <a:r>
              <a:rPr lang="en-ID" dirty="0"/>
              <a:t> </a:t>
            </a:r>
            <a:r>
              <a:rPr lang="en-ID" dirty="0" err="1"/>
              <a:t>semua</a:t>
            </a:r>
            <a:r>
              <a:rPr lang="en-ID" dirty="0"/>
              <a:t> </a:t>
            </a:r>
            <a:r>
              <a:rPr lang="en-ID" dirty="0" err="1"/>
              <a:t>potensi</a:t>
            </a:r>
            <a:r>
              <a:rPr lang="en-ID" dirty="0"/>
              <a:t> yang </a:t>
            </a:r>
            <a:r>
              <a:rPr lang="en-ID" dirty="0" err="1"/>
              <a:t>dapat</a:t>
            </a:r>
            <a:r>
              <a:rPr lang="en-ID" dirty="0"/>
              <a:t> </a:t>
            </a:r>
            <a:r>
              <a:rPr lang="en-ID" dirty="0" err="1"/>
              <a:t>diwujudkan</a:t>
            </a:r>
            <a:r>
              <a:rPr lang="en-ID" dirty="0"/>
              <a:t> </a:t>
            </a:r>
            <a:r>
              <a:rPr lang="en-ID" dirty="0" err="1"/>
              <a:t>melalui</a:t>
            </a:r>
            <a:r>
              <a:rPr lang="en-ID" dirty="0"/>
              <a:t> CEPA, </a:t>
            </a:r>
            <a:r>
              <a:rPr lang="en-ID" dirty="0" err="1"/>
              <a:t>ketidaksepakatan</a:t>
            </a:r>
            <a:r>
              <a:rPr lang="en-ID" dirty="0"/>
              <a:t> di </a:t>
            </a:r>
            <a:r>
              <a:rPr lang="en-ID" dirty="0" err="1"/>
              <a:t>antara</a:t>
            </a:r>
            <a:r>
              <a:rPr lang="en-ID" dirty="0"/>
              <a:t> para </a:t>
            </a:r>
            <a:r>
              <a:rPr lang="en-ID" dirty="0" err="1"/>
              <a:t>pihak</a:t>
            </a:r>
            <a:r>
              <a:rPr lang="en-ID" dirty="0"/>
              <a:t> </a:t>
            </a:r>
            <a:r>
              <a:rPr lang="en-ID" dirty="0" err="1"/>
              <a:t>mengenai</a:t>
            </a:r>
            <a:r>
              <a:rPr lang="en-ID" dirty="0"/>
              <a:t> </a:t>
            </a:r>
            <a:r>
              <a:rPr lang="en-ID" dirty="0" err="1"/>
              <a:t>masalah-masalah</a:t>
            </a:r>
            <a:r>
              <a:rPr lang="en-ID" dirty="0"/>
              <a:t> </a:t>
            </a:r>
            <a:r>
              <a:rPr lang="en-ID" dirty="0" err="1"/>
              <a:t>tertentu</a:t>
            </a:r>
            <a:r>
              <a:rPr lang="en-ID" dirty="0"/>
              <a:t>, </a:t>
            </a:r>
            <a:r>
              <a:rPr lang="en-ID" dirty="0" err="1"/>
              <a:t>serta</a:t>
            </a:r>
            <a:r>
              <a:rPr lang="en-ID" dirty="0"/>
              <a:t> </a:t>
            </a:r>
            <a:r>
              <a:rPr lang="en-ID" dirty="0" err="1"/>
              <a:t>kekhawatiran</a:t>
            </a:r>
            <a:r>
              <a:rPr lang="en-ID" dirty="0"/>
              <a:t> yang </a:t>
            </a:r>
            <a:r>
              <a:rPr lang="en-ID" dirty="0" err="1"/>
              <a:t>terus-menerus</a:t>
            </a:r>
            <a:r>
              <a:rPr lang="en-ID" dirty="0"/>
              <a:t>, </a:t>
            </a:r>
            <a:r>
              <a:rPr lang="en-ID" dirty="0" err="1"/>
              <a:t>terutama</a:t>
            </a:r>
            <a:r>
              <a:rPr lang="en-ID" dirty="0"/>
              <a:t> di Indonesia, </a:t>
            </a:r>
            <a:r>
              <a:rPr lang="en-ID" dirty="0" err="1"/>
              <a:t>mengenai</a:t>
            </a:r>
            <a:r>
              <a:rPr lang="en-ID" dirty="0"/>
              <a:t> </a:t>
            </a:r>
            <a:r>
              <a:rPr lang="en-ID" dirty="0" err="1"/>
              <a:t>dampak</a:t>
            </a:r>
            <a:r>
              <a:rPr lang="en-ID" dirty="0"/>
              <a:t> CEPA </a:t>
            </a:r>
            <a:r>
              <a:rPr lang="en-ID" dirty="0" err="1"/>
              <a:t>terus</a:t>
            </a:r>
            <a:r>
              <a:rPr lang="en-ID" dirty="0"/>
              <a:t> </a:t>
            </a:r>
            <a:r>
              <a:rPr lang="en-ID" dirty="0" err="1"/>
              <a:t>menghambat</a:t>
            </a:r>
            <a:r>
              <a:rPr lang="en-ID" dirty="0"/>
              <a:t> </a:t>
            </a:r>
            <a:r>
              <a:rPr lang="en-ID" dirty="0" err="1"/>
              <a:t>negosiasi</a:t>
            </a:r>
            <a:r>
              <a:rPr lang="en-ID" dirty="0"/>
              <a:t>. Karena </a:t>
            </a:r>
            <a:r>
              <a:rPr lang="en-ID" dirty="0" err="1"/>
              <a:t>itu</a:t>
            </a:r>
            <a:r>
              <a:rPr lang="en-ID" dirty="0"/>
              <a:t> </a:t>
            </a:r>
            <a:r>
              <a:rPr lang="en-ID" dirty="0" err="1"/>
              <a:t>penting</a:t>
            </a:r>
            <a:r>
              <a:rPr lang="en-ID" dirty="0"/>
              <a:t> </a:t>
            </a:r>
            <a:r>
              <a:rPr lang="en-ID" dirty="0" err="1"/>
              <a:t>untuk</a:t>
            </a:r>
            <a:r>
              <a:rPr lang="en-ID" dirty="0"/>
              <a:t> </a:t>
            </a:r>
            <a:r>
              <a:rPr lang="en-ID" dirty="0" err="1"/>
              <a:t>menganalisis</a:t>
            </a:r>
            <a:r>
              <a:rPr lang="en-ID" dirty="0"/>
              <a:t> </a:t>
            </a:r>
            <a:r>
              <a:rPr lang="en-ID" dirty="0" err="1"/>
              <a:t>dampak</a:t>
            </a:r>
            <a:r>
              <a:rPr lang="en-ID" dirty="0"/>
              <a:t> </a:t>
            </a:r>
            <a:r>
              <a:rPr lang="en-ID" dirty="0" err="1"/>
              <a:t>potensial</a:t>
            </a:r>
            <a:r>
              <a:rPr lang="en-ID" dirty="0"/>
              <a:t> CEPA </a:t>
            </a:r>
            <a:r>
              <a:rPr lang="en-ID" dirty="0" err="1"/>
              <a:t>secara</a:t>
            </a:r>
            <a:r>
              <a:rPr lang="en-ID" dirty="0"/>
              <a:t> </a:t>
            </a:r>
            <a:r>
              <a:rPr lang="en-ID" dirty="0" err="1"/>
              <a:t>lebih</a:t>
            </a:r>
            <a:r>
              <a:rPr lang="en-ID" dirty="0"/>
              <a:t> </a:t>
            </a:r>
            <a:r>
              <a:rPr lang="en-ID" dirty="0" err="1"/>
              <a:t>rinci</a:t>
            </a:r>
            <a:r>
              <a:rPr lang="en-ID" dirty="0"/>
              <a:t>. </a:t>
            </a:r>
          </a:p>
          <a:p>
            <a:pPr algn="just"/>
            <a:endParaRPr lang="en-ID" dirty="0"/>
          </a:p>
        </p:txBody>
      </p:sp>
    </p:spTree>
    <p:extLst>
      <p:ext uri="{BB962C8B-B14F-4D97-AF65-F5344CB8AC3E}">
        <p14:creationId xmlns:p14="http://schemas.microsoft.com/office/powerpoint/2010/main" val="401230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141661" y="251754"/>
            <a:ext cx="9144000" cy="1144556"/>
          </a:xfrm>
        </p:spPr>
        <p:txBody>
          <a:bodyPr>
            <a:normAutofit/>
          </a:bodyPr>
          <a:lstStyle/>
          <a:p>
            <a:r>
              <a:rPr lang="en-US" sz="4400" dirty="0"/>
              <a:t>Sejarah Uni </a:t>
            </a:r>
            <a:r>
              <a:rPr lang="en-US" sz="4400" dirty="0" err="1"/>
              <a:t>Eropa</a:t>
            </a:r>
            <a:endParaRPr lang="en-US" sz="4400" dirty="0"/>
          </a:p>
        </p:txBody>
      </p:sp>
      <p:sp>
        <p:nvSpPr>
          <p:cNvPr id="14" name="Content Placeholder 13"/>
          <p:cNvSpPr>
            <a:spLocks noGrp="1"/>
          </p:cNvSpPr>
          <p:nvPr>
            <p:ph idx="1"/>
          </p:nvPr>
        </p:nvSpPr>
        <p:spPr>
          <a:xfrm>
            <a:off x="1204611" y="1966173"/>
            <a:ext cx="9951777" cy="4540129"/>
          </a:xfrm>
        </p:spPr>
        <p:txBody>
          <a:bodyPr/>
          <a:lstStyle/>
          <a:p>
            <a:pPr algn="just"/>
            <a:r>
              <a:rPr lang="en-US" dirty="0"/>
              <a:t>Pada p</a:t>
            </a:r>
            <a:r>
              <a:rPr lang="en-ID" dirty="0" err="1"/>
              <a:t>ertengahan</a:t>
            </a:r>
            <a:r>
              <a:rPr lang="en-ID" dirty="0"/>
              <a:t> </a:t>
            </a:r>
            <a:r>
              <a:rPr lang="en-ID" dirty="0" err="1"/>
              <a:t>abad</a:t>
            </a:r>
            <a:r>
              <a:rPr lang="en-ID" dirty="0"/>
              <a:t> ke-20, </a:t>
            </a:r>
            <a:r>
              <a:rPr lang="en-ID" dirty="0" err="1"/>
              <a:t>Eropa</a:t>
            </a:r>
            <a:r>
              <a:rPr lang="en-ID" dirty="0"/>
              <a:t> </a:t>
            </a:r>
            <a:r>
              <a:rPr lang="en-ID" dirty="0" err="1"/>
              <a:t>mengalami</a:t>
            </a:r>
            <a:r>
              <a:rPr lang="en-ID" dirty="0"/>
              <a:t> </a:t>
            </a:r>
            <a:r>
              <a:rPr lang="en-ID" dirty="0" err="1"/>
              <a:t>perang</a:t>
            </a:r>
            <a:r>
              <a:rPr lang="en-ID" dirty="0"/>
              <a:t> yang </a:t>
            </a:r>
            <a:r>
              <a:rPr lang="en-ID" dirty="0" err="1"/>
              <a:t>menghancurkan</a:t>
            </a:r>
            <a:r>
              <a:rPr lang="en-ID" dirty="0"/>
              <a:t>. </a:t>
            </a:r>
            <a:r>
              <a:rPr lang="en-ID" dirty="0" err="1"/>
              <a:t>Nasionalisme</a:t>
            </a:r>
            <a:r>
              <a:rPr lang="en-ID" dirty="0"/>
              <a:t> </a:t>
            </a:r>
            <a:r>
              <a:rPr lang="en-ID" dirty="0" err="1"/>
              <a:t>picik</a:t>
            </a:r>
            <a:r>
              <a:rPr lang="en-ID" dirty="0"/>
              <a:t>, </a:t>
            </a:r>
            <a:r>
              <a:rPr lang="en-ID" dirty="0" err="1"/>
              <a:t>perlombaan</a:t>
            </a:r>
            <a:r>
              <a:rPr lang="en-ID" dirty="0"/>
              <a:t> </a:t>
            </a:r>
            <a:r>
              <a:rPr lang="en-ID" dirty="0" err="1"/>
              <a:t>senjata</a:t>
            </a:r>
            <a:r>
              <a:rPr lang="en-ID" dirty="0"/>
              <a:t> dan </a:t>
            </a:r>
            <a:r>
              <a:rPr lang="en-ID" dirty="0" err="1"/>
              <a:t>persaingan</a:t>
            </a:r>
            <a:r>
              <a:rPr lang="en-ID" dirty="0"/>
              <a:t> </a:t>
            </a:r>
            <a:r>
              <a:rPr lang="en-ID" dirty="0" err="1"/>
              <a:t>ekonomi</a:t>
            </a:r>
            <a:r>
              <a:rPr lang="en-ID" dirty="0"/>
              <a:t> </a:t>
            </a:r>
            <a:r>
              <a:rPr lang="en-ID" dirty="0" err="1"/>
              <a:t>menjerumuskan</a:t>
            </a:r>
            <a:r>
              <a:rPr lang="en-ID" dirty="0"/>
              <a:t> </a:t>
            </a:r>
            <a:r>
              <a:rPr lang="en-ID" dirty="0" err="1"/>
              <a:t>benua</a:t>
            </a:r>
            <a:r>
              <a:rPr lang="en-ID" dirty="0"/>
              <a:t> </a:t>
            </a:r>
            <a:r>
              <a:rPr lang="en-ID" dirty="0" err="1"/>
              <a:t>ini</a:t>
            </a:r>
            <a:r>
              <a:rPr lang="en-ID" dirty="0"/>
              <a:t> </a:t>
            </a:r>
            <a:r>
              <a:rPr lang="en-ID" dirty="0" err="1"/>
              <a:t>ke</a:t>
            </a:r>
            <a:r>
              <a:rPr lang="en-ID" dirty="0"/>
              <a:t> </a:t>
            </a:r>
            <a:r>
              <a:rPr lang="en-ID" dirty="0" err="1"/>
              <a:t>dalam</a:t>
            </a:r>
            <a:r>
              <a:rPr lang="en-ID" dirty="0"/>
              <a:t> </a:t>
            </a:r>
            <a:r>
              <a:rPr lang="en-ID" dirty="0" err="1"/>
              <a:t>krisis</a:t>
            </a:r>
            <a:r>
              <a:rPr lang="en-ID" dirty="0"/>
              <a:t> yang </a:t>
            </a:r>
            <a:r>
              <a:rPr lang="en-ID" dirty="0" err="1"/>
              <a:t>dalam</a:t>
            </a:r>
            <a:r>
              <a:rPr lang="en-ID" dirty="0"/>
              <a:t>.</a:t>
            </a:r>
          </a:p>
          <a:p>
            <a:pPr algn="just"/>
            <a:r>
              <a:rPr lang="en-ID" dirty="0"/>
              <a:t>Pada </a:t>
            </a:r>
            <a:r>
              <a:rPr lang="en-ID" dirty="0" err="1"/>
              <a:t>tahun</a:t>
            </a:r>
            <a:r>
              <a:rPr lang="en-ID" dirty="0"/>
              <a:t> 1950, Robert Schumann, Menteri </a:t>
            </a:r>
            <a:r>
              <a:rPr lang="en-ID" dirty="0" err="1"/>
              <a:t>Luar</a:t>
            </a:r>
            <a:r>
              <a:rPr lang="en-ID" dirty="0"/>
              <a:t> Negeri </a:t>
            </a:r>
            <a:r>
              <a:rPr lang="en-ID" dirty="0" err="1"/>
              <a:t>Prancis</a:t>
            </a:r>
            <a:r>
              <a:rPr lang="en-ID" dirty="0"/>
              <a:t> </a:t>
            </a:r>
            <a:r>
              <a:rPr lang="en-ID" dirty="0" err="1"/>
              <a:t>saat</a:t>
            </a:r>
            <a:r>
              <a:rPr lang="en-ID" dirty="0"/>
              <a:t> </a:t>
            </a:r>
            <a:r>
              <a:rPr lang="en-ID" dirty="0" err="1"/>
              <a:t>itu</a:t>
            </a:r>
            <a:r>
              <a:rPr lang="en-ID" dirty="0"/>
              <a:t> </a:t>
            </a:r>
            <a:r>
              <a:rPr lang="en-ID" dirty="0" err="1"/>
              <a:t>mengusulkan</a:t>
            </a:r>
            <a:r>
              <a:rPr lang="en-ID" dirty="0"/>
              <a:t> </a:t>
            </a:r>
            <a:r>
              <a:rPr lang="en-ID" dirty="0" err="1"/>
              <a:t>pembentukan</a:t>
            </a:r>
            <a:r>
              <a:rPr lang="en-ID" dirty="0"/>
              <a:t> </a:t>
            </a:r>
            <a:r>
              <a:rPr lang="en-ID" dirty="0" err="1"/>
              <a:t>administrasi</a:t>
            </a:r>
            <a:r>
              <a:rPr lang="en-ID" dirty="0"/>
              <a:t> </a:t>
            </a:r>
            <a:r>
              <a:rPr lang="en-ID" dirty="0" err="1"/>
              <a:t>bersama</a:t>
            </a:r>
            <a:r>
              <a:rPr lang="en-ID" dirty="0"/>
              <a:t> </a:t>
            </a:r>
            <a:r>
              <a:rPr lang="en-ID" dirty="0" err="1"/>
              <a:t>Prancis-Jerman</a:t>
            </a:r>
            <a:r>
              <a:rPr lang="en-ID" dirty="0"/>
              <a:t> di </a:t>
            </a:r>
            <a:r>
              <a:rPr lang="en-ID" dirty="0" err="1"/>
              <a:t>sektor</a:t>
            </a:r>
            <a:r>
              <a:rPr lang="en-ID" dirty="0"/>
              <a:t> </a:t>
            </a:r>
            <a:r>
              <a:rPr lang="en-ID" dirty="0" err="1"/>
              <a:t>batubara</a:t>
            </a:r>
            <a:r>
              <a:rPr lang="en-ID" dirty="0"/>
              <a:t> dan </a:t>
            </a:r>
            <a:r>
              <a:rPr lang="en-ID" dirty="0" err="1"/>
              <a:t>baja</a:t>
            </a:r>
            <a:r>
              <a:rPr lang="en-ID" dirty="0"/>
              <a:t> </a:t>
            </a:r>
            <a:r>
              <a:rPr lang="en-ID" dirty="0" err="1"/>
              <a:t>dalam</a:t>
            </a:r>
            <a:r>
              <a:rPr lang="en-ID" dirty="0"/>
              <a:t> </a:t>
            </a:r>
            <a:r>
              <a:rPr lang="en-ID" dirty="0" err="1"/>
              <a:t>upaya</a:t>
            </a:r>
            <a:r>
              <a:rPr lang="en-ID" dirty="0"/>
              <a:t> </a:t>
            </a:r>
            <a:r>
              <a:rPr lang="en-ID" dirty="0" err="1"/>
              <a:t>untuk</a:t>
            </a:r>
            <a:r>
              <a:rPr lang="en-ID" dirty="0"/>
              <a:t> </a:t>
            </a:r>
            <a:r>
              <a:rPr lang="en-ID" dirty="0" err="1"/>
              <a:t>memulihkan</a:t>
            </a:r>
            <a:r>
              <a:rPr lang="en-ID" dirty="0"/>
              <a:t> </a:t>
            </a:r>
            <a:r>
              <a:rPr lang="en-ID" dirty="0" err="1"/>
              <a:t>kemakmuran</a:t>
            </a:r>
            <a:r>
              <a:rPr lang="en-ID" dirty="0"/>
              <a:t> </a:t>
            </a:r>
            <a:r>
              <a:rPr lang="en-ID" dirty="0" err="1"/>
              <a:t>Eropa</a:t>
            </a:r>
            <a:r>
              <a:rPr lang="en-ID" dirty="0"/>
              <a:t>.</a:t>
            </a:r>
          </a:p>
          <a:p>
            <a:pPr algn="just"/>
            <a:r>
              <a:rPr lang="en-ID" dirty="0" err="1"/>
              <a:t>Akhirnya</a:t>
            </a:r>
            <a:r>
              <a:rPr lang="en-ID" dirty="0"/>
              <a:t> </a:t>
            </a:r>
            <a:r>
              <a:rPr lang="en-ID" dirty="0" err="1"/>
              <a:t>setahun</a:t>
            </a:r>
            <a:r>
              <a:rPr lang="en-ID" dirty="0"/>
              <a:t> </a:t>
            </a:r>
            <a:r>
              <a:rPr lang="en-ID" dirty="0" err="1"/>
              <a:t>kemudian</a:t>
            </a:r>
            <a:r>
              <a:rPr lang="en-ID" dirty="0"/>
              <a:t>, </a:t>
            </a:r>
            <a:r>
              <a:rPr lang="en-ID" dirty="0" err="1"/>
              <a:t>terbentuklah</a:t>
            </a:r>
            <a:r>
              <a:rPr lang="en-ID" dirty="0"/>
              <a:t> </a:t>
            </a:r>
            <a:r>
              <a:rPr lang="en-ID" i="1" dirty="0"/>
              <a:t>European Coal and Steel Community </a:t>
            </a:r>
            <a:r>
              <a:rPr lang="en-ID" dirty="0"/>
              <a:t>(ECSC) </a:t>
            </a:r>
            <a:r>
              <a:rPr lang="en-ID" dirty="0" err="1"/>
              <a:t>atau</a:t>
            </a:r>
            <a:r>
              <a:rPr lang="en-ID" dirty="0"/>
              <a:t> </a:t>
            </a:r>
            <a:r>
              <a:rPr lang="en-ID" dirty="0" err="1"/>
              <a:t>Asosiasi</a:t>
            </a:r>
            <a:r>
              <a:rPr lang="en-ID" dirty="0"/>
              <a:t> </a:t>
            </a:r>
            <a:r>
              <a:rPr lang="en-ID" dirty="0" err="1"/>
              <a:t>Eropa</a:t>
            </a:r>
            <a:r>
              <a:rPr lang="en-ID" dirty="0"/>
              <a:t> </a:t>
            </a:r>
            <a:r>
              <a:rPr lang="en-ID" dirty="0" err="1"/>
              <a:t>untuk</a:t>
            </a:r>
            <a:r>
              <a:rPr lang="en-ID" dirty="0"/>
              <a:t> Batubara dan Baja.</a:t>
            </a:r>
          </a:p>
          <a:p>
            <a:pPr algn="just"/>
            <a:r>
              <a:rPr lang="en-ID" dirty="0"/>
              <a:t>Pada </a:t>
            </a:r>
            <a:r>
              <a:rPr lang="en-ID" dirty="0" err="1"/>
              <a:t>tahun</a:t>
            </a:r>
            <a:r>
              <a:rPr lang="en-ID" dirty="0"/>
              <a:t> 1954, </a:t>
            </a:r>
            <a:r>
              <a:rPr lang="en-ID" dirty="0" err="1"/>
              <a:t>keenam</a:t>
            </a:r>
            <a:r>
              <a:rPr lang="en-ID" dirty="0"/>
              <a:t> negara yang </a:t>
            </a:r>
            <a:r>
              <a:rPr lang="en-ID" dirty="0" err="1"/>
              <a:t>tergabung</a:t>
            </a:r>
            <a:r>
              <a:rPr lang="en-ID" dirty="0"/>
              <a:t> </a:t>
            </a:r>
            <a:r>
              <a:rPr lang="en-ID" dirty="0" err="1"/>
              <a:t>dalam</a:t>
            </a:r>
            <a:r>
              <a:rPr lang="en-ID" dirty="0"/>
              <a:t> ECSC </a:t>
            </a:r>
            <a:r>
              <a:rPr lang="en-ID" dirty="0" err="1"/>
              <a:t>menandatangani</a:t>
            </a:r>
            <a:r>
              <a:rPr lang="en-ID" dirty="0"/>
              <a:t> </a:t>
            </a:r>
            <a:r>
              <a:rPr lang="en-ID" dirty="0" err="1"/>
              <a:t>Perjanjian</a:t>
            </a:r>
            <a:r>
              <a:rPr lang="en-ID" dirty="0"/>
              <a:t> Roma dan </a:t>
            </a:r>
            <a:r>
              <a:rPr lang="en-ID" dirty="0" err="1"/>
              <a:t>membentuk</a:t>
            </a:r>
            <a:r>
              <a:rPr lang="en-ID" dirty="0"/>
              <a:t> </a:t>
            </a:r>
            <a:r>
              <a:rPr lang="en-ID" i="1" dirty="0"/>
              <a:t>European Economic Community – EEC </a:t>
            </a:r>
            <a:r>
              <a:rPr lang="en-ID" dirty="0"/>
              <a:t>(Masyarakat </a:t>
            </a:r>
            <a:r>
              <a:rPr lang="en-ID" dirty="0" err="1"/>
              <a:t>Ekonomi</a:t>
            </a:r>
            <a:r>
              <a:rPr lang="en-ID" dirty="0"/>
              <a:t> </a:t>
            </a:r>
            <a:r>
              <a:rPr lang="en-ID" dirty="0" err="1"/>
              <a:t>Eropa</a:t>
            </a:r>
            <a:r>
              <a:rPr lang="en-ID" dirty="0"/>
              <a:t>).  </a:t>
            </a:r>
          </a:p>
          <a:p>
            <a:pPr algn="just"/>
            <a:endParaRPr lang="en-ID" dirty="0"/>
          </a:p>
        </p:txBody>
      </p:sp>
      <p:grpSp>
        <p:nvGrpSpPr>
          <p:cNvPr id="4" name="Google Shape;956;p31">
            <a:extLst>
              <a:ext uri="{FF2B5EF4-FFF2-40B4-BE49-F238E27FC236}">
                <a16:creationId xmlns:a16="http://schemas.microsoft.com/office/drawing/2014/main" id="{08775FB7-1C00-4C67-9ED7-75DBD2D68293}"/>
              </a:ext>
            </a:extLst>
          </p:cNvPr>
          <p:cNvGrpSpPr/>
          <p:nvPr/>
        </p:nvGrpSpPr>
        <p:grpSpPr>
          <a:xfrm rot="4352406">
            <a:off x="11009794" y="5690750"/>
            <a:ext cx="1187081" cy="924674"/>
            <a:chOff x="5443802" y="2088421"/>
            <a:chExt cx="278328" cy="332641"/>
          </a:xfrm>
        </p:grpSpPr>
        <p:sp>
          <p:nvSpPr>
            <p:cNvPr id="5" name="Google Shape;957;p31">
              <a:extLst>
                <a:ext uri="{FF2B5EF4-FFF2-40B4-BE49-F238E27FC236}">
                  <a16:creationId xmlns:a16="http://schemas.microsoft.com/office/drawing/2014/main" id="{6DD5402F-6AFE-43DE-892B-0C00E0268EC0}"/>
                </a:ext>
              </a:extLst>
            </p:cNvPr>
            <p:cNvSpPr/>
            <p:nvPr/>
          </p:nvSpPr>
          <p:spPr>
            <a:xfrm rot="353869" flipH="1">
              <a:off x="5492269" y="2117785"/>
              <a:ext cx="65715" cy="90838"/>
            </a:xfrm>
            <a:custGeom>
              <a:avLst/>
              <a:gdLst/>
              <a:ahLst/>
              <a:cxnLst/>
              <a:rect l="l" t="t" r="r" b="b"/>
              <a:pathLst>
                <a:path w="1593" h="2202" extrusionOk="0">
                  <a:moveTo>
                    <a:pt x="1167" y="1"/>
                  </a:moveTo>
                  <a:cubicBezTo>
                    <a:pt x="1142" y="1"/>
                    <a:pt x="1121" y="12"/>
                    <a:pt x="1104" y="38"/>
                  </a:cubicBezTo>
                  <a:lnTo>
                    <a:pt x="104" y="1586"/>
                  </a:lnTo>
                  <a:cubicBezTo>
                    <a:pt x="1" y="1744"/>
                    <a:pt x="274" y="2202"/>
                    <a:pt x="429" y="2202"/>
                  </a:cubicBezTo>
                  <a:cubicBezTo>
                    <a:pt x="454" y="2202"/>
                    <a:pt x="476" y="2190"/>
                    <a:pt x="492" y="2164"/>
                  </a:cubicBezTo>
                  <a:lnTo>
                    <a:pt x="1492" y="616"/>
                  </a:lnTo>
                  <a:cubicBezTo>
                    <a:pt x="1593" y="458"/>
                    <a:pt x="1321" y="1"/>
                    <a:pt x="1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58;p31">
              <a:extLst>
                <a:ext uri="{FF2B5EF4-FFF2-40B4-BE49-F238E27FC236}">
                  <a16:creationId xmlns:a16="http://schemas.microsoft.com/office/drawing/2014/main" id="{8F43E996-42CC-4ECD-A9F4-7836744AC52B}"/>
                </a:ext>
              </a:extLst>
            </p:cNvPr>
            <p:cNvSpPr/>
            <p:nvPr/>
          </p:nvSpPr>
          <p:spPr>
            <a:xfrm rot="353869" flipH="1">
              <a:off x="5605984" y="2088421"/>
              <a:ext cx="47606" cy="62828"/>
            </a:xfrm>
            <a:custGeom>
              <a:avLst/>
              <a:gdLst/>
              <a:ahLst/>
              <a:cxnLst/>
              <a:rect l="l" t="t" r="r" b="b"/>
              <a:pathLst>
                <a:path w="1154" h="1523" extrusionOk="0">
                  <a:moveTo>
                    <a:pt x="744" y="0"/>
                  </a:moveTo>
                  <a:cubicBezTo>
                    <a:pt x="704" y="0"/>
                    <a:pt x="667" y="16"/>
                    <a:pt x="638" y="58"/>
                  </a:cubicBezTo>
                  <a:cubicBezTo>
                    <a:pt x="459" y="341"/>
                    <a:pt x="276" y="623"/>
                    <a:pt x="94" y="902"/>
                  </a:cubicBezTo>
                  <a:cubicBezTo>
                    <a:pt x="1" y="1045"/>
                    <a:pt x="60" y="1241"/>
                    <a:pt x="157" y="1367"/>
                  </a:cubicBezTo>
                  <a:cubicBezTo>
                    <a:pt x="201" y="1426"/>
                    <a:pt x="316" y="1523"/>
                    <a:pt x="412" y="1523"/>
                  </a:cubicBezTo>
                  <a:cubicBezTo>
                    <a:pt x="452" y="1523"/>
                    <a:pt x="488" y="1506"/>
                    <a:pt x="516" y="1463"/>
                  </a:cubicBezTo>
                  <a:lnTo>
                    <a:pt x="1060" y="620"/>
                  </a:lnTo>
                  <a:cubicBezTo>
                    <a:pt x="1153" y="477"/>
                    <a:pt x="1094" y="284"/>
                    <a:pt x="997" y="154"/>
                  </a:cubicBezTo>
                  <a:cubicBezTo>
                    <a:pt x="953" y="96"/>
                    <a:pt x="840"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959;p31">
              <a:extLst>
                <a:ext uri="{FF2B5EF4-FFF2-40B4-BE49-F238E27FC236}">
                  <a16:creationId xmlns:a16="http://schemas.microsoft.com/office/drawing/2014/main" id="{C36A3310-BFE9-4E5E-9CFE-886EEAA93931}"/>
                </a:ext>
              </a:extLst>
            </p:cNvPr>
            <p:cNvSpPr/>
            <p:nvPr/>
          </p:nvSpPr>
          <p:spPr>
            <a:xfrm rot="353869" flipH="1">
              <a:off x="5508415" y="2280276"/>
              <a:ext cx="49503" cy="58496"/>
            </a:xfrm>
            <a:custGeom>
              <a:avLst/>
              <a:gdLst/>
              <a:ahLst/>
              <a:cxnLst/>
              <a:rect l="l" t="t" r="r" b="b"/>
              <a:pathLst>
                <a:path w="1200" h="1418" extrusionOk="0">
                  <a:moveTo>
                    <a:pt x="789" y="0"/>
                  </a:moveTo>
                  <a:cubicBezTo>
                    <a:pt x="738" y="0"/>
                    <a:pt x="690" y="19"/>
                    <a:pt x="655" y="68"/>
                  </a:cubicBezTo>
                  <a:cubicBezTo>
                    <a:pt x="562" y="201"/>
                    <a:pt x="459" y="330"/>
                    <a:pt x="359" y="463"/>
                  </a:cubicBezTo>
                  <a:cubicBezTo>
                    <a:pt x="307" y="477"/>
                    <a:pt x="256" y="514"/>
                    <a:pt x="227" y="577"/>
                  </a:cubicBezTo>
                  <a:cubicBezTo>
                    <a:pt x="183" y="669"/>
                    <a:pt x="143" y="766"/>
                    <a:pt x="100" y="859"/>
                  </a:cubicBezTo>
                  <a:cubicBezTo>
                    <a:pt x="1" y="1080"/>
                    <a:pt x="231" y="1417"/>
                    <a:pt x="437" y="1417"/>
                  </a:cubicBezTo>
                  <a:cubicBezTo>
                    <a:pt x="505" y="1417"/>
                    <a:pt x="571" y="1380"/>
                    <a:pt x="622" y="1287"/>
                  </a:cubicBezTo>
                  <a:cubicBezTo>
                    <a:pt x="748" y="1045"/>
                    <a:pt x="937" y="842"/>
                    <a:pt x="1097" y="620"/>
                  </a:cubicBezTo>
                  <a:cubicBezTo>
                    <a:pt x="1200" y="474"/>
                    <a:pt x="1170" y="281"/>
                    <a:pt x="1060" y="144"/>
                  </a:cubicBezTo>
                  <a:cubicBezTo>
                    <a:pt x="1005" y="76"/>
                    <a:pt x="891"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60;p31">
              <a:extLst>
                <a:ext uri="{FF2B5EF4-FFF2-40B4-BE49-F238E27FC236}">
                  <a16:creationId xmlns:a16="http://schemas.microsoft.com/office/drawing/2014/main" id="{DF3623B8-4960-48BC-BE16-A163A80524F3}"/>
                </a:ext>
              </a:extLst>
            </p:cNvPr>
            <p:cNvSpPr/>
            <p:nvPr/>
          </p:nvSpPr>
          <p:spPr>
            <a:xfrm rot="353869" flipH="1">
              <a:off x="5680424" y="2195286"/>
              <a:ext cx="41706" cy="55939"/>
            </a:xfrm>
            <a:custGeom>
              <a:avLst/>
              <a:gdLst/>
              <a:ahLst/>
              <a:cxnLst/>
              <a:rect l="l" t="t" r="r" b="b"/>
              <a:pathLst>
                <a:path w="1011" h="1356" extrusionOk="0">
                  <a:moveTo>
                    <a:pt x="558" y="1"/>
                  </a:moveTo>
                  <a:cubicBezTo>
                    <a:pt x="545" y="1"/>
                    <a:pt x="533" y="4"/>
                    <a:pt x="522" y="12"/>
                  </a:cubicBezTo>
                  <a:cubicBezTo>
                    <a:pt x="250" y="201"/>
                    <a:pt x="87" y="466"/>
                    <a:pt x="27" y="792"/>
                  </a:cubicBezTo>
                  <a:cubicBezTo>
                    <a:pt x="0" y="944"/>
                    <a:pt x="113" y="1137"/>
                    <a:pt x="207" y="1251"/>
                  </a:cubicBezTo>
                  <a:cubicBezTo>
                    <a:pt x="244" y="1294"/>
                    <a:pt x="314" y="1356"/>
                    <a:pt x="367" y="1356"/>
                  </a:cubicBezTo>
                  <a:cubicBezTo>
                    <a:pt x="397" y="1356"/>
                    <a:pt x="423" y="1335"/>
                    <a:pt x="432" y="1277"/>
                  </a:cubicBezTo>
                  <a:cubicBezTo>
                    <a:pt x="483" y="1015"/>
                    <a:pt x="632" y="799"/>
                    <a:pt x="848" y="649"/>
                  </a:cubicBezTo>
                  <a:cubicBezTo>
                    <a:pt x="1011" y="539"/>
                    <a:pt x="718" y="1"/>
                    <a:pt x="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61;p31">
              <a:extLst>
                <a:ext uri="{FF2B5EF4-FFF2-40B4-BE49-F238E27FC236}">
                  <a16:creationId xmlns:a16="http://schemas.microsoft.com/office/drawing/2014/main" id="{8E9C16F4-2BA9-46D8-AC16-AE1F5AC77F9B}"/>
                </a:ext>
              </a:extLst>
            </p:cNvPr>
            <p:cNvSpPr/>
            <p:nvPr/>
          </p:nvSpPr>
          <p:spPr>
            <a:xfrm rot="353869" flipH="1">
              <a:off x="5670061" y="2297323"/>
              <a:ext cx="44924" cy="57382"/>
            </a:xfrm>
            <a:custGeom>
              <a:avLst/>
              <a:gdLst/>
              <a:ahLst/>
              <a:cxnLst/>
              <a:rect l="l" t="t" r="r" b="b"/>
              <a:pathLst>
                <a:path w="1089" h="1391" extrusionOk="0">
                  <a:moveTo>
                    <a:pt x="655" y="1"/>
                  </a:moveTo>
                  <a:cubicBezTo>
                    <a:pt x="625" y="1"/>
                    <a:pt x="598" y="15"/>
                    <a:pt x="576" y="48"/>
                  </a:cubicBezTo>
                  <a:cubicBezTo>
                    <a:pt x="487" y="187"/>
                    <a:pt x="397" y="330"/>
                    <a:pt x="303" y="469"/>
                  </a:cubicBezTo>
                  <a:lnTo>
                    <a:pt x="111" y="768"/>
                  </a:lnTo>
                  <a:cubicBezTo>
                    <a:pt x="1" y="940"/>
                    <a:pt x="265" y="1390"/>
                    <a:pt x="432" y="1390"/>
                  </a:cubicBezTo>
                  <a:cubicBezTo>
                    <a:pt x="462" y="1390"/>
                    <a:pt x="489" y="1376"/>
                    <a:pt x="510" y="1343"/>
                  </a:cubicBezTo>
                  <a:lnTo>
                    <a:pt x="702" y="1041"/>
                  </a:lnTo>
                  <a:cubicBezTo>
                    <a:pt x="795" y="901"/>
                    <a:pt x="885" y="762"/>
                    <a:pt x="978" y="619"/>
                  </a:cubicBezTo>
                  <a:cubicBezTo>
                    <a:pt x="1088" y="450"/>
                    <a:pt x="825" y="1"/>
                    <a:pt x="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62;p31">
              <a:extLst>
                <a:ext uri="{FF2B5EF4-FFF2-40B4-BE49-F238E27FC236}">
                  <a16:creationId xmlns:a16="http://schemas.microsoft.com/office/drawing/2014/main" id="{FE02FA57-8277-4032-BE8C-09DDB6D6C3F4}"/>
                </a:ext>
              </a:extLst>
            </p:cNvPr>
            <p:cNvSpPr/>
            <p:nvPr/>
          </p:nvSpPr>
          <p:spPr>
            <a:xfrm rot="353869" flipH="1">
              <a:off x="5594601" y="2218908"/>
              <a:ext cx="48725" cy="72151"/>
            </a:xfrm>
            <a:custGeom>
              <a:avLst/>
              <a:gdLst/>
              <a:ahLst/>
              <a:cxnLst/>
              <a:rect l="l" t="t" r="r" b="b"/>
              <a:pathLst>
                <a:path w="1333" h="1749" extrusionOk="0">
                  <a:moveTo>
                    <a:pt x="923" y="1"/>
                  </a:moveTo>
                  <a:cubicBezTo>
                    <a:pt x="888" y="1"/>
                    <a:pt x="857" y="16"/>
                    <a:pt x="834" y="55"/>
                  </a:cubicBezTo>
                  <a:cubicBezTo>
                    <a:pt x="611" y="430"/>
                    <a:pt x="359" y="783"/>
                    <a:pt x="90" y="1125"/>
                  </a:cubicBezTo>
                  <a:cubicBezTo>
                    <a:pt x="0" y="1241"/>
                    <a:pt x="70" y="1437"/>
                    <a:pt x="137" y="1543"/>
                  </a:cubicBezTo>
                  <a:cubicBezTo>
                    <a:pt x="177" y="1606"/>
                    <a:pt x="292" y="1748"/>
                    <a:pt x="395" y="1748"/>
                  </a:cubicBezTo>
                  <a:cubicBezTo>
                    <a:pt x="417" y="1748"/>
                    <a:pt x="439" y="1742"/>
                    <a:pt x="459" y="1726"/>
                  </a:cubicBezTo>
                  <a:cubicBezTo>
                    <a:pt x="475" y="1717"/>
                    <a:pt x="488" y="1703"/>
                    <a:pt x="502" y="1689"/>
                  </a:cubicBezTo>
                  <a:lnTo>
                    <a:pt x="505" y="1686"/>
                  </a:lnTo>
                  <a:cubicBezTo>
                    <a:pt x="644" y="1570"/>
                    <a:pt x="741" y="1441"/>
                    <a:pt x="817" y="1271"/>
                  </a:cubicBezTo>
                  <a:cubicBezTo>
                    <a:pt x="821" y="1268"/>
                    <a:pt x="821" y="1264"/>
                    <a:pt x="821" y="1264"/>
                  </a:cubicBezTo>
                  <a:cubicBezTo>
                    <a:pt x="970" y="1056"/>
                    <a:pt x="1116" y="843"/>
                    <a:pt x="1246" y="620"/>
                  </a:cubicBezTo>
                  <a:cubicBezTo>
                    <a:pt x="1333" y="477"/>
                    <a:pt x="1266" y="288"/>
                    <a:pt x="1173" y="162"/>
                  </a:cubicBezTo>
                  <a:cubicBezTo>
                    <a:pt x="1134" y="108"/>
                    <a:pt x="1017" y="1"/>
                    <a:pt x="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63;p31">
              <a:extLst>
                <a:ext uri="{FF2B5EF4-FFF2-40B4-BE49-F238E27FC236}">
                  <a16:creationId xmlns:a16="http://schemas.microsoft.com/office/drawing/2014/main" id="{CD8CE73C-B1AA-4912-ABC0-88F4A0007C63}"/>
                </a:ext>
              </a:extLst>
            </p:cNvPr>
            <p:cNvSpPr/>
            <p:nvPr/>
          </p:nvSpPr>
          <p:spPr>
            <a:xfrm rot="353869" flipH="1">
              <a:off x="5594514" y="2336618"/>
              <a:ext cx="60971" cy="84444"/>
            </a:xfrm>
            <a:custGeom>
              <a:avLst/>
              <a:gdLst/>
              <a:ahLst/>
              <a:cxnLst/>
              <a:rect l="l" t="t" r="r" b="b"/>
              <a:pathLst>
                <a:path w="1478" h="2047" extrusionOk="0">
                  <a:moveTo>
                    <a:pt x="1052" y="0"/>
                  </a:moveTo>
                  <a:cubicBezTo>
                    <a:pt x="1033" y="0"/>
                    <a:pt x="1017" y="8"/>
                    <a:pt x="1005" y="27"/>
                  </a:cubicBezTo>
                  <a:cubicBezTo>
                    <a:pt x="703" y="495"/>
                    <a:pt x="401" y="967"/>
                    <a:pt x="95" y="1435"/>
                  </a:cubicBezTo>
                  <a:cubicBezTo>
                    <a:pt x="1" y="1579"/>
                    <a:pt x="290" y="2047"/>
                    <a:pt x="428" y="2047"/>
                  </a:cubicBezTo>
                  <a:cubicBezTo>
                    <a:pt x="446" y="2047"/>
                    <a:pt x="462" y="2038"/>
                    <a:pt x="473" y="2020"/>
                  </a:cubicBezTo>
                  <a:lnTo>
                    <a:pt x="1384" y="611"/>
                  </a:lnTo>
                  <a:cubicBezTo>
                    <a:pt x="1477" y="465"/>
                    <a:pt x="1191" y="0"/>
                    <a:pt x="1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964;p31">
              <a:extLst>
                <a:ext uri="{FF2B5EF4-FFF2-40B4-BE49-F238E27FC236}">
                  <a16:creationId xmlns:a16="http://schemas.microsoft.com/office/drawing/2014/main" id="{215BFA62-B5DF-411A-8D0D-019C932998A3}"/>
                </a:ext>
              </a:extLst>
            </p:cNvPr>
            <p:cNvSpPr/>
            <p:nvPr/>
          </p:nvSpPr>
          <p:spPr>
            <a:xfrm rot="353869" flipH="1">
              <a:off x="5443802" y="2194387"/>
              <a:ext cx="47606" cy="65592"/>
            </a:xfrm>
            <a:custGeom>
              <a:avLst/>
              <a:gdLst/>
              <a:ahLst/>
              <a:cxnLst/>
              <a:rect l="l" t="t" r="r" b="b"/>
              <a:pathLst>
                <a:path w="1154" h="1590" extrusionOk="0">
                  <a:moveTo>
                    <a:pt x="733" y="0"/>
                  </a:moveTo>
                  <a:cubicBezTo>
                    <a:pt x="723" y="0"/>
                    <a:pt x="716" y="4"/>
                    <a:pt x="710" y="13"/>
                  </a:cubicBezTo>
                  <a:cubicBezTo>
                    <a:pt x="587" y="202"/>
                    <a:pt x="467" y="392"/>
                    <a:pt x="344" y="577"/>
                  </a:cubicBezTo>
                  <a:cubicBezTo>
                    <a:pt x="258" y="714"/>
                    <a:pt x="168" y="850"/>
                    <a:pt x="82" y="986"/>
                  </a:cubicBezTo>
                  <a:cubicBezTo>
                    <a:pt x="0" y="1114"/>
                    <a:pt x="314" y="1590"/>
                    <a:pt x="418" y="1590"/>
                  </a:cubicBezTo>
                  <a:cubicBezTo>
                    <a:pt x="427" y="1590"/>
                    <a:pt x="435" y="1586"/>
                    <a:pt x="441" y="1577"/>
                  </a:cubicBezTo>
                  <a:lnTo>
                    <a:pt x="1072" y="608"/>
                  </a:lnTo>
                  <a:cubicBezTo>
                    <a:pt x="1154" y="480"/>
                    <a:pt x="837"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956;p31">
            <a:extLst>
              <a:ext uri="{FF2B5EF4-FFF2-40B4-BE49-F238E27FC236}">
                <a16:creationId xmlns:a16="http://schemas.microsoft.com/office/drawing/2014/main" id="{1858E1B9-E4A4-4A1B-90BD-104A3AAC610A}"/>
              </a:ext>
            </a:extLst>
          </p:cNvPr>
          <p:cNvGrpSpPr/>
          <p:nvPr/>
        </p:nvGrpSpPr>
        <p:grpSpPr>
          <a:xfrm rot="9984893">
            <a:off x="202544" y="-51458"/>
            <a:ext cx="1866276" cy="1946875"/>
            <a:chOff x="5440558" y="2086142"/>
            <a:chExt cx="284336" cy="337830"/>
          </a:xfrm>
        </p:grpSpPr>
        <p:sp>
          <p:nvSpPr>
            <p:cNvPr id="16" name="Google Shape;957;p31">
              <a:extLst>
                <a:ext uri="{FF2B5EF4-FFF2-40B4-BE49-F238E27FC236}">
                  <a16:creationId xmlns:a16="http://schemas.microsoft.com/office/drawing/2014/main" id="{F764E688-BAEA-42C0-8594-904CF9F0F341}"/>
                </a:ext>
              </a:extLst>
            </p:cNvPr>
            <p:cNvSpPr/>
            <p:nvPr/>
          </p:nvSpPr>
          <p:spPr>
            <a:xfrm rot="353869" flipH="1">
              <a:off x="5492269" y="2117785"/>
              <a:ext cx="65715" cy="90838"/>
            </a:xfrm>
            <a:custGeom>
              <a:avLst/>
              <a:gdLst/>
              <a:ahLst/>
              <a:cxnLst/>
              <a:rect l="l" t="t" r="r" b="b"/>
              <a:pathLst>
                <a:path w="1593" h="2202" extrusionOk="0">
                  <a:moveTo>
                    <a:pt x="1167" y="1"/>
                  </a:moveTo>
                  <a:cubicBezTo>
                    <a:pt x="1142" y="1"/>
                    <a:pt x="1121" y="12"/>
                    <a:pt x="1104" y="38"/>
                  </a:cubicBezTo>
                  <a:lnTo>
                    <a:pt x="104" y="1586"/>
                  </a:lnTo>
                  <a:cubicBezTo>
                    <a:pt x="1" y="1744"/>
                    <a:pt x="274" y="2202"/>
                    <a:pt x="429" y="2202"/>
                  </a:cubicBezTo>
                  <a:cubicBezTo>
                    <a:pt x="454" y="2202"/>
                    <a:pt x="476" y="2190"/>
                    <a:pt x="492" y="2164"/>
                  </a:cubicBezTo>
                  <a:lnTo>
                    <a:pt x="1492" y="616"/>
                  </a:lnTo>
                  <a:cubicBezTo>
                    <a:pt x="1593" y="458"/>
                    <a:pt x="1321" y="1"/>
                    <a:pt x="1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958;p31">
              <a:extLst>
                <a:ext uri="{FF2B5EF4-FFF2-40B4-BE49-F238E27FC236}">
                  <a16:creationId xmlns:a16="http://schemas.microsoft.com/office/drawing/2014/main" id="{65CD3444-DD36-4841-8357-7B273A9ABA93}"/>
                </a:ext>
              </a:extLst>
            </p:cNvPr>
            <p:cNvSpPr/>
            <p:nvPr/>
          </p:nvSpPr>
          <p:spPr>
            <a:xfrm rot="353869" flipH="1">
              <a:off x="5605984" y="2088421"/>
              <a:ext cx="47606" cy="62828"/>
            </a:xfrm>
            <a:custGeom>
              <a:avLst/>
              <a:gdLst/>
              <a:ahLst/>
              <a:cxnLst/>
              <a:rect l="l" t="t" r="r" b="b"/>
              <a:pathLst>
                <a:path w="1154" h="1523" extrusionOk="0">
                  <a:moveTo>
                    <a:pt x="744" y="0"/>
                  </a:moveTo>
                  <a:cubicBezTo>
                    <a:pt x="704" y="0"/>
                    <a:pt x="667" y="16"/>
                    <a:pt x="638" y="58"/>
                  </a:cubicBezTo>
                  <a:cubicBezTo>
                    <a:pt x="459" y="341"/>
                    <a:pt x="276" y="623"/>
                    <a:pt x="94" y="902"/>
                  </a:cubicBezTo>
                  <a:cubicBezTo>
                    <a:pt x="1" y="1045"/>
                    <a:pt x="60" y="1241"/>
                    <a:pt x="157" y="1367"/>
                  </a:cubicBezTo>
                  <a:cubicBezTo>
                    <a:pt x="201" y="1426"/>
                    <a:pt x="316" y="1523"/>
                    <a:pt x="412" y="1523"/>
                  </a:cubicBezTo>
                  <a:cubicBezTo>
                    <a:pt x="452" y="1523"/>
                    <a:pt x="488" y="1506"/>
                    <a:pt x="516" y="1463"/>
                  </a:cubicBezTo>
                  <a:lnTo>
                    <a:pt x="1060" y="620"/>
                  </a:lnTo>
                  <a:cubicBezTo>
                    <a:pt x="1153" y="477"/>
                    <a:pt x="1094" y="284"/>
                    <a:pt x="997" y="154"/>
                  </a:cubicBezTo>
                  <a:cubicBezTo>
                    <a:pt x="953" y="96"/>
                    <a:pt x="840"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9;p31">
              <a:extLst>
                <a:ext uri="{FF2B5EF4-FFF2-40B4-BE49-F238E27FC236}">
                  <a16:creationId xmlns:a16="http://schemas.microsoft.com/office/drawing/2014/main" id="{008319DD-435A-43D9-AE80-ECFB9B3363C7}"/>
                </a:ext>
              </a:extLst>
            </p:cNvPr>
            <p:cNvSpPr/>
            <p:nvPr/>
          </p:nvSpPr>
          <p:spPr>
            <a:xfrm rot="353869" flipH="1">
              <a:off x="5508415" y="2280276"/>
              <a:ext cx="49503" cy="58496"/>
            </a:xfrm>
            <a:custGeom>
              <a:avLst/>
              <a:gdLst/>
              <a:ahLst/>
              <a:cxnLst/>
              <a:rect l="l" t="t" r="r" b="b"/>
              <a:pathLst>
                <a:path w="1200" h="1418" extrusionOk="0">
                  <a:moveTo>
                    <a:pt x="789" y="0"/>
                  </a:moveTo>
                  <a:cubicBezTo>
                    <a:pt x="738" y="0"/>
                    <a:pt x="690" y="19"/>
                    <a:pt x="655" y="68"/>
                  </a:cubicBezTo>
                  <a:cubicBezTo>
                    <a:pt x="562" y="201"/>
                    <a:pt x="459" y="330"/>
                    <a:pt x="359" y="463"/>
                  </a:cubicBezTo>
                  <a:cubicBezTo>
                    <a:pt x="307" y="477"/>
                    <a:pt x="256" y="514"/>
                    <a:pt x="227" y="577"/>
                  </a:cubicBezTo>
                  <a:cubicBezTo>
                    <a:pt x="183" y="669"/>
                    <a:pt x="143" y="766"/>
                    <a:pt x="100" y="859"/>
                  </a:cubicBezTo>
                  <a:cubicBezTo>
                    <a:pt x="1" y="1080"/>
                    <a:pt x="231" y="1417"/>
                    <a:pt x="437" y="1417"/>
                  </a:cubicBezTo>
                  <a:cubicBezTo>
                    <a:pt x="505" y="1417"/>
                    <a:pt x="571" y="1380"/>
                    <a:pt x="622" y="1287"/>
                  </a:cubicBezTo>
                  <a:cubicBezTo>
                    <a:pt x="748" y="1045"/>
                    <a:pt x="937" y="842"/>
                    <a:pt x="1097" y="620"/>
                  </a:cubicBezTo>
                  <a:cubicBezTo>
                    <a:pt x="1200" y="474"/>
                    <a:pt x="1170" y="281"/>
                    <a:pt x="1060" y="144"/>
                  </a:cubicBezTo>
                  <a:cubicBezTo>
                    <a:pt x="1005" y="76"/>
                    <a:pt x="891"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0;p31">
              <a:extLst>
                <a:ext uri="{FF2B5EF4-FFF2-40B4-BE49-F238E27FC236}">
                  <a16:creationId xmlns:a16="http://schemas.microsoft.com/office/drawing/2014/main" id="{5BDB3FE5-7CF0-4838-86D1-78FD12A18342}"/>
                </a:ext>
              </a:extLst>
            </p:cNvPr>
            <p:cNvSpPr/>
            <p:nvPr/>
          </p:nvSpPr>
          <p:spPr>
            <a:xfrm rot="353869" flipH="1">
              <a:off x="5680424" y="2195286"/>
              <a:ext cx="41706" cy="55939"/>
            </a:xfrm>
            <a:custGeom>
              <a:avLst/>
              <a:gdLst/>
              <a:ahLst/>
              <a:cxnLst/>
              <a:rect l="l" t="t" r="r" b="b"/>
              <a:pathLst>
                <a:path w="1011" h="1356" extrusionOk="0">
                  <a:moveTo>
                    <a:pt x="558" y="1"/>
                  </a:moveTo>
                  <a:cubicBezTo>
                    <a:pt x="545" y="1"/>
                    <a:pt x="533" y="4"/>
                    <a:pt x="522" y="12"/>
                  </a:cubicBezTo>
                  <a:cubicBezTo>
                    <a:pt x="250" y="201"/>
                    <a:pt x="87" y="466"/>
                    <a:pt x="27" y="792"/>
                  </a:cubicBezTo>
                  <a:cubicBezTo>
                    <a:pt x="0" y="944"/>
                    <a:pt x="113" y="1137"/>
                    <a:pt x="207" y="1251"/>
                  </a:cubicBezTo>
                  <a:cubicBezTo>
                    <a:pt x="244" y="1294"/>
                    <a:pt x="314" y="1356"/>
                    <a:pt x="367" y="1356"/>
                  </a:cubicBezTo>
                  <a:cubicBezTo>
                    <a:pt x="397" y="1356"/>
                    <a:pt x="423" y="1335"/>
                    <a:pt x="432" y="1277"/>
                  </a:cubicBezTo>
                  <a:cubicBezTo>
                    <a:pt x="483" y="1015"/>
                    <a:pt x="632" y="799"/>
                    <a:pt x="848" y="649"/>
                  </a:cubicBezTo>
                  <a:cubicBezTo>
                    <a:pt x="1011" y="539"/>
                    <a:pt x="718" y="1"/>
                    <a:pt x="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1;p31">
              <a:extLst>
                <a:ext uri="{FF2B5EF4-FFF2-40B4-BE49-F238E27FC236}">
                  <a16:creationId xmlns:a16="http://schemas.microsoft.com/office/drawing/2014/main" id="{691480F9-9EB9-4264-A417-A2C88442217B}"/>
                </a:ext>
              </a:extLst>
            </p:cNvPr>
            <p:cNvSpPr/>
            <p:nvPr/>
          </p:nvSpPr>
          <p:spPr>
            <a:xfrm rot="353869" flipH="1">
              <a:off x="5670061" y="2297323"/>
              <a:ext cx="44924" cy="57382"/>
            </a:xfrm>
            <a:custGeom>
              <a:avLst/>
              <a:gdLst/>
              <a:ahLst/>
              <a:cxnLst/>
              <a:rect l="l" t="t" r="r" b="b"/>
              <a:pathLst>
                <a:path w="1089" h="1391" extrusionOk="0">
                  <a:moveTo>
                    <a:pt x="655" y="1"/>
                  </a:moveTo>
                  <a:cubicBezTo>
                    <a:pt x="625" y="1"/>
                    <a:pt x="598" y="15"/>
                    <a:pt x="576" y="48"/>
                  </a:cubicBezTo>
                  <a:cubicBezTo>
                    <a:pt x="487" y="187"/>
                    <a:pt x="397" y="330"/>
                    <a:pt x="303" y="469"/>
                  </a:cubicBezTo>
                  <a:lnTo>
                    <a:pt x="111" y="768"/>
                  </a:lnTo>
                  <a:cubicBezTo>
                    <a:pt x="1" y="940"/>
                    <a:pt x="265" y="1390"/>
                    <a:pt x="432" y="1390"/>
                  </a:cubicBezTo>
                  <a:cubicBezTo>
                    <a:pt x="462" y="1390"/>
                    <a:pt x="489" y="1376"/>
                    <a:pt x="510" y="1343"/>
                  </a:cubicBezTo>
                  <a:lnTo>
                    <a:pt x="702" y="1041"/>
                  </a:lnTo>
                  <a:cubicBezTo>
                    <a:pt x="795" y="901"/>
                    <a:pt x="885" y="762"/>
                    <a:pt x="978" y="619"/>
                  </a:cubicBezTo>
                  <a:cubicBezTo>
                    <a:pt x="1088" y="450"/>
                    <a:pt x="825" y="1"/>
                    <a:pt x="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62;p31">
              <a:extLst>
                <a:ext uri="{FF2B5EF4-FFF2-40B4-BE49-F238E27FC236}">
                  <a16:creationId xmlns:a16="http://schemas.microsoft.com/office/drawing/2014/main" id="{50ABB68D-D4ED-4FAF-B673-C0B4E9208C7D}"/>
                </a:ext>
              </a:extLst>
            </p:cNvPr>
            <p:cNvSpPr/>
            <p:nvPr/>
          </p:nvSpPr>
          <p:spPr>
            <a:xfrm rot="353869" flipH="1">
              <a:off x="5588353" y="2218435"/>
              <a:ext cx="54990" cy="72151"/>
            </a:xfrm>
            <a:custGeom>
              <a:avLst/>
              <a:gdLst/>
              <a:ahLst/>
              <a:cxnLst/>
              <a:rect l="l" t="t" r="r" b="b"/>
              <a:pathLst>
                <a:path w="1333" h="1749" extrusionOk="0">
                  <a:moveTo>
                    <a:pt x="923" y="1"/>
                  </a:moveTo>
                  <a:cubicBezTo>
                    <a:pt x="888" y="1"/>
                    <a:pt x="857" y="16"/>
                    <a:pt x="834" y="55"/>
                  </a:cubicBezTo>
                  <a:cubicBezTo>
                    <a:pt x="611" y="430"/>
                    <a:pt x="359" y="783"/>
                    <a:pt x="90" y="1125"/>
                  </a:cubicBezTo>
                  <a:cubicBezTo>
                    <a:pt x="0" y="1241"/>
                    <a:pt x="70" y="1437"/>
                    <a:pt x="137" y="1543"/>
                  </a:cubicBezTo>
                  <a:cubicBezTo>
                    <a:pt x="177" y="1606"/>
                    <a:pt x="292" y="1748"/>
                    <a:pt x="395" y="1748"/>
                  </a:cubicBezTo>
                  <a:cubicBezTo>
                    <a:pt x="417" y="1748"/>
                    <a:pt x="439" y="1742"/>
                    <a:pt x="459" y="1726"/>
                  </a:cubicBezTo>
                  <a:cubicBezTo>
                    <a:pt x="475" y="1717"/>
                    <a:pt x="488" y="1703"/>
                    <a:pt x="502" y="1689"/>
                  </a:cubicBezTo>
                  <a:lnTo>
                    <a:pt x="505" y="1686"/>
                  </a:lnTo>
                  <a:cubicBezTo>
                    <a:pt x="644" y="1570"/>
                    <a:pt x="741" y="1441"/>
                    <a:pt x="817" y="1271"/>
                  </a:cubicBezTo>
                  <a:cubicBezTo>
                    <a:pt x="821" y="1268"/>
                    <a:pt x="821" y="1264"/>
                    <a:pt x="821" y="1264"/>
                  </a:cubicBezTo>
                  <a:cubicBezTo>
                    <a:pt x="970" y="1056"/>
                    <a:pt x="1116" y="843"/>
                    <a:pt x="1246" y="620"/>
                  </a:cubicBezTo>
                  <a:cubicBezTo>
                    <a:pt x="1333" y="477"/>
                    <a:pt x="1266" y="288"/>
                    <a:pt x="1173" y="162"/>
                  </a:cubicBezTo>
                  <a:cubicBezTo>
                    <a:pt x="1134" y="108"/>
                    <a:pt x="1017" y="1"/>
                    <a:pt x="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963;p31">
              <a:extLst>
                <a:ext uri="{FF2B5EF4-FFF2-40B4-BE49-F238E27FC236}">
                  <a16:creationId xmlns:a16="http://schemas.microsoft.com/office/drawing/2014/main" id="{017ED07D-7FFB-4126-A9CA-48412F21E263}"/>
                </a:ext>
              </a:extLst>
            </p:cNvPr>
            <p:cNvSpPr/>
            <p:nvPr/>
          </p:nvSpPr>
          <p:spPr>
            <a:xfrm rot="353869" flipH="1">
              <a:off x="5594514" y="2336618"/>
              <a:ext cx="60971" cy="84444"/>
            </a:xfrm>
            <a:custGeom>
              <a:avLst/>
              <a:gdLst/>
              <a:ahLst/>
              <a:cxnLst/>
              <a:rect l="l" t="t" r="r" b="b"/>
              <a:pathLst>
                <a:path w="1478" h="2047" extrusionOk="0">
                  <a:moveTo>
                    <a:pt x="1052" y="0"/>
                  </a:moveTo>
                  <a:cubicBezTo>
                    <a:pt x="1033" y="0"/>
                    <a:pt x="1017" y="8"/>
                    <a:pt x="1005" y="27"/>
                  </a:cubicBezTo>
                  <a:cubicBezTo>
                    <a:pt x="703" y="495"/>
                    <a:pt x="401" y="967"/>
                    <a:pt x="95" y="1435"/>
                  </a:cubicBezTo>
                  <a:cubicBezTo>
                    <a:pt x="1" y="1579"/>
                    <a:pt x="290" y="2047"/>
                    <a:pt x="428" y="2047"/>
                  </a:cubicBezTo>
                  <a:cubicBezTo>
                    <a:pt x="446" y="2047"/>
                    <a:pt x="462" y="2038"/>
                    <a:pt x="473" y="2020"/>
                  </a:cubicBezTo>
                  <a:lnTo>
                    <a:pt x="1384" y="611"/>
                  </a:lnTo>
                  <a:cubicBezTo>
                    <a:pt x="1477" y="465"/>
                    <a:pt x="1191" y="0"/>
                    <a:pt x="1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64;p31">
              <a:extLst>
                <a:ext uri="{FF2B5EF4-FFF2-40B4-BE49-F238E27FC236}">
                  <a16:creationId xmlns:a16="http://schemas.microsoft.com/office/drawing/2014/main" id="{78C769E9-A452-46DF-A65D-BF5E3204D5F1}"/>
                </a:ext>
              </a:extLst>
            </p:cNvPr>
            <p:cNvSpPr/>
            <p:nvPr/>
          </p:nvSpPr>
          <p:spPr>
            <a:xfrm rot="353869" flipH="1">
              <a:off x="5443802" y="2194387"/>
              <a:ext cx="47606" cy="65592"/>
            </a:xfrm>
            <a:custGeom>
              <a:avLst/>
              <a:gdLst/>
              <a:ahLst/>
              <a:cxnLst/>
              <a:rect l="l" t="t" r="r" b="b"/>
              <a:pathLst>
                <a:path w="1154" h="1590" extrusionOk="0">
                  <a:moveTo>
                    <a:pt x="733" y="0"/>
                  </a:moveTo>
                  <a:cubicBezTo>
                    <a:pt x="723" y="0"/>
                    <a:pt x="716" y="4"/>
                    <a:pt x="710" y="13"/>
                  </a:cubicBezTo>
                  <a:cubicBezTo>
                    <a:pt x="587" y="202"/>
                    <a:pt x="467" y="392"/>
                    <a:pt x="344" y="577"/>
                  </a:cubicBezTo>
                  <a:cubicBezTo>
                    <a:pt x="258" y="714"/>
                    <a:pt x="168" y="850"/>
                    <a:pt x="82" y="986"/>
                  </a:cubicBezTo>
                  <a:cubicBezTo>
                    <a:pt x="0" y="1114"/>
                    <a:pt x="314" y="1590"/>
                    <a:pt x="418" y="1590"/>
                  </a:cubicBezTo>
                  <a:cubicBezTo>
                    <a:pt x="427" y="1590"/>
                    <a:pt x="435" y="1586"/>
                    <a:pt x="441" y="1577"/>
                  </a:cubicBezTo>
                  <a:lnTo>
                    <a:pt x="1072" y="608"/>
                  </a:lnTo>
                  <a:cubicBezTo>
                    <a:pt x="1154" y="480"/>
                    <a:pt x="837"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09BBF-0CED-4779-9CE7-A56EFE6AF7FD}"/>
              </a:ext>
            </a:extLst>
          </p:cNvPr>
          <p:cNvSpPr>
            <a:spLocks noGrp="1"/>
          </p:cNvSpPr>
          <p:nvPr>
            <p:ph idx="1"/>
          </p:nvPr>
        </p:nvSpPr>
        <p:spPr>
          <a:xfrm>
            <a:off x="477788" y="1772816"/>
            <a:ext cx="11233247" cy="4968552"/>
          </a:xfrm>
        </p:spPr>
        <p:txBody>
          <a:bodyPr>
            <a:normAutofit/>
          </a:bodyPr>
          <a:lstStyle/>
          <a:p>
            <a:pPr algn="just"/>
            <a:r>
              <a:rPr lang="en-ID" dirty="0" err="1"/>
              <a:t>Tujuan</a:t>
            </a:r>
            <a:r>
              <a:rPr lang="en-ID" dirty="0"/>
              <a:t> </a:t>
            </a:r>
            <a:r>
              <a:rPr lang="en-ID" dirty="0" err="1"/>
              <a:t>dari</a:t>
            </a:r>
            <a:r>
              <a:rPr lang="en-ID" dirty="0"/>
              <a:t> EEC </a:t>
            </a:r>
            <a:r>
              <a:rPr lang="en-ID" dirty="0" err="1"/>
              <a:t>adalah</a:t>
            </a:r>
            <a:r>
              <a:rPr lang="en-ID" dirty="0"/>
              <a:t> </a:t>
            </a:r>
            <a:r>
              <a:rPr lang="en-ID" dirty="0" err="1"/>
              <a:t>untuk</a:t>
            </a:r>
            <a:r>
              <a:rPr lang="en-ID" dirty="0"/>
              <a:t> </a:t>
            </a:r>
            <a:r>
              <a:rPr lang="en-ID" dirty="0" err="1"/>
              <a:t>membentuk</a:t>
            </a:r>
            <a:r>
              <a:rPr lang="en-ID" dirty="0"/>
              <a:t> pasar </a:t>
            </a:r>
            <a:r>
              <a:rPr lang="en-ID" dirty="0" err="1"/>
              <a:t>bersama</a:t>
            </a:r>
            <a:r>
              <a:rPr lang="en-ID" dirty="0"/>
              <a:t>. </a:t>
            </a:r>
            <a:r>
              <a:rPr lang="en-ID" dirty="0" err="1"/>
              <a:t>Pihak</a:t>
            </a:r>
            <a:r>
              <a:rPr lang="en-ID" dirty="0"/>
              <a:t>- </a:t>
            </a:r>
            <a:r>
              <a:rPr lang="en-ID" dirty="0" err="1"/>
              <a:t>pihak</a:t>
            </a:r>
            <a:r>
              <a:rPr lang="en-ID" dirty="0"/>
              <a:t> yang </a:t>
            </a:r>
            <a:r>
              <a:rPr lang="en-ID" dirty="0" err="1"/>
              <a:t>berkaitan</a:t>
            </a:r>
            <a:r>
              <a:rPr lang="en-ID" dirty="0"/>
              <a:t> </a:t>
            </a:r>
            <a:r>
              <a:rPr lang="en-ID" dirty="0" err="1"/>
              <a:t>sepakat</a:t>
            </a:r>
            <a:r>
              <a:rPr lang="en-ID" dirty="0"/>
              <a:t> </a:t>
            </a:r>
            <a:r>
              <a:rPr lang="en-ID" dirty="0" err="1"/>
              <a:t>untuk</a:t>
            </a:r>
            <a:r>
              <a:rPr lang="en-ID" dirty="0"/>
              <a:t> </a:t>
            </a:r>
            <a:r>
              <a:rPr lang="en-ID" dirty="0" err="1"/>
              <a:t>menghapus</a:t>
            </a:r>
            <a:r>
              <a:rPr lang="en-ID" dirty="0"/>
              <a:t> </a:t>
            </a:r>
            <a:r>
              <a:rPr lang="en-ID" dirty="0" err="1"/>
              <a:t>bea</a:t>
            </a:r>
            <a:r>
              <a:rPr lang="en-ID" dirty="0"/>
              <a:t> </a:t>
            </a:r>
            <a:r>
              <a:rPr lang="en-ID" dirty="0" err="1"/>
              <a:t>impor</a:t>
            </a:r>
            <a:r>
              <a:rPr lang="en-ID" dirty="0"/>
              <a:t> dan </a:t>
            </a:r>
            <a:r>
              <a:rPr lang="en-ID" dirty="0" err="1"/>
              <a:t>berbagai</a:t>
            </a:r>
            <a:r>
              <a:rPr lang="en-ID" dirty="0"/>
              <a:t> </a:t>
            </a:r>
            <a:r>
              <a:rPr lang="en-ID" dirty="0" err="1"/>
              <a:t>jenis</a:t>
            </a:r>
            <a:r>
              <a:rPr lang="en-ID" dirty="0"/>
              <a:t> </a:t>
            </a:r>
            <a:r>
              <a:rPr lang="en-ID" dirty="0" err="1"/>
              <a:t>pajak</a:t>
            </a:r>
            <a:r>
              <a:rPr lang="en-ID" dirty="0"/>
              <a:t> </a:t>
            </a:r>
            <a:r>
              <a:rPr lang="en-ID" dirty="0" err="1"/>
              <a:t>serta</a:t>
            </a:r>
            <a:r>
              <a:rPr lang="en-ID" dirty="0"/>
              <a:t> </a:t>
            </a:r>
            <a:r>
              <a:rPr lang="en-ID" dirty="0" err="1"/>
              <a:t>regulasi</a:t>
            </a:r>
            <a:r>
              <a:rPr lang="en-ID" dirty="0"/>
              <a:t> </a:t>
            </a:r>
            <a:r>
              <a:rPr lang="en-ID" dirty="0" err="1"/>
              <a:t>dalam</a:t>
            </a:r>
            <a:r>
              <a:rPr lang="en-ID" dirty="0"/>
              <a:t> </a:t>
            </a:r>
            <a:r>
              <a:rPr lang="en-ID" dirty="0" err="1"/>
              <a:t>transaksi</a:t>
            </a:r>
            <a:r>
              <a:rPr lang="en-ID" dirty="0"/>
              <a:t> </a:t>
            </a:r>
            <a:r>
              <a:rPr lang="en-ID" dirty="0" err="1"/>
              <a:t>ekonomi</a:t>
            </a:r>
            <a:r>
              <a:rPr lang="en-ID" dirty="0"/>
              <a:t>.</a:t>
            </a:r>
          </a:p>
          <a:p>
            <a:pPr algn="just"/>
            <a:r>
              <a:rPr lang="en-ID" dirty="0" err="1"/>
              <a:t>Dengan</a:t>
            </a:r>
            <a:r>
              <a:rPr lang="en-ID" dirty="0"/>
              <a:t> </a:t>
            </a:r>
            <a:r>
              <a:rPr lang="en-ID" dirty="0" err="1"/>
              <a:t>berakhirnya</a:t>
            </a:r>
            <a:r>
              <a:rPr lang="en-ID" dirty="0"/>
              <a:t> </a:t>
            </a:r>
            <a:r>
              <a:rPr lang="en-ID" dirty="0" err="1"/>
              <a:t>perang</a:t>
            </a:r>
            <a:r>
              <a:rPr lang="en-ID" dirty="0"/>
              <a:t> </a:t>
            </a:r>
            <a:r>
              <a:rPr lang="en-ID" dirty="0" err="1"/>
              <a:t>dingin</a:t>
            </a:r>
            <a:r>
              <a:rPr lang="en-ID" dirty="0"/>
              <a:t>, </a:t>
            </a:r>
            <a:r>
              <a:rPr lang="en-ID" dirty="0" err="1"/>
              <a:t>berakhir</a:t>
            </a:r>
            <a:r>
              <a:rPr lang="en-ID" dirty="0"/>
              <a:t> pula </a:t>
            </a:r>
            <a:r>
              <a:rPr lang="en-ID" dirty="0" err="1"/>
              <a:t>konflik</a:t>
            </a:r>
            <a:r>
              <a:rPr lang="en-ID" dirty="0"/>
              <a:t> </a:t>
            </a:r>
            <a:r>
              <a:rPr lang="en-ID" dirty="0" err="1"/>
              <a:t>antara</a:t>
            </a:r>
            <a:r>
              <a:rPr lang="en-ID" dirty="0"/>
              <a:t> </a:t>
            </a:r>
            <a:r>
              <a:rPr lang="en-ID" dirty="0" err="1"/>
              <a:t>blok</a:t>
            </a:r>
            <a:r>
              <a:rPr lang="en-ID" dirty="0"/>
              <a:t> Barat dan </a:t>
            </a:r>
            <a:r>
              <a:rPr lang="en-ID" dirty="0" err="1"/>
              <a:t>blok</a:t>
            </a:r>
            <a:r>
              <a:rPr lang="en-ID" dirty="0"/>
              <a:t> Timur. </a:t>
            </a:r>
            <a:r>
              <a:rPr lang="en-ID" dirty="0" err="1"/>
              <a:t>Jerman</a:t>
            </a:r>
            <a:r>
              <a:rPr lang="en-ID" dirty="0"/>
              <a:t> </a:t>
            </a:r>
            <a:r>
              <a:rPr lang="en-ID" dirty="0" err="1"/>
              <a:t>berhasil</a:t>
            </a:r>
            <a:r>
              <a:rPr lang="en-ID" dirty="0"/>
              <a:t> </a:t>
            </a:r>
            <a:r>
              <a:rPr lang="en-ID" dirty="0" err="1"/>
              <a:t>melaksanakan</a:t>
            </a:r>
            <a:r>
              <a:rPr lang="en-ID" dirty="0"/>
              <a:t> </a:t>
            </a:r>
            <a:r>
              <a:rPr lang="en-ID" dirty="0" err="1"/>
              <a:t>reunifikasi</a:t>
            </a:r>
            <a:r>
              <a:rPr lang="en-ID" dirty="0"/>
              <a:t> dan Uni Soviet </a:t>
            </a:r>
            <a:r>
              <a:rPr lang="en-ID" dirty="0" err="1"/>
              <a:t>runtuh</a:t>
            </a:r>
            <a:r>
              <a:rPr lang="en-ID" dirty="0"/>
              <a:t>. </a:t>
            </a:r>
          </a:p>
          <a:p>
            <a:pPr algn="just"/>
            <a:r>
              <a:rPr lang="en-ID" dirty="0" err="1"/>
              <a:t>Terdapat</a:t>
            </a:r>
            <a:r>
              <a:rPr lang="en-ID" dirty="0"/>
              <a:t> </a:t>
            </a:r>
            <a:r>
              <a:rPr lang="en-ID" dirty="0" err="1"/>
              <a:t>banyak</a:t>
            </a:r>
            <a:r>
              <a:rPr lang="en-ID" dirty="0"/>
              <a:t> negara yang </a:t>
            </a:r>
            <a:r>
              <a:rPr lang="en-ID" dirty="0" err="1"/>
              <a:t>sebelumnya</a:t>
            </a:r>
            <a:r>
              <a:rPr lang="en-ID" dirty="0"/>
              <a:t> </a:t>
            </a:r>
            <a:r>
              <a:rPr lang="en-ID" dirty="0" err="1"/>
              <a:t>berada</a:t>
            </a:r>
            <a:r>
              <a:rPr lang="en-ID" dirty="0"/>
              <a:t> di </a:t>
            </a:r>
            <a:r>
              <a:rPr lang="en-ID" dirty="0" err="1"/>
              <a:t>bawah</a:t>
            </a:r>
            <a:r>
              <a:rPr lang="en-ID" dirty="0"/>
              <a:t> </a:t>
            </a:r>
            <a:r>
              <a:rPr lang="en-ID" dirty="0" err="1"/>
              <a:t>federasi</a:t>
            </a:r>
            <a:r>
              <a:rPr lang="en-ID" dirty="0"/>
              <a:t> Uni Soviet </a:t>
            </a:r>
            <a:r>
              <a:rPr lang="en-ID" dirty="0" err="1"/>
              <a:t>lalu</a:t>
            </a:r>
            <a:r>
              <a:rPr lang="en-ID" dirty="0"/>
              <a:t> </a:t>
            </a:r>
            <a:r>
              <a:rPr lang="en-ID" dirty="0" err="1"/>
              <a:t>membentuk</a:t>
            </a:r>
            <a:r>
              <a:rPr lang="en-ID" dirty="0"/>
              <a:t> negara </a:t>
            </a:r>
            <a:r>
              <a:rPr lang="en-ID" dirty="0" err="1"/>
              <a:t>sendiri</a:t>
            </a:r>
            <a:r>
              <a:rPr lang="en-ID" dirty="0"/>
              <a:t> yang </a:t>
            </a:r>
            <a:r>
              <a:rPr lang="en-ID" dirty="0" err="1"/>
              <a:t>membuat</a:t>
            </a:r>
            <a:r>
              <a:rPr lang="en-ID" dirty="0"/>
              <a:t> EEC </a:t>
            </a:r>
            <a:r>
              <a:rPr lang="en-ID" dirty="0" err="1"/>
              <a:t>kembali</a:t>
            </a:r>
            <a:r>
              <a:rPr lang="en-ID" dirty="0"/>
              <a:t> </a:t>
            </a:r>
            <a:r>
              <a:rPr lang="en-ID" dirty="0" err="1"/>
              <a:t>mengalami</a:t>
            </a:r>
            <a:r>
              <a:rPr lang="en-ID" dirty="0"/>
              <a:t> </a:t>
            </a:r>
            <a:r>
              <a:rPr lang="en-ID" dirty="0" err="1"/>
              <a:t>pembaruan</a:t>
            </a:r>
            <a:r>
              <a:rPr lang="en-ID" dirty="0"/>
              <a:t> dan </a:t>
            </a:r>
            <a:r>
              <a:rPr lang="en-ID" dirty="0" err="1"/>
              <a:t>peluasan</a:t>
            </a:r>
            <a:r>
              <a:rPr lang="en-ID" dirty="0"/>
              <a:t> </a:t>
            </a:r>
            <a:r>
              <a:rPr lang="en-ID" dirty="0" err="1"/>
              <a:t>besar</a:t>
            </a:r>
            <a:r>
              <a:rPr lang="en-ID" dirty="0"/>
              <a:t>.</a:t>
            </a:r>
          </a:p>
          <a:p>
            <a:pPr algn="just"/>
            <a:r>
              <a:rPr lang="en-ID" dirty="0"/>
              <a:t>Pada 1 November 1993, negara-negara EEC </a:t>
            </a:r>
            <a:r>
              <a:rPr lang="en-ID" dirty="0" err="1"/>
              <a:t>menyepakati</a:t>
            </a:r>
            <a:r>
              <a:rPr lang="en-ID" dirty="0"/>
              <a:t> </a:t>
            </a:r>
            <a:r>
              <a:rPr lang="en-ID" dirty="0" err="1"/>
              <a:t>Perjanjian</a:t>
            </a:r>
            <a:r>
              <a:rPr lang="en-ID" dirty="0"/>
              <a:t> Maastricht </a:t>
            </a:r>
            <a:r>
              <a:rPr lang="en-ID" dirty="0" err="1"/>
              <a:t>untuk</a:t>
            </a:r>
            <a:r>
              <a:rPr lang="en-ID" dirty="0"/>
              <a:t> </a:t>
            </a:r>
            <a:r>
              <a:rPr lang="en-ID" dirty="0" err="1"/>
              <a:t>membentuk</a:t>
            </a:r>
            <a:r>
              <a:rPr lang="en-ID" dirty="0"/>
              <a:t> Uni </a:t>
            </a:r>
            <a:r>
              <a:rPr lang="en-ID" dirty="0" err="1"/>
              <a:t>Eropa</a:t>
            </a:r>
            <a:r>
              <a:rPr lang="en-ID" dirty="0"/>
              <a:t>. </a:t>
            </a:r>
            <a:r>
              <a:rPr lang="en-ID" dirty="0" err="1"/>
              <a:t>Dalam</a:t>
            </a:r>
            <a:r>
              <a:rPr lang="en-ID" dirty="0"/>
              <a:t> </a:t>
            </a:r>
            <a:r>
              <a:rPr lang="en-ID" dirty="0" err="1"/>
              <a:t>perjaniian</a:t>
            </a:r>
            <a:r>
              <a:rPr lang="en-ID" dirty="0"/>
              <a:t> </a:t>
            </a:r>
            <a:r>
              <a:rPr lang="en-ID" dirty="0" err="1"/>
              <a:t>itu</a:t>
            </a:r>
            <a:r>
              <a:rPr lang="en-ID" dirty="0"/>
              <a:t> </a:t>
            </a:r>
            <a:r>
              <a:rPr lang="en-ID" dirty="0" err="1"/>
              <a:t>disepakati</a:t>
            </a:r>
            <a:r>
              <a:rPr lang="en-ID" dirty="0"/>
              <a:t> </a:t>
            </a:r>
            <a:r>
              <a:rPr lang="en-ID" dirty="0" err="1"/>
              <a:t>kerjasama</a:t>
            </a:r>
            <a:r>
              <a:rPr lang="en-ID" dirty="0"/>
              <a:t> </a:t>
            </a:r>
            <a:r>
              <a:rPr lang="en-ID" dirty="0" err="1"/>
              <a:t>dalam</a:t>
            </a:r>
            <a:r>
              <a:rPr lang="en-ID" dirty="0"/>
              <a:t> </a:t>
            </a:r>
            <a:r>
              <a:rPr lang="en-ID" dirty="0" err="1"/>
              <a:t>bidang</a:t>
            </a:r>
            <a:r>
              <a:rPr lang="en-ID" dirty="0"/>
              <a:t> </a:t>
            </a:r>
            <a:r>
              <a:rPr lang="en-ID" dirty="0" err="1"/>
              <a:t>peradilan</a:t>
            </a:r>
            <a:r>
              <a:rPr lang="en-ID" dirty="0"/>
              <a:t> dan </a:t>
            </a:r>
            <a:r>
              <a:rPr lang="en-ID" dirty="0" err="1"/>
              <a:t>kemananan</a:t>
            </a:r>
            <a:r>
              <a:rPr lang="en-ID" dirty="0"/>
              <a:t> </a:t>
            </a:r>
            <a:r>
              <a:rPr lang="en-ID" dirty="0" err="1"/>
              <a:t>dalam</a:t>
            </a:r>
            <a:r>
              <a:rPr lang="en-ID" dirty="0"/>
              <a:t> negeri. </a:t>
            </a:r>
            <a:r>
              <a:rPr lang="en-ID" dirty="0" err="1"/>
              <a:t>Selain</a:t>
            </a:r>
            <a:r>
              <a:rPr lang="en-ID" dirty="0"/>
              <a:t> </a:t>
            </a:r>
            <a:r>
              <a:rPr lang="en-ID" dirty="0" err="1"/>
              <a:t>itu</a:t>
            </a:r>
            <a:r>
              <a:rPr lang="en-ID" dirty="0"/>
              <a:t>, di Maastricht juga </a:t>
            </a:r>
            <a:r>
              <a:rPr lang="en-ID" dirty="0" err="1"/>
              <a:t>disepakati</a:t>
            </a:r>
            <a:r>
              <a:rPr lang="en-ID" dirty="0"/>
              <a:t> </a:t>
            </a:r>
            <a:r>
              <a:rPr lang="en-ID" dirty="0" err="1"/>
              <a:t>mengenai</a:t>
            </a:r>
            <a:r>
              <a:rPr lang="en-ID" dirty="0"/>
              <a:t> </a:t>
            </a:r>
            <a:r>
              <a:rPr lang="en-ID" dirty="0" err="1"/>
              <a:t>pembentukan</a:t>
            </a:r>
            <a:r>
              <a:rPr lang="en-ID" dirty="0"/>
              <a:t> </a:t>
            </a:r>
            <a:r>
              <a:rPr lang="en-ID" dirty="0" err="1"/>
              <a:t>mata</a:t>
            </a:r>
            <a:r>
              <a:rPr lang="en-ID" dirty="0"/>
              <a:t> </a:t>
            </a:r>
            <a:r>
              <a:rPr lang="en-ID" dirty="0" err="1"/>
              <a:t>uang</a:t>
            </a:r>
            <a:r>
              <a:rPr lang="en-ID" dirty="0"/>
              <a:t> Bersama </a:t>
            </a:r>
            <a:r>
              <a:rPr lang="en-ID" dirty="0" err="1"/>
              <a:t>yaitu</a:t>
            </a:r>
            <a:r>
              <a:rPr lang="en-ID" dirty="0"/>
              <a:t> Euro.</a:t>
            </a:r>
          </a:p>
          <a:p>
            <a:pPr marL="0" indent="0" algn="just">
              <a:buNone/>
            </a:pPr>
            <a:endParaRPr lang="en-ID" dirty="0"/>
          </a:p>
        </p:txBody>
      </p:sp>
      <p:sp>
        <p:nvSpPr>
          <p:cNvPr id="7" name="Google Shape;148;p20">
            <a:extLst>
              <a:ext uri="{FF2B5EF4-FFF2-40B4-BE49-F238E27FC236}">
                <a16:creationId xmlns:a16="http://schemas.microsoft.com/office/drawing/2014/main" id="{DCD71A15-9D5C-4B77-8805-3EF58A89F01E}"/>
              </a:ext>
            </a:extLst>
          </p:cNvPr>
          <p:cNvSpPr/>
          <p:nvPr/>
        </p:nvSpPr>
        <p:spPr>
          <a:xfrm>
            <a:off x="10996911" y="20082"/>
            <a:ext cx="632079" cy="705541"/>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48;p20">
            <a:extLst>
              <a:ext uri="{FF2B5EF4-FFF2-40B4-BE49-F238E27FC236}">
                <a16:creationId xmlns:a16="http://schemas.microsoft.com/office/drawing/2014/main" id="{B62FD52E-4333-4000-B52C-3DD1C81C66D3}"/>
              </a:ext>
            </a:extLst>
          </p:cNvPr>
          <p:cNvSpPr/>
          <p:nvPr/>
        </p:nvSpPr>
        <p:spPr>
          <a:xfrm>
            <a:off x="11312951" y="77494"/>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815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332A-2ED6-4523-BF97-467C964E30E7}"/>
              </a:ext>
            </a:extLst>
          </p:cNvPr>
          <p:cNvSpPr>
            <a:spLocks noGrp="1"/>
          </p:cNvSpPr>
          <p:nvPr>
            <p:ph type="title"/>
          </p:nvPr>
        </p:nvSpPr>
        <p:spPr/>
        <p:txBody>
          <a:bodyPr/>
          <a:lstStyle/>
          <a:p>
            <a:r>
              <a:rPr lang="id-ID" dirty="0"/>
              <a:t>Perkembangan Uni Eropa</a:t>
            </a:r>
          </a:p>
        </p:txBody>
      </p:sp>
      <p:sp>
        <p:nvSpPr>
          <p:cNvPr id="3" name="Content Placeholder 2">
            <a:extLst>
              <a:ext uri="{FF2B5EF4-FFF2-40B4-BE49-F238E27FC236}">
                <a16:creationId xmlns:a16="http://schemas.microsoft.com/office/drawing/2014/main" id="{09492658-04D1-4CDA-A85E-CC147E2239B3}"/>
              </a:ext>
            </a:extLst>
          </p:cNvPr>
          <p:cNvSpPr>
            <a:spLocks noGrp="1"/>
          </p:cNvSpPr>
          <p:nvPr>
            <p:ph idx="1"/>
          </p:nvPr>
        </p:nvSpPr>
        <p:spPr>
          <a:xfrm>
            <a:off x="1280991" y="1916832"/>
            <a:ext cx="10557507" cy="4817732"/>
          </a:xfrm>
        </p:spPr>
        <p:txBody>
          <a:bodyPr/>
          <a:lstStyle/>
          <a:p>
            <a:pPr algn="just"/>
            <a:r>
              <a:rPr lang="en-US" dirty="0"/>
              <a:t>Uni </a:t>
            </a:r>
            <a:r>
              <a:rPr lang="en-US" dirty="0" err="1"/>
              <a:t>Eropa</a:t>
            </a:r>
            <a:r>
              <a:rPr lang="en-US" dirty="0"/>
              <a:t> </a:t>
            </a:r>
            <a:r>
              <a:rPr lang="en-US" dirty="0" err="1"/>
              <a:t>adalah</a:t>
            </a:r>
            <a:r>
              <a:rPr lang="en-US" dirty="0"/>
              <a:t> </a:t>
            </a:r>
            <a:r>
              <a:rPr lang="en-US" dirty="0" err="1"/>
              <a:t>organisasi</a:t>
            </a:r>
            <a:r>
              <a:rPr lang="en-US" dirty="0"/>
              <a:t> </a:t>
            </a:r>
            <a:r>
              <a:rPr lang="en-US" dirty="0" err="1"/>
              <a:t>ekonomi</a:t>
            </a:r>
            <a:r>
              <a:rPr lang="en-US" dirty="0"/>
              <a:t> dan </a:t>
            </a:r>
            <a:r>
              <a:rPr lang="en-US" dirty="0" err="1"/>
              <a:t>politik</a:t>
            </a:r>
            <a:r>
              <a:rPr lang="en-US" dirty="0"/>
              <a:t> yang </a:t>
            </a:r>
            <a:r>
              <a:rPr lang="en-US" dirty="0" err="1"/>
              <a:t>saat</a:t>
            </a:r>
            <a:r>
              <a:rPr lang="en-US" dirty="0"/>
              <a:t> </a:t>
            </a:r>
            <a:r>
              <a:rPr lang="en-US" dirty="0" err="1"/>
              <a:t>ini</a:t>
            </a:r>
            <a:r>
              <a:rPr lang="en-US" dirty="0"/>
              <a:t> </a:t>
            </a:r>
            <a:r>
              <a:rPr lang="en-US" dirty="0" err="1"/>
              <a:t>berjumlah</a:t>
            </a:r>
            <a:r>
              <a:rPr lang="en-US" dirty="0"/>
              <a:t> 28 negara </a:t>
            </a:r>
            <a:r>
              <a:rPr lang="en-US" dirty="0" err="1"/>
              <a:t>Eropa</a:t>
            </a:r>
            <a:r>
              <a:rPr lang="en-US" dirty="0"/>
              <a:t>. Proses </a:t>
            </a:r>
            <a:r>
              <a:rPr lang="en-US" dirty="0" err="1"/>
              <a:t>integrasi</a:t>
            </a:r>
            <a:r>
              <a:rPr lang="en-US" dirty="0"/>
              <a:t> Uni </a:t>
            </a:r>
            <a:r>
              <a:rPr lang="en-US" dirty="0" err="1"/>
              <a:t>Eropa</a:t>
            </a:r>
            <a:r>
              <a:rPr lang="en-US" dirty="0"/>
              <a:t> </a:t>
            </a:r>
            <a:r>
              <a:rPr lang="en-US" dirty="0" err="1"/>
              <a:t>dimulai</a:t>
            </a:r>
            <a:r>
              <a:rPr lang="en-US" dirty="0"/>
              <a:t> </a:t>
            </a:r>
            <a:r>
              <a:rPr lang="en-US" dirty="0" err="1"/>
              <a:t>dari</a:t>
            </a:r>
            <a:r>
              <a:rPr lang="en-US" dirty="0"/>
              <a:t> </a:t>
            </a:r>
            <a:r>
              <a:rPr lang="en-US" dirty="0" err="1"/>
              <a:t>dibentuknya</a:t>
            </a:r>
            <a:r>
              <a:rPr lang="en-US" dirty="0"/>
              <a:t> European Coal and Steel Community (ECSC) pada </a:t>
            </a:r>
            <a:r>
              <a:rPr lang="en-US" dirty="0" err="1"/>
              <a:t>tahun</a:t>
            </a:r>
            <a:r>
              <a:rPr lang="en-US" dirty="0"/>
              <a:t> 1952.</a:t>
            </a:r>
          </a:p>
          <a:p>
            <a:pPr algn="just"/>
            <a:r>
              <a:rPr lang="en-US" dirty="0" err="1"/>
              <a:t>Kemudian</a:t>
            </a:r>
            <a:r>
              <a:rPr lang="en-US" dirty="0"/>
              <a:t> pada </a:t>
            </a:r>
            <a:r>
              <a:rPr lang="en-US" dirty="0" err="1"/>
              <a:t>tahun</a:t>
            </a:r>
            <a:r>
              <a:rPr lang="en-US" dirty="0"/>
              <a:t> 1957, 6 negara yang </a:t>
            </a:r>
            <a:r>
              <a:rPr lang="en-US" dirty="0" err="1"/>
              <a:t>sebelumnya</a:t>
            </a:r>
            <a:r>
              <a:rPr lang="en-US" dirty="0"/>
              <a:t> </a:t>
            </a:r>
            <a:r>
              <a:rPr lang="en-US" dirty="0" err="1"/>
              <a:t>bergabung</a:t>
            </a:r>
            <a:r>
              <a:rPr lang="en-US" dirty="0"/>
              <a:t> </a:t>
            </a:r>
            <a:r>
              <a:rPr lang="en-US" dirty="0" err="1"/>
              <a:t>dalam</a:t>
            </a:r>
            <a:r>
              <a:rPr lang="en-US" dirty="0"/>
              <a:t> </a:t>
            </a:r>
            <a:r>
              <a:rPr lang="en-US" dirty="0" err="1"/>
              <a:t>Komunitas</a:t>
            </a:r>
            <a:r>
              <a:rPr lang="en-US" dirty="0"/>
              <a:t> </a:t>
            </a:r>
            <a:r>
              <a:rPr lang="en-US" dirty="0" err="1"/>
              <a:t>Batu</a:t>
            </a:r>
            <a:r>
              <a:rPr lang="en-US" dirty="0"/>
              <a:t> Bara dan Baja </a:t>
            </a:r>
            <a:r>
              <a:rPr lang="en-US" dirty="0" err="1"/>
              <a:t>Eropa</a:t>
            </a:r>
            <a:r>
              <a:rPr lang="en-US" dirty="0"/>
              <a:t> </a:t>
            </a:r>
            <a:r>
              <a:rPr lang="en-US" dirty="0" err="1"/>
              <a:t>menandatangani</a:t>
            </a:r>
            <a:r>
              <a:rPr lang="en-US" dirty="0"/>
              <a:t> Treaty of Rome.  </a:t>
            </a:r>
          </a:p>
          <a:p>
            <a:pPr algn="just"/>
            <a:r>
              <a:rPr lang="en-US" dirty="0" err="1"/>
              <a:t>Komunitas</a:t>
            </a:r>
            <a:r>
              <a:rPr lang="en-US" dirty="0"/>
              <a:t> </a:t>
            </a:r>
            <a:r>
              <a:rPr lang="en-US" dirty="0" err="1"/>
              <a:t>ini</a:t>
            </a:r>
            <a:r>
              <a:rPr lang="en-US" dirty="0"/>
              <a:t> </a:t>
            </a:r>
            <a:r>
              <a:rPr lang="en-US" dirty="0" err="1"/>
              <a:t>terus</a:t>
            </a:r>
            <a:r>
              <a:rPr lang="en-US" dirty="0"/>
              <a:t> </a:t>
            </a:r>
            <a:r>
              <a:rPr lang="en-US" dirty="0" err="1"/>
              <a:t>berkembang</a:t>
            </a:r>
            <a:r>
              <a:rPr lang="en-US" dirty="0"/>
              <a:t> </a:t>
            </a:r>
            <a:r>
              <a:rPr lang="en-US" dirty="0" err="1"/>
              <a:t>dengan</a:t>
            </a:r>
            <a:r>
              <a:rPr lang="en-US" dirty="0"/>
              <a:t> </a:t>
            </a:r>
            <a:r>
              <a:rPr lang="en-US" dirty="0" err="1"/>
              <a:t>penandatanganan</a:t>
            </a:r>
            <a:r>
              <a:rPr lang="en-US" dirty="0"/>
              <a:t> Schengen Agreement </a:t>
            </a:r>
            <a:r>
              <a:rPr lang="en-US" dirty="0" err="1"/>
              <a:t>tahun</a:t>
            </a:r>
            <a:r>
              <a:rPr lang="en-US" dirty="0"/>
              <a:t> 1985 </a:t>
            </a:r>
            <a:r>
              <a:rPr lang="en-US" dirty="0" err="1"/>
              <a:t>untuk</a:t>
            </a:r>
            <a:r>
              <a:rPr lang="en-US" dirty="0"/>
              <a:t> </a:t>
            </a:r>
            <a:r>
              <a:rPr lang="en-US" dirty="0" err="1"/>
              <a:t>menjamin</a:t>
            </a:r>
            <a:r>
              <a:rPr lang="en-US" dirty="0"/>
              <a:t> </a:t>
            </a:r>
            <a:r>
              <a:rPr lang="en-US" dirty="0" err="1"/>
              <a:t>pergerakan</a:t>
            </a:r>
            <a:r>
              <a:rPr lang="en-US" dirty="0"/>
              <a:t> </a:t>
            </a:r>
            <a:r>
              <a:rPr lang="en-US" dirty="0" err="1"/>
              <a:t>bebas</a:t>
            </a:r>
            <a:r>
              <a:rPr lang="en-US" dirty="0"/>
              <a:t> </a:t>
            </a:r>
            <a:r>
              <a:rPr lang="en-US" dirty="0" err="1"/>
              <a:t>manusia</a:t>
            </a:r>
            <a:r>
              <a:rPr lang="en-US" dirty="0"/>
              <a:t>. </a:t>
            </a:r>
          </a:p>
          <a:p>
            <a:pPr algn="just"/>
            <a:r>
              <a:rPr lang="en-US" dirty="0"/>
              <a:t>Lalu pada </a:t>
            </a:r>
            <a:r>
              <a:rPr lang="en-US" dirty="0" err="1"/>
              <a:t>tahun</a:t>
            </a:r>
            <a:r>
              <a:rPr lang="en-US" dirty="0"/>
              <a:t> 1992, The Treaty of Maastricht yang </a:t>
            </a:r>
            <a:r>
              <a:rPr lang="en-US" dirty="0" err="1"/>
              <a:t>resmi</a:t>
            </a:r>
            <a:r>
              <a:rPr lang="en-US" dirty="0"/>
              <a:t> </a:t>
            </a:r>
            <a:r>
              <a:rPr lang="en-US" dirty="0" err="1"/>
              <a:t>menggunakan</a:t>
            </a:r>
            <a:r>
              <a:rPr lang="en-US" dirty="0"/>
              <a:t> </a:t>
            </a:r>
            <a:r>
              <a:rPr lang="en-US" dirty="0" err="1"/>
              <a:t>nama</a:t>
            </a:r>
            <a:r>
              <a:rPr lang="en-US" dirty="0"/>
              <a:t> Uni </a:t>
            </a:r>
            <a:r>
              <a:rPr lang="en-US" dirty="0" err="1"/>
              <a:t>Eropa</a:t>
            </a:r>
            <a:r>
              <a:rPr lang="en-US" dirty="0"/>
              <a:t>. </a:t>
            </a:r>
          </a:p>
          <a:p>
            <a:pPr marL="0" indent="0" algn="just">
              <a:buNone/>
            </a:pPr>
            <a:endParaRPr lang="en-ID" dirty="0"/>
          </a:p>
        </p:txBody>
      </p:sp>
      <p:grpSp>
        <p:nvGrpSpPr>
          <p:cNvPr id="6" name="Google Shape;2636;p64">
            <a:extLst>
              <a:ext uri="{FF2B5EF4-FFF2-40B4-BE49-F238E27FC236}">
                <a16:creationId xmlns:a16="http://schemas.microsoft.com/office/drawing/2014/main" id="{F1677F7B-3AF1-4459-9477-79E61F48AFE7}"/>
              </a:ext>
            </a:extLst>
          </p:cNvPr>
          <p:cNvGrpSpPr/>
          <p:nvPr/>
        </p:nvGrpSpPr>
        <p:grpSpPr>
          <a:xfrm>
            <a:off x="0" y="5113776"/>
            <a:ext cx="1185578" cy="1744224"/>
            <a:chOff x="1219025" y="1047521"/>
            <a:chExt cx="782493" cy="1189932"/>
          </a:xfrm>
        </p:grpSpPr>
        <p:sp>
          <p:nvSpPr>
            <p:cNvPr id="7" name="Google Shape;2637;p64">
              <a:extLst>
                <a:ext uri="{FF2B5EF4-FFF2-40B4-BE49-F238E27FC236}">
                  <a16:creationId xmlns:a16="http://schemas.microsoft.com/office/drawing/2014/main" id="{E16192ED-92F6-4095-8369-C2FEC262EDB6}"/>
                </a:ext>
              </a:extLst>
            </p:cNvPr>
            <p:cNvSpPr/>
            <p:nvPr/>
          </p:nvSpPr>
          <p:spPr>
            <a:xfrm>
              <a:off x="1565179" y="1888230"/>
              <a:ext cx="84468" cy="349223"/>
            </a:xfrm>
            <a:custGeom>
              <a:avLst/>
              <a:gdLst/>
              <a:ahLst/>
              <a:cxnLst/>
              <a:rect l="l" t="t" r="r" b="b"/>
              <a:pathLst>
                <a:path w="3765" h="15566" extrusionOk="0">
                  <a:moveTo>
                    <a:pt x="3612" y="1"/>
                  </a:moveTo>
                  <a:cubicBezTo>
                    <a:pt x="3469" y="84"/>
                    <a:pt x="3310" y="310"/>
                    <a:pt x="3213" y="416"/>
                  </a:cubicBezTo>
                  <a:cubicBezTo>
                    <a:pt x="2887" y="768"/>
                    <a:pt x="2599" y="1111"/>
                    <a:pt x="2316" y="1499"/>
                  </a:cubicBezTo>
                  <a:cubicBezTo>
                    <a:pt x="1679" y="2373"/>
                    <a:pt x="1084" y="3323"/>
                    <a:pt x="668" y="4326"/>
                  </a:cubicBezTo>
                  <a:cubicBezTo>
                    <a:pt x="306" y="5203"/>
                    <a:pt x="276" y="6257"/>
                    <a:pt x="236" y="7197"/>
                  </a:cubicBezTo>
                  <a:cubicBezTo>
                    <a:pt x="196" y="8134"/>
                    <a:pt x="84" y="9074"/>
                    <a:pt x="107" y="10017"/>
                  </a:cubicBezTo>
                  <a:cubicBezTo>
                    <a:pt x="137" y="11297"/>
                    <a:pt x="270" y="12565"/>
                    <a:pt x="204" y="13844"/>
                  </a:cubicBezTo>
                  <a:cubicBezTo>
                    <a:pt x="196" y="14004"/>
                    <a:pt x="156" y="14170"/>
                    <a:pt x="164" y="14330"/>
                  </a:cubicBezTo>
                  <a:cubicBezTo>
                    <a:pt x="173" y="14489"/>
                    <a:pt x="213" y="14618"/>
                    <a:pt x="204" y="14781"/>
                  </a:cubicBezTo>
                  <a:cubicBezTo>
                    <a:pt x="200" y="14914"/>
                    <a:pt x="207" y="15120"/>
                    <a:pt x="121" y="15230"/>
                  </a:cubicBezTo>
                  <a:cubicBezTo>
                    <a:pt x="130" y="15250"/>
                    <a:pt x="144" y="15267"/>
                    <a:pt x="1" y="15566"/>
                  </a:cubicBezTo>
                  <a:cubicBezTo>
                    <a:pt x="144" y="15456"/>
                    <a:pt x="133" y="15346"/>
                    <a:pt x="167" y="15176"/>
                  </a:cubicBezTo>
                  <a:cubicBezTo>
                    <a:pt x="283" y="14569"/>
                    <a:pt x="532" y="13964"/>
                    <a:pt x="711" y="13373"/>
                  </a:cubicBezTo>
                  <a:cubicBezTo>
                    <a:pt x="1313" y="11423"/>
                    <a:pt x="1824" y="9456"/>
                    <a:pt x="2293" y="7469"/>
                  </a:cubicBezTo>
                  <a:cubicBezTo>
                    <a:pt x="2692" y="5785"/>
                    <a:pt x="2944" y="4074"/>
                    <a:pt x="3343" y="2393"/>
                  </a:cubicBezTo>
                  <a:cubicBezTo>
                    <a:pt x="3485" y="1798"/>
                    <a:pt x="3618" y="1220"/>
                    <a:pt x="3669" y="609"/>
                  </a:cubicBezTo>
                  <a:cubicBezTo>
                    <a:pt x="3678" y="493"/>
                    <a:pt x="3764" y="58"/>
                    <a:pt x="3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38;p64">
              <a:extLst>
                <a:ext uri="{FF2B5EF4-FFF2-40B4-BE49-F238E27FC236}">
                  <a16:creationId xmlns:a16="http://schemas.microsoft.com/office/drawing/2014/main" id="{AAC33BAC-FD1B-4B29-AC4C-EFC9373C9D8E}"/>
                </a:ext>
              </a:extLst>
            </p:cNvPr>
            <p:cNvSpPr/>
            <p:nvPr/>
          </p:nvSpPr>
          <p:spPr>
            <a:xfrm>
              <a:off x="1219025" y="1892997"/>
              <a:ext cx="225853" cy="336368"/>
            </a:xfrm>
            <a:custGeom>
              <a:avLst/>
              <a:gdLst/>
              <a:ahLst/>
              <a:cxnLst/>
              <a:rect l="l" t="t" r="r" b="b"/>
              <a:pathLst>
                <a:path w="10067" h="14993" extrusionOk="0">
                  <a:moveTo>
                    <a:pt x="90" y="1"/>
                  </a:moveTo>
                  <a:cubicBezTo>
                    <a:pt x="74" y="1"/>
                    <a:pt x="58" y="4"/>
                    <a:pt x="43" y="12"/>
                  </a:cubicBezTo>
                  <a:cubicBezTo>
                    <a:pt x="0" y="191"/>
                    <a:pt x="63" y="497"/>
                    <a:pt x="77" y="660"/>
                  </a:cubicBezTo>
                  <a:cubicBezTo>
                    <a:pt x="113" y="1198"/>
                    <a:pt x="172" y="1700"/>
                    <a:pt x="272" y="2231"/>
                  </a:cubicBezTo>
                  <a:cubicBezTo>
                    <a:pt x="499" y="3431"/>
                    <a:pt x="821" y="4653"/>
                    <a:pt x="1325" y="5770"/>
                  </a:cubicBezTo>
                  <a:cubicBezTo>
                    <a:pt x="1767" y="6746"/>
                    <a:pt x="2608" y="7583"/>
                    <a:pt x="3349" y="8338"/>
                  </a:cubicBezTo>
                  <a:cubicBezTo>
                    <a:pt x="4093" y="9098"/>
                    <a:pt x="4777" y="9916"/>
                    <a:pt x="5568" y="10623"/>
                  </a:cubicBezTo>
                  <a:cubicBezTo>
                    <a:pt x="6641" y="11587"/>
                    <a:pt x="7787" y="12457"/>
                    <a:pt x="8788" y="13500"/>
                  </a:cubicBezTo>
                  <a:cubicBezTo>
                    <a:pt x="8914" y="13630"/>
                    <a:pt x="9016" y="13789"/>
                    <a:pt x="9156" y="13905"/>
                  </a:cubicBezTo>
                  <a:cubicBezTo>
                    <a:pt x="9292" y="14022"/>
                    <a:pt x="9429" y="14088"/>
                    <a:pt x="9558" y="14221"/>
                  </a:cubicBezTo>
                  <a:cubicBezTo>
                    <a:pt x="9665" y="14330"/>
                    <a:pt x="9840" y="14480"/>
                    <a:pt x="9860" y="14640"/>
                  </a:cubicBezTo>
                  <a:cubicBezTo>
                    <a:pt x="9887" y="14643"/>
                    <a:pt x="9910" y="14649"/>
                    <a:pt x="10047" y="14992"/>
                  </a:cubicBezTo>
                  <a:cubicBezTo>
                    <a:pt x="10066" y="14793"/>
                    <a:pt x="9967" y="14716"/>
                    <a:pt x="9854" y="14557"/>
                  </a:cubicBezTo>
                  <a:cubicBezTo>
                    <a:pt x="9445" y="13996"/>
                    <a:pt x="9139" y="13324"/>
                    <a:pt x="8794" y="12720"/>
                  </a:cubicBezTo>
                  <a:cubicBezTo>
                    <a:pt x="7655" y="10719"/>
                    <a:pt x="6431" y="8779"/>
                    <a:pt x="5163" y="6863"/>
                  </a:cubicBezTo>
                  <a:cubicBezTo>
                    <a:pt x="4087" y="5235"/>
                    <a:pt x="2871" y="3706"/>
                    <a:pt x="1801" y="2079"/>
                  </a:cubicBezTo>
                  <a:cubicBezTo>
                    <a:pt x="1422" y="1501"/>
                    <a:pt x="1050" y="946"/>
                    <a:pt x="585" y="434"/>
                  </a:cubicBezTo>
                  <a:cubicBezTo>
                    <a:pt x="506" y="346"/>
                    <a:pt x="255" y="1"/>
                    <a:pt x="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39;p64">
              <a:extLst>
                <a:ext uri="{FF2B5EF4-FFF2-40B4-BE49-F238E27FC236}">
                  <a16:creationId xmlns:a16="http://schemas.microsoft.com/office/drawing/2014/main" id="{2B8DEE53-8EB6-4E08-8F92-725EF38F97DB}"/>
                </a:ext>
              </a:extLst>
            </p:cNvPr>
            <p:cNvSpPr/>
            <p:nvPr/>
          </p:nvSpPr>
          <p:spPr>
            <a:xfrm>
              <a:off x="1373175" y="1488651"/>
              <a:ext cx="388260" cy="145401"/>
            </a:xfrm>
            <a:custGeom>
              <a:avLst/>
              <a:gdLst/>
              <a:ahLst/>
              <a:cxnLst/>
              <a:rect l="l" t="t" r="r" b="b"/>
              <a:pathLst>
                <a:path w="17306" h="6481" extrusionOk="0">
                  <a:moveTo>
                    <a:pt x="17306" y="0"/>
                  </a:moveTo>
                  <a:lnTo>
                    <a:pt x="17306" y="0"/>
                  </a:lnTo>
                  <a:cubicBezTo>
                    <a:pt x="14223" y="1127"/>
                    <a:pt x="11140" y="2250"/>
                    <a:pt x="8057" y="3376"/>
                  </a:cubicBezTo>
                  <a:cubicBezTo>
                    <a:pt x="6526" y="3934"/>
                    <a:pt x="4994" y="4496"/>
                    <a:pt x="3443" y="4997"/>
                  </a:cubicBezTo>
                  <a:cubicBezTo>
                    <a:pt x="2373" y="5346"/>
                    <a:pt x="1104" y="5685"/>
                    <a:pt x="1" y="5911"/>
                  </a:cubicBezTo>
                  <a:lnTo>
                    <a:pt x="1" y="5911"/>
                  </a:lnTo>
                  <a:cubicBezTo>
                    <a:pt x="16" y="5911"/>
                    <a:pt x="31" y="5910"/>
                    <a:pt x="47" y="5910"/>
                  </a:cubicBezTo>
                  <a:cubicBezTo>
                    <a:pt x="547" y="5910"/>
                    <a:pt x="1049" y="6070"/>
                    <a:pt x="1546" y="6156"/>
                  </a:cubicBezTo>
                  <a:cubicBezTo>
                    <a:pt x="2133" y="6263"/>
                    <a:pt x="2728" y="6343"/>
                    <a:pt x="3323" y="6396"/>
                  </a:cubicBezTo>
                  <a:cubicBezTo>
                    <a:pt x="3922" y="6451"/>
                    <a:pt x="4524" y="6480"/>
                    <a:pt x="5126" y="6480"/>
                  </a:cubicBezTo>
                  <a:cubicBezTo>
                    <a:pt x="5720" y="6480"/>
                    <a:pt x="6314" y="6452"/>
                    <a:pt x="6905" y="6392"/>
                  </a:cubicBezTo>
                  <a:cubicBezTo>
                    <a:pt x="8927" y="6193"/>
                    <a:pt x="10894" y="5635"/>
                    <a:pt x="12851" y="5080"/>
                  </a:cubicBezTo>
                  <a:cubicBezTo>
                    <a:pt x="13466" y="4908"/>
                    <a:pt x="14084" y="4728"/>
                    <a:pt x="14639" y="4409"/>
                  </a:cubicBezTo>
                  <a:cubicBezTo>
                    <a:pt x="15240" y="4063"/>
                    <a:pt x="15738" y="3556"/>
                    <a:pt x="16140" y="2990"/>
                  </a:cubicBezTo>
                  <a:cubicBezTo>
                    <a:pt x="16767" y="2110"/>
                    <a:pt x="17173" y="1073"/>
                    <a:pt x="17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40;p64">
              <a:extLst>
                <a:ext uri="{FF2B5EF4-FFF2-40B4-BE49-F238E27FC236}">
                  <a16:creationId xmlns:a16="http://schemas.microsoft.com/office/drawing/2014/main" id="{EEA3EA7F-BB16-4CC7-9157-D23CD71C3A1C}"/>
                </a:ext>
              </a:extLst>
            </p:cNvPr>
            <p:cNvSpPr/>
            <p:nvPr/>
          </p:nvSpPr>
          <p:spPr>
            <a:xfrm>
              <a:off x="1640047" y="1596656"/>
              <a:ext cx="260560" cy="231574"/>
            </a:xfrm>
            <a:custGeom>
              <a:avLst/>
              <a:gdLst/>
              <a:ahLst/>
              <a:cxnLst/>
              <a:rect l="l" t="t" r="r" b="b"/>
              <a:pathLst>
                <a:path w="11614" h="10322" extrusionOk="0">
                  <a:moveTo>
                    <a:pt x="11321" y="1"/>
                  </a:moveTo>
                  <a:cubicBezTo>
                    <a:pt x="9331" y="1894"/>
                    <a:pt x="7341" y="3788"/>
                    <a:pt x="5351" y="5678"/>
                  </a:cubicBezTo>
                  <a:cubicBezTo>
                    <a:pt x="4361" y="6618"/>
                    <a:pt x="3371" y="7558"/>
                    <a:pt x="2351" y="8466"/>
                  </a:cubicBezTo>
                  <a:cubicBezTo>
                    <a:pt x="1643" y="9087"/>
                    <a:pt x="783" y="9771"/>
                    <a:pt x="13" y="10312"/>
                  </a:cubicBezTo>
                  <a:cubicBezTo>
                    <a:pt x="3" y="10319"/>
                    <a:pt x="0" y="10321"/>
                    <a:pt x="0" y="10321"/>
                  </a:cubicBezTo>
                  <a:cubicBezTo>
                    <a:pt x="1" y="10321"/>
                    <a:pt x="10" y="10315"/>
                    <a:pt x="17" y="10310"/>
                  </a:cubicBezTo>
                  <a:lnTo>
                    <a:pt x="17" y="10310"/>
                  </a:lnTo>
                  <a:cubicBezTo>
                    <a:pt x="411" y="10133"/>
                    <a:pt x="861" y="10090"/>
                    <a:pt x="1281" y="9987"/>
                  </a:cubicBezTo>
                  <a:cubicBezTo>
                    <a:pt x="1767" y="9871"/>
                    <a:pt x="2252" y="9734"/>
                    <a:pt x="2727" y="9578"/>
                  </a:cubicBezTo>
                  <a:cubicBezTo>
                    <a:pt x="3676" y="9263"/>
                    <a:pt x="4601" y="8868"/>
                    <a:pt x="5474" y="8379"/>
                  </a:cubicBezTo>
                  <a:cubicBezTo>
                    <a:pt x="6956" y="7549"/>
                    <a:pt x="8281" y="6465"/>
                    <a:pt x="9597" y="5386"/>
                  </a:cubicBezTo>
                  <a:cubicBezTo>
                    <a:pt x="10009" y="5050"/>
                    <a:pt x="10427" y="4705"/>
                    <a:pt x="10743" y="4276"/>
                  </a:cubicBezTo>
                  <a:cubicBezTo>
                    <a:pt x="11092" y="3808"/>
                    <a:pt x="11304" y="3253"/>
                    <a:pt x="11424" y="2685"/>
                  </a:cubicBezTo>
                  <a:cubicBezTo>
                    <a:pt x="11614" y="1801"/>
                    <a:pt x="11577" y="867"/>
                    <a:pt x="11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41;p64">
              <a:extLst>
                <a:ext uri="{FF2B5EF4-FFF2-40B4-BE49-F238E27FC236}">
                  <a16:creationId xmlns:a16="http://schemas.microsoft.com/office/drawing/2014/main" id="{51EEE0ED-E4B1-493D-A145-2CD82E32F529}"/>
                </a:ext>
              </a:extLst>
            </p:cNvPr>
            <p:cNvSpPr/>
            <p:nvPr/>
          </p:nvSpPr>
          <p:spPr>
            <a:xfrm>
              <a:off x="1475302" y="1310893"/>
              <a:ext cx="248288" cy="870343"/>
            </a:xfrm>
            <a:custGeom>
              <a:avLst/>
              <a:gdLst/>
              <a:ahLst/>
              <a:cxnLst/>
              <a:rect l="l" t="t" r="r" b="b"/>
              <a:pathLst>
                <a:path w="11067" h="38794" extrusionOk="0">
                  <a:moveTo>
                    <a:pt x="11036" y="0"/>
                  </a:moveTo>
                  <a:cubicBezTo>
                    <a:pt x="10386" y="103"/>
                    <a:pt x="10013" y="807"/>
                    <a:pt x="9681" y="1429"/>
                  </a:cubicBezTo>
                  <a:cubicBezTo>
                    <a:pt x="9548" y="1681"/>
                    <a:pt x="9422" y="1917"/>
                    <a:pt x="9289" y="2093"/>
                  </a:cubicBezTo>
                  <a:cubicBezTo>
                    <a:pt x="8993" y="2486"/>
                    <a:pt x="8671" y="2867"/>
                    <a:pt x="8362" y="3236"/>
                  </a:cubicBezTo>
                  <a:cubicBezTo>
                    <a:pt x="7857" y="3834"/>
                    <a:pt x="7336" y="4455"/>
                    <a:pt x="6897" y="5153"/>
                  </a:cubicBezTo>
                  <a:cubicBezTo>
                    <a:pt x="5575" y="7262"/>
                    <a:pt x="4638" y="9545"/>
                    <a:pt x="3641" y="12325"/>
                  </a:cubicBezTo>
                  <a:cubicBezTo>
                    <a:pt x="1821" y="17396"/>
                    <a:pt x="0" y="23399"/>
                    <a:pt x="280" y="29481"/>
                  </a:cubicBezTo>
                  <a:cubicBezTo>
                    <a:pt x="382" y="31700"/>
                    <a:pt x="960" y="33870"/>
                    <a:pt x="1522" y="35969"/>
                  </a:cubicBezTo>
                  <a:cubicBezTo>
                    <a:pt x="1767" y="36893"/>
                    <a:pt x="2023" y="37853"/>
                    <a:pt x="2229" y="38793"/>
                  </a:cubicBezTo>
                  <a:lnTo>
                    <a:pt x="2402" y="38757"/>
                  </a:lnTo>
                  <a:cubicBezTo>
                    <a:pt x="2193" y="37810"/>
                    <a:pt x="1937" y="36850"/>
                    <a:pt x="1691" y="35923"/>
                  </a:cubicBezTo>
                  <a:cubicBezTo>
                    <a:pt x="1133" y="33833"/>
                    <a:pt x="559" y="31674"/>
                    <a:pt x="455" y="29475"/>
                  </a:cubicBezTo>
                  <a:cubicBezTo>
                    <a:pt x="176" y="23419"/>
                    <a:pt x="1994" y="17439"/>
                    <a:pt x="3808" y="12385"/>
                  </a:cubicBezTo>
                  <a:cubicBezTo>
                    <a:pt x="4800" y="9614"/>
                    <a:pt x="5731" y="7342"/>
                    <a:pt x="7046" y="5246"/>
                  </a:cubicBezTo>
                  <a:cubicBezTo>
                    <a:pt x="7475" y="4559"/>
                    <a:pt x="7994" y="3944"/>
                    <a:pt x="8495" y="3349"/>
                  </a:cubicBezTo>
                  <a:cubicBezTo>
                    <a:pt x="8807" y="2980"/>
                    <a:pt x="9130" y="2595"/>
                    <a:pt x="9432" y="2196"/>
                  </a:cubicBezTo>
                  <a:cubicBezTo>
                    <a:pt x="9572" y="2010"/>
                    <a:pt x="9701" y="1768"/>
                    <a:pt x="9837" y="1512"/>
                  </a:cubicBezTo>
                  <a:cubicBezTo>
                    <a:pt x="10146" y="927"/>
                    <a:pt x="10501" y="263"/>
                    <a:pt x="11067" y="173"/>
                  </a:cubicBezTo>
                  <a:lnTo>
                    <a:pt x="110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42;p64">
              <a:extLst>
                <a:ext uri="{FF2B5EF4-FFF2-40B4-BE49-F238E27FC236}">
                  <a16:creationId xmlns:a16="http://schemas.microsoft.com/office/drawing/2014/main" id="{F0BE19AD-326E-41B7-BF2C-E06EEB89C26D}"/>
                </a:ext>
              </a:extLst>
            </p:cNvPr>
            <p:cNvSpPr/>
            <p:nvPr/>
          </p:nvSpPr>
          <p:spPr>
            <a:xfrm>
              <a:off x="1569352" y="1047521"/>
              <a:ext cx="432165" cy="349627"/>
            </a:xfrm>
            <a:custGeom>
              <a:avLst/>
              <a:gdLst/>
              <a:ahLst/>
              <a:cxnLst/>
              <a:rect l="l" t="t" r="r" b="b"/>
              <a:pathLst>
                <a:path w="19263" h="15584" extrusionOk="0">
                  <a:moveTo>
                    <a:pt x="1" y="168"/>
                  </a:moveTo>
                  <a:cubicBezTo>
                    <a:pt x="1" y="168"/>
                    <a:pt x="1" y="168"/>
                    <a:pt x="1" y="168"/>
                  </a:cubicBezTo>
                  <a:lnTo>
                    <a:pt x="1" y="168"/>
                  </a:lnTo>
                  <a:cubicBezTo>
                    <a:pt x="1" y="168"/>
                    <a:pt x="1" y="168"/>
                    <a:pt x="1" y="168"/>
                  </a:cubicBezTo>
                  <a:close/>
                  <a:moveTo>
                    <a:pt x="2798" y="0"/>
                  </a:moveTo>
                  <a:cubicBezTo>
                    <a:pt x="2137" y="0"/>
                    <a:pt x="392" y="174"/>
                    <a:pt x="57" y="174"/>
                  </a:cubicBezTo>
                  <a:cubicBezTo>
                    <a:pt x="21" y="174"/>
                    <a:pt x="2" y="172"/>
                    <a:pt x="1" y="168"/>
                  </a:cubicBezTo>
                  <a:lnTo>
                    <a:pt x="1" y="168"/>
                  </a:lnTo>
                  <a:cubicBezTo>
                    <a:pt x="289" y="2437"/>
                    <a:pt x="1556" y="4586"/>
                    <a:pt x="2436" y="6610"/>
                  </a:cubicBezTo>
                  <a:cubicBezTo>
                    <a:pt x="3230" y="8427"/>
                    <a:pt x="3954" y="10278"/>
                    <a:pt x="4605" y="12147"/>
                  </a:cubicBezTo>
                  <a:cubicBezTo>
                    <a:pt x="4818" y="12756"/>
                    <a:pt x="5097" y="13434"/>
                    <a:pt x="4911" y="14061"/>
                  </a:cubicBezTo>
                  <a:cubicBezTo>
                    <a:pt x="4888" y="14145"/>
                    <a:pt x="4854" y="14228"/>
                    <a:pt x="4811" y="14307"/>
                  </a:cubicBezTo>
                  <a:cubicBezTo>
                    <a:pt x="5768" y="13966"/>
                    <a:pt x="6656" y="13727"/>
                    <a:pt x="7646" y="13727"/>
                  </a:cubicBezTo>
                  <a:cubicBezTo>
                    <a:pt x="7842" y="13727"/>
                    <a:pt x="8042" y="13736"/>
                    <a:pt x="8247" y="13756"/>
                  </a:cubicBezTo>
                  <a:cubicBezTo>
                    <a:pt x="9469" y="13872"/>
                    <a:pt x="10655" y="14231"/>
                    <a:pt x="11847" y="14527"/>
                  </a:cubicBezTo>
                  <a:cubicBezTo>
                    <a:pt x="13106" y="14838"/>
                    <a:pt x="14382" y="15082"/>
                    <a:pt x="15668" y="15257"/>
                  </a:cubicBezTo>
                  <a:cubicBezTo>
                    <a:pt x="16071" y="15311"/>
                    <a:pt x="17163" y="15583"/>
                    <a:pt x="17919" y="15583"/>
                  </a:cubicBezTo>
                  <a:cubicBezTo>
                    <a:pt x="18192" y="15583"/>
                    <a:pt x="18422" y="15548"/>
                    <a:pt x="18559" y="15453"/>
                  </a:cubicBezTo>
                  <a:cubicBezTo>
                    <a:pt x="18718" y="15341"/>
                    <a:pt x="18628" y="14998"/>
                    <a:pt x="18598" y="14862"/>
                  </a:cubicBezTo>
                  <a:cubicBezTo>
                    <a:pt x="18389" y="13912"/>
                    <a:pt x="19263" y="9281"/>
                    <a:pt x="18117" y="9058"/>
                  </a:cubicBezTo>
                  <a:cubicBezTo>
                    <a:pt x="17539" y="8945"/>
                    <a:pt x="16858" y="8799"/>
                    <a:pt x="16300" y="8619"/>
                  </a:cubicBezTo>
                  <a:cubicBezTo>
                    <a:pt x="15276" y="8294"/>
                    <a:pt x="17389" y="7527"/>
                    <a:pt x="17429" y="7121"/>
                  </a:cubicBezTo>
                  <a:cubicBezTo>
                    <a:pt x="16323" y="6141"/>
                    <a:pt x="15313" y="5045"/>
                    <a:pt x="14196" y="4059"/>
                  </a:cubicBezTo>
                  <a:cubicBezTo>
                    <a:pt x="13861" y="3763"/>
                    <a:pt x="13183" y="2852"/>
                    <a:pt x="12735" y="2756"/>
                  </a:cubicBezTo>
                  <a:cubicBezTo>
                    <a:pt x="12700" y="2748"/>
                    <a:pt x="12665" y="2745"/>
                    <a:pt x="12631" y="2745"/>
                  </a:cubicBezTo>
                  <a:cubicBezTo>
                    <a:pt x="12085" y="2745"/>
                    <a:pt x="11686" y="3668"/>
                    <a:pt x="11113" y="3700"/>
                  </a:cubicBezTo>
                  <a:cubicBezTo>
                    <a:pt x="11106" y="3700"/>
                    <a:pt x="11100" y="3700"/>
                    <a:pt x="11094" y="3700"/>
                  </a:cubicBezTo>
                  <a:cubicBezTo>
                    <a:pt x="10696" y="3700"/>
                    <a:pt x="10844" y="3093"/>
                    <a:pt x="10814" y="2773"/>
                  </a:cubicBezTo>
                  <a:cubicBezTo>
                    <a:pt x="10781" y="2374"/>
                    <a:pt x="10754" y="1713"/>
                    <a:pt x="10376" y="1540"/>
                  </a:cubicBezTo>
                  <a:cubicBezTo>
                    <a:pt x="10057" y="1394"/>
                    <a:pt x="9503" y="1384"/>
                    <a:pt x="9160" y="1324"/>
                  </a:cubicBezTo>
                  <a:cubicBezTo>
                    <a:pt x="8598" y="1218"/>
                    <a:pt x="8037" y="1115"/>
                    <a:pt x="7476" y="1012"/>
                  </a:cubicBezTo>
                  <a:cubicBezTo>
                    <a:pt x="6967" y="919"/>
                    <a:pt x="6406" y="889"/>
                    <a:pt x="5924" y="693"/>
                  </a:cubicBezTo>
                  <a:cubicBezTo>
                    <a:pt x="5772" y="630"/>
                    <a:pt x="5191" y="321"/>
                    <a:pt x="4872" y="321"/>
                  </a:cubicBezTo>
                  <a:cubicBezTo>
                    <a:pt x="4803" y="321"/>
                    <a:pt x="4746" y="336"/>
                    <a:pt x="4708" y="371"/>
                  </a:cubicBezTo>
                  <a:cubicBezTo>
                    <a:pt x="4619" y="454"/>
                    <a:pt x="4708" y="1281"/>
                    <a:pt x="4722" y="1437"/>
                  </a:cubicBezTo>
                  <a:cubicBezTo>
                    <a:pt x="4765" y="1929"/>
                    <a:pt x="4738" y="2434"/>
                    <a:pt x="4688" y="2922"/>
                  </a:cubicBezTo>
                  <a:cubicBezTo>
                    <a:pt x="4007" y="2294"/>
                    <a:pt x="3941" y="354"/>
                    <a:pt x="3034" y="19"/>
                  </a:cubicBezTo>
                  <a:cubicBezTo>
                    <a:pt x="2999" y="6"/>
                    <a:pt x="2915" y="0"/>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43;p64">
              <a:extLst>
                <a:ext uri="{FF2B5EF4-FFF2-40B4-BE49-F238E27FC236}">
                  <a16:creationId xmlns:a16="http://schemas.microsoft.com/office/drawing/2014/main" id="{6583F62E-167F-4C9B-8975-8DE012380D56}"/>
                </a:ext>
              </a:extLst>
            </p:cNvPr>
            <p:cNvSpPr/>
            <p:nvPr/>
          </p:nvSpPr>
          <p:spPr>
            <a:xfrm>
              <a:off x="1477231" y="1291958"/>
              <a:ext cx="99365" cy="263948"/>
            </a:xfrm>
            <a:custGeom>
              <a:avLst/>
              <a:gdLst/>
              <a:ahLst/>
              <a:cxnLst/>
              <a:rect l="l" t="t" r="r" b="b"/>
              <a:pathLst>
                <a:path w="4429" h="11765" extrusionOk="0">
                  <a:moveTo>
                    <a:pt x="429" y="213"/>
                  </a:moveTo>
                  <a:cubicBezTo>
                    <a:pt x="456" y="249"/>
                    <a:pt x="496" y="316"/>
                    <a:pt x="552" y="439"/>
                  </a:cubicBezTo>
                  <a:cubicBezTo>
                    <a:pt x="565" y="462"/>
                    <a:pt x="572" y="479"/>
                    <a:pt x="579" y="492"/>
                  </a:cubicBezTo>
                  <a:cubicBezTo>
                    <a:pt x="781" y="881"/>
                    <a:pt x="921" y="1272"/>
                    <a:pt x="1080" y="1741"/>
                  </a:cubicBezTo>
                  <a:cubicBezTo>
                    <a:pt x="1290" y="2362"/>
                    <a:pt x="1535" y="2987"/>
                    <a:pt x="1768" y="3589"/>
                  </a:cubicBezTo>
                  <a:cubicBezTo>
                    <a:pt x="1997" y="4173"/>
                    <a:pt x="2233" y="4777"/>
                    <a:pt x="2439" y="5379"/>
                  </a:cubicBezTo>
                  <a:cubicBezTo>
                    <a:pt x="3004" y="7033"/>
                    <a:pt x="3432" y="8422"/>
                    <a:pt x="3791" y="9748"/>
                  </a:cubicBezTo>
                  <a:cubicBezTo>
                    <a:pt x="3828" y="9891"/>
                    <a:pt x="3861" y="10033"/>
                    <a:pt x="3897" y="10179"/>
                  </a:cubicBezTo>
                  <a:cubicBezTo>
                    <a:pt x="3921" y="10279"/>
                    <a:pt x="3944" y="10382"/>
                    <a:pt x="3970" y="10486"/>
                  </a:cubicBezTo>
                  <a:cubicBezTo>
                    <a:pt x="3937" y="10435"/>
                    <a:pt x="3911" y="10379"/>
                    <a:pt x="3881" y="10319"/>
                  </a:cubicBezTo>
                  <a:cubicBezTo>
                    <a:pt x="3861" y="10273"/>
                    <a:pt x="3841" y="10226"/>
                    <a:pt x="3814" y="10187"/>
                  </a:cubicBezTo>
                  <a:cubicBezTo>
                    <a:pt x="3506" y="9628"/>
                    <a:pt x="3136" y="9103"/>
                    <a:pt x="2781" y="8598"/>
                  </a:cubicBezTo>
                  <a:cubicBezTo>
                    <a:pt x="2595" y="8336"/>
                    <a:pt x="2406" y="8063"/>
                    <a:pt x="2223" y="7791"/>
                  </a:cubicBezTo>
                  <a:cubicBezTo>
                    <a:pt x="1974" y="7412"/>
                    <a:pt x="1755" y="7004"/>
                    <a:pt x="1545" y="6611"/>
                  </a:cubicBezTo>
                  <a:cubicBezTo>
                    <a:pt x="1425" y="6389"/>
                    <a:pt x="1310" y="6170"/>
                    <a:pt x="1186" y="5954"/>
                  </a:cubicBezTo>
                  <a:lnTo>
                    <a:pt x="1140" y="5874"/>
                  </a:lnTo>
                  <a:cubicBezTo>
                    <a:pt x="811" y="5299"/>
                    <a:pt x="436" y="4648"/>
                    <a:pt x="326" y="3994"/>
                  </a:cubicBezTo>
                  <a:cubicBezTo>
                    <a:pt x="206" y="3290"/>
                    <a:pt x="177" y="2496"/>
                    <a:pt x="243" y="1562"/>
                  </a:cubicBezTo>
                  <a:cubicBezTo>
                    <a:pt x="266" y="1229"/>
                    <a:pt x="309" y="901"/>
                    <a:pt x="379" y="529"/>
                  </a:cubicBezTo>
                  <a:cubicBezTo>
                    <a:pt x="382" y="499"/>
                    <a:pt x="389" y="459"/>
                    <a:pt x="396" y="415"/>
                  </a:cubicBezTo>
                  <a:cubicBezTo>
                    <a:pt x="402" y="352"/>
                    <a:pt x="413" y="276"/>
                    <a:pt x="429" y="213"/>
                  </a:cubicBezTo>
                  <a:close/>
                  <a:moveTo>
                    <a:pt x="396" y="0"/>
                  </a:moveTo>
                  <a:cubicBezTo>
                    <a:pt x="385" y="0"/>
                    <a:pt x="374" y="1"/>
                    <a:pt x="363" y="4"/>
                  </a:cubicBezTo>
                  <a:lnTo>
                    <a:pt x="323" y="13"/>
                  </a:lnTo>
                  <a:lnTo>
                    <a:pt x="303" y="50"/>
                  </a:lnTo>
                  <a:cubicBezTo>
                    <a:pt x="253" y="143"/>
                    <a:pt x="237" y="283"/>
                    <a:pt x="220" y="395"/>
                  </a:cubicBezTo>
                  <a:cubicBezTo>
                    <a:pt x="217" y="432"/>
                    <a:pt x="209" y="469"/>
                    <a:pt x="206" y="495"/>
                  </a:cubicBezTo>
                  <a:cubicBezTo>
                    <a:pt x="134" y="874"/>
                    <a:pt x="90" y="1209"/>
                    <a:pt x="67" y="1548"/>
                  </a:cubicBezTo>
                  <a:cubicBezTo>
                    <a:pt x="1" y="2499"/>
                    <a:pt x="30" y="3306"/>
                    <a:pt x="154" y="4020"/>
                  </a:cubicBezTo>
                  <a:cubicBezTo>
                    <a:pt x="269" y="4708"/>
                    <a:pt x="652" y="5372"/>
                    <a:pt x="987" y="5961"/>
                  </a:cubicBezTo>
                  <a:lnTo>
                    <a:pt x="1034" y="6040"/>
                  </a:lnTo>
                  <a:cubicBezTo>
                    <a:pt x="1157" y="6256"/>
                    <a:pt x="1273" y="6475"/>
                    <a:pt x="1389" y="6694"/>
                  </a:cubicBezTo>
                  <a:cubicBezTo>
                    <a:pt x="1602" y="7090"/>
                    <a:pt x="1824" y="7502"/>
                    <a:pt x="2077" y="7887"/>
                  </a:cubicBezTo>
                  <a:cubicBezTo>
                    <a:pt x="2259" y="8163"/>
                    <a:pt x="2452" y="8436"/>
                    <a:pt x="2635" y="8698"/>
                  </a:cubicBezTo>
                  <a:cubicBezTo>
                    <a:pt x="2991" y="9203"/>
                    <a:pt x="3356" y="9724"/>
                    <a:pt x="3662" y="10269"/>
                  </a:cubicBezTo>
                  <a:cubicBezTo>
                    <a:pt x="3685" y="10309"/>
                    <a:pt x="3705" y="10349"/>
                    <a:pt x="3722" y="10392"/>
                  </a:cubicBezTo>
                  <a:cubicBezTo>
                    <a:pt x="3754" y="10462"/>
                    <a:pt x="3788" y="10535"/>
                    <a:pt x="3834" y="10598"/>
                  </a:cubicBezTo>
                  <a:cubicBezTo>
                    <a:pt x="3864" y="10641"/>
                    <a:pt x="3897" y="10681"/>
                    <a:pt x="3927" y="10718"/>
                  </a:cubicBezTo>
                  <a:cubicBezTo>
                    <a:pt x="3967" y="10765"/>
                    <a:pt x="4004" y="10808"/>
                    <a:pt x="4037" y="10864"/>
                  </a:cubicBezTo>
                  <a:lnTo>
                    <a:pt x="4061" y="10904"/>
                  </a:lnTo>
                  <a:cubicBezTo>
                    <a:pt x="4100" y="10973"/>
                    <a:pt x="4156" y="11070"/>
                    <a:pt x="4150" y="11130"/>
                  </a:cubicBezTo>
                  <a:lnTo>
                    <a:pt x="4143" y="11193"/>
                  </a:lnTo>
                  <a:lnTo>
                    <a:pt x="4180" y="11209"/>
                  </a:lnTo>
                  <a:cubicBezTo>
                    <a:pt x="4183" y="11233"/>
                    <a:pt x="4196" y="11286"/>
                    <a:pt x="4210" y="11409"/>
                  </a:cubicBezTo>
                  <a:lnTo>
                    <a:pt x="4253" y="11764"/>
                  </a:lnTo>
                  <a:lnTo>
                    <a:pt x="4379" y="11429"/>
                  </a:lnTo>
                  <a:cubicBezTo>
                    <a:pt x="4429" y="11292"/>
                    <a:pt x="4389" y="11199"/>
                    <a:pt x="4352" y="11113"/>
                  </a:cubicBezTo>
                  <a:cubicBezTo>
                    <a:pt x="4343" y="11093"/>
                    <a:pt x="4336" y="11073"/>
                    <a:pt x="4329" y="11053"/>
                  </a:cubicBezTo>
                  <a:cubicBezTo>
                    <a:pt x="4216" y="10765"/>
                    <a:pt x="4140" y="10446"/>
                    <a:pt x="4067" y="10139"/>
                  </a:cubicBezTo>
                  <a:cubicBezTo>
                    <a:pt x="4030" y="9990"/>
                    <a:pt x="3997" y="9844"/>
                    <a:pt x="3961" y="9701"/>
                  </a:cubicBezTo>
                  <a:cubicBezTo>
                    <a:pt x="3602" y="8373"/>
                    <a:pt x="3170" y="6980"/>
                    <a:pt x="2605" y="5323"/>
                  </a:cubicBezTo>
                  <a:cubicBezTo>
                    <a:pt x="2396" y="4718"/>
                    <a:pt x="2160" y="4110"/>
                    <a:pt x="1931" y="3525"/>
                  </a:cubicBezTo>
                  <a:cubicBezTo>
                    <a:pt x="1698" y="2924"/>
                    <a:pt x="1456" y="2303"/>
                    <a:pt x="1246" y="1685"/>
                  </a:cubicBezTo>
                  <a:cubicBezTo>
                    <a:pt x="1083" y="1206"/>
                    <a:pt x="944" y="811"/>
                    <a:pt x="735" y="412"/>
                  </a:cubicBezTo>
                  <a:cubicBezTo>
                    <a:pt x="728" y="403"/>
                    <a:pt x="721" y="386"/>
                    <a:pt x="712" y="366"/>
                  </a:cubicBezTo>
                  <a:cubicBezTo>
                    <a:pt x="644" y="217"/>
                    <a:pt x="541"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44;p64">
              <a:extLst>
                <a:ext uri="{FF2B5EF4-FFF2-40B4-BE49-F238E27FC236}">
                  <a16:creationId xmlns:a16="http://schemas.microsoft.com/office/drawing/2014/main" id="{344E0259-56DB-4197-A61B-8543D19E5B29}"/>
                </a:ext>
              </a:extLst>
            </p:cNvPr>
            <p:cNvSpPr/>
            <p:nvPr/>
          </p:nvSpPr>
          <p:spPr>
            <a:xfrm>
              <a:off x="1331647" y="1696899"/>
              <a:ext cx="153859" cy="233705"/>
            </a:xfrm>
            <a:custGeom>
              <a:avLst/>
              <a:gdLst/>
              <a:ahLst/>
              <a:cxnLst/>
              <a:rect l="l" t="t" r="r" b="b"/>
              <a:pathLst>
                <a:path w="6858" h="10417" extrusionOk="0">
                  <a:moveTo>
                    <a:pt x="191" y="203"/>
                  </a:moveTo>
                  <a:lnTo>
                    <a:pt x="191" y="203"/>
                  </a:lnTo>
                  <a:cubicBezTo>
                    <a:pt x="224" y="230"/>
                    <a:pt x="280" y="286"/>
                    <a:pt x="367" y="390"/>
                  </a:cubicBezTo>
                  <a:cubicBezTo>
                    <a:pt x="384" y="410"/>
                    <a:pt x="396" y="426"/>
                    <a:pt x="407" y="436"/>
                  </a:cubicBezTo>
                  <a:cubicBezTo>
                    <a:pt x="699" y="761"/>
                    <a:pt x="931" y="1103"/>
                    <a:pt x="1204" y="1519"/>
                  </a:cubicBezTo>
                  <a:cubicBezTo>
                    <a:pt x="1566" y="2067"/>
                    <a:pt x="1958" y="2609"/>
                    <a:pt x="2337" y="3130"/>
                  </a:cubicBezTo>
                  <a:cubicBezTo>
                    <a:pt x="2705" y="3639"/>
                    <a:pt x="3084" y="4164"/>
                    <a:pt x="3437" y="4695"/>
                  </a:cubicBezTo>
                  <a:cubicBezTo>
                    <a:pt x="4403" y="6154"/>
                    <a:pt x="5168" y="7386"/>
                    <a:pt x="5849" y="8582"/>
                  </a:cubicBezTo>
                  <a:cubicBezTo>
                    <a:pt x="5921" y="8708"/>
                    <a:pt x="5988" y="8838"/>
                    <a:pt x="6057" y="8971"/>
                  </a:cubicBezTo>
                  <a:cubicBezTo>
                    <a:pt x="6108" y="9064"/>
                    <a:pt x="6157" y="9156"/>
                    <a:pt x="6210" y="9250"/>
                  </a:cubicBezTo>
                  <a:cubicBezTo>
                    <a:pt x="6164" y="9210"/>
                    <a:pt x="6124" y="9160"/>
                    <a:pt x="6081" y="9110"/>
                  </a:cubicBezTo>
                  <a:cubicBezTo>
                    <a:pt x="6051" y="9070"/>
                    <a:pt x="6018" y="9034"/>
                    <a:pt x="5985" y="8997"/>
                  </a:cubicBezTo>
                  <a:cubicBezTo>
                    <a:pt x="5542" y="8539"/>
                    <a:pt x="5054" y="8124"/>
                    <a:pt x="4582" y="7725"/>
                  </a:cubicBezTo>
                  <a:cubicBezTo>
                    <a:pt x="4337" y="7516"/>
                    <a:pt x="4084" y="7299"/>
                    <a:pt x="3838" y="7083"/>
                  </a:cubicBezTo>
                  <a:cubicBezTo>
                    <a:pt x="3503" y="6781"/>
                    <a:pt x="3187" y="6439"/>
                    <a:pt x="2885" y="6114"/>
                  </a:cubicBezTo>
                  <a:cubicBezTo>
                    <a:pt x="2716" y="5927"/>
                    <a:pt x="2546" y="5745"/>
                    <a:pt x="2370" y="5568"/>
                  </a:cubicBezTo>
                  <a:lnTo>
                    <a:pt x="2307" y="5505"/>
                  </a:lnTo>
                  <a:cubicBezTo>
                    <a:pt x="1845" y="5030"/>
                    <a:pt x="1317" y="4492"/>
                    <a:pt x="1045" y="3888"/>
                  </a:cubicBezTo>
                  <a:cubicBezTo>
                    <a:pt x="749" y="3240"/>
                    <a:pt x="523" y="2476"/>
                    <a:pt x="350" y="1556"/>
                  </a:cubicBezTo>
                  <a:cubicBezTo>
                    <a:pt x="287" y="1227"/>
                    <a:pt x="247" y="898"/>
                    <a:pt x="220" y="522"/>
                  </a:cubicBezTo>
                  <a:cubicBezTo>
                    <a:pt x="217" y="493"/>
                    <a:pt x="214" y="453"/>
                    <a:pt x="207" y="410"/>
                  </a:cubicBezTo>
                  <a:cubicBezTo>
                    <a:pt x="200" y="346"/>
                    <a:pt x="191" y="270"/>
                    <a:pt x="191" y="203"/>
                  </a:cubicBezTo>
                  <a:close/>
                  <a:moveTo>
                    <a:pt x="141" y="1"/>
                  </a:moveTo>
                  <a:cubicBezTo>
                    <a:pt x="118" y="1"/>
                    <a:pt x="94" y="6"/>
                    <a:pt x="71" y="17"/>
                  </a:cubicBezTo>
                  <a:lnTo>
                    <a:pt x="34" y="37"/>
                  </a:lnTo>
                  <a:lnTo>
                    <a:pt x="25" y="77"/>
                  </a:lnTo>
                  <a:cubicBezTo>
                    <a:pt x="1" y="180"/>
                    <a:pt x="18" y="320"/>
                    <a:pt x="34" y="433"/>
                  </a:cubicBezTo>
                  <a:cubicBezTo>
                    <a:pt x="38" y="470"/>
                    <a:pt x="41" y="505"/>
                    <a:pt x="45" y="533"/>
                  </a:cubicBezTo>
                  <a:cubicBezTo>
                    <a:pt x="71" y="918"/>
                    <a:pt x="114" y="1253"/>
                    <a:pt x="177" y="1589"/>
                  </a:cubicBezTo>
                  <a:cubicBezTo>
                    <a:pt x="353" y="2523"/>
                    <a:pt x="583" y="3300"/>
                    <a:pt x="882" y="3958"/>
                  </a:cubicBezTo>
                  <a:cubicBezTo>
                    <a:pt x="1171" y="4592"/>
                    <a:pt x="1709" y="5143"/>
                    <a:pt x="2184" y="5628"/>
                  </a:cubicBezTo>
                  <a:lnTo>
                    <a:pt x="2244" y="5692"/>
                  </a:lnTo>
                  <a:cubicBezTo>
                    <a:pt x="2417" y="5867"/>
                    <a:pt x="2586" y="6051"/>
                    <a:pt x="2756" y="6233"/>
                  </a:cubicBezTo>
                  <a:cubicBezTo>
                    <a:pt x="3061" y="6562"/>
                    <a:pt x="3380" y="6904"/>
                    <a:pt x="3722" y="7213"/>
                  </a:cubicBezTo>
                  <a:cubicBezTo>
                    <a:pt x="3968" y="7433"/>
                    <a:pt x="4220" y="7649"/>
                    <a:pt x="4470" y="7858"/>
                  </a:cubicBezTo>
                  <a:cubicBezTo>
                    <a:pt x="4938" y="8256"/>
                    <a:pt x="5423" y="8665"/>
                    <a:pt x="5858" y="9121"/>
                  </a:cubicBezTo>
                  <a:cubicBezTo>
                    <a:pt x="5888" y="9150"/>
                    <a:pt x="5918" y="9187"/>
                    <a:pt x="5945" y="9223"/>
                  </a:cubicBezTo>
                  <a:cubicBezTo>
                    <a:pt x="5994" y="9280"/>
                    <a:pt x="6045" y="9343"/>
                    <a:pt x="6108" y="9392"/>
                  </a:cubicBezTo>
                  <a:cubicBezTo>
                    <a:pt x="6147" y="9429"/>
                    <a:pt x="6187" y="9455"/>
                    <a:pt x="6227" y="9483"/>
                  </a:cubicBezTo>
                  <a:cubicBezTo>
                    <a:pt x="6277" y="9519"/>
                    <a:pt x="6324" y="9552"/>
                    <a:pt x="6370" y="9599"/>
                  </a:cubicBezTo>
                  <a:lnTo>
                    <a:pt x="6403" y="9632"/>
                  </a:lnTo>
                  <a:cubicBezTo>
                    <a:pt x="6459" y="9688"/>
                    <a:pt x="6539" y="9765"/>
                    <a:pt x="6546" y="9828"/>
                  </a:cubicBezTo>
                  <a:lnTo>
                    <a:pt x="6556" y="9891"/>
                  </a:lnTo>
                  <a:lnTo>
                    <a:pt x="6596" y="9898"/>
                  </a:lnTo>
                  <a:cubicBezTo>
                    <a:pt x="6606" y="9918"/>
                    <a:pt x="6629" y="9967"/>
                    <a:pt x="6675" y="10084"/>
                  </a:cubicBezTo>
                  <a:lnTo>
                    <a:pt x="6805" y="10416"/>
                  </a:lnTo>
                  <a:lnTo>
                    <a:pt x="6842" y="10061"/>
                  </a:lnTo>
                  <a:cubicBezTo>
                    <a:pt x="6858" y="9914"/>
                    <a:pt x="6795" y="9834"/>
                    <a:pt x="6738" y="9758"/>
                  </a:cubicBezTo>
                  <a:cubicBezTo>
                    <a:pt x="6726" y="9745"/>
                    <a:pt x="6712" y="9728"/>
                    <a:pt x="6698" y="9708"/>
                  </a:cubicBezTo>
                  <a:cubicBezTo>
                    <a:pt x="6516" y="9459"/>
                    <a:pt x="6364" y="9167"/>
                    <a:pt x="6214" y="8888"/>
                  </a:cubicBezTo>
                  <a:cubicBezTo>
                    <a:pt x="6144" y="8755"/>
                    <a:pt x="6074" y="8622"/>
                    <a:pt x="6001" y="8495"/>
                  </a:cubicBezTo>
                  <a:cubicBezTo>
                    <a:pt x="5320" y="7296"/>
                    <a:pt x="4550" y="6060"/>
                    <a:pt x="3583" y="4599"/>
                  </a:cubicBezTo>
                  <a:cubicBezTo>
                    <a:pt x="3230" y="4064"/>
                    <a:pt x="2848" y="3539"/>
                    <a:pt x="2480" y="3027"/>
                  </a:cubicBezTo>
                  <a:cubicBezTo>
                    <a:pt x="2101" y="2506"/>
                    <a:pt x="1712" y="1968"/>
                    <a:pt x="1350" y="1422"/>
                  </a:cubicBezTo>
                  <a:cubicBezTo>
                    <a:pt x="1074" y="1001"/>
                    <a:pt x="838" y="652"/>
                    <a:pt x="536" y="320"/>
                  </a:cubicBezTo>
                  <a:cubicBezTo>
                    <a:pt x="526" y="310"/>
                    <a:pt x="516" y="297"/>
                    <a:pt x="503" y="280"/>
                  </a:cubicBezTo>
                  <a:cubicBezTo>
                    <a:pt x="407" y="164"/>
                    <a:pt x="273"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45;p64">
              <a:extLst>
                <a:ext uri="{FF2B5EF4-FFF2-40B4-BE49-F238E27FC236}">
                  <a16:creationId xmlns:a16="http://schemas.microsoft.com/office/drawing/2014/main" id="{4D59FF8D-418C-43CA-9992-6615F4228FB7}"/>
                </a:ext>
              </a:extLst>
            </p:cNvPr>
            <p:cNvSpPr/>
            <p:nvPr/>
          </p:nvSpPr>
          <p:spPr>
            <a:xfrm>
              <a:off x="1510032" y="1652768"/>
              <a:ext cx="241423" cy="93487"/>
            </a:xfrm>
            <a:custGeom>
              <a:avLst/>
              <a:gdLst/>
              <a:ahLst/>
              <a:cxnLst/>
              <a:rect l="l" t="t" r="r" b="b"/>
              <a:pathLst>
                <a:path w="10761" h="4167" extrusionOk="0">
                  <a:moveTo>
                    <a:pt x="10548" y="267"/>
                  </a:moveTo>
                  <a:lnTo>
                    <a:pt x="10548" y="267"/>
                  </a:lnTo>
                  <a:cubicBezTo>
                    <a:pt x="10452" y="855"/>
                    <a:pt x="10219" y="1416"/>
                    <a:pt x="9874" y="1902"/>
                  </a:cubicBezTo>
                  <a:cubicBezTo>
                    <a:pt x="9611" y="2270"/>
                    <a:pt x="9312" y="2552"/>
                    <a:pt x="8987" y="2742"/>
                  </a:cubicBezTo>
                  <a:cubicBezTo>
                    <a:pt x="8658" y="2931"/>
                    <a:pt x="8279" y="3041"/>
                    <a:pt x="7917" y="3141"/>
                  </a:cubicBezTo>
                  <a:cubicBezTo>
                    <a:pt x="6748" y="3473"/>
                    <a:pt x="5538" y="3815"/>
                    <a:pt x="4309" y="3938"/>
                  </a:cubicBezTo>
                  <a:cubicBezTo>
                    <a:pt x="3958" y="3973"/>
                    <a:pt x="3598" y="3990"/>
                    <a:pt x="3233" y="3990"/>
                  </a:cubicBezTo>
                  <a:cubicBezTo>
                    <a:pt x="2875" y="3990"/>
                    <a:pt x="2512" y="3974"/>
                    <a:pt x="2146" y="3941"/>
                  </a:cubicBezTo>
                  <a:cubicBezTo>
                    <a:pt x="1794" y="3908"/>
                    <a:pt x="1432" y="3861"/>
                    <a:pt x="1070" y="3795"/>
                  </a:cubicBezTo>
                  <a:cubicBezTo>
                    <a:pt x="977" y="3782"/>
                    <a:pt x="884" y="3759"/>
                    <a:pt x="791" y="3739"/>
                  </a:cubicBezTo>
                  <a:cubicBezTo>
                    <a:pt x="741" y="3728"/>
                    <a:pt x="691" y="3715"/>
                    <a:pt x="638" y="3705"/>
                  </a:cubicBezTo>
                  <a:cubicBezTo>
                    <a:pt x="1167" y="3582"/>
                    <a:pt x="1728" y="3426"/>
                    <a:pt x="2240" y="3260"/>
                  </a:cubicBezTo>
                  <a:cubicBezTo>
                    <a:pt x="3186" y="2951"/>
                    <a:pt x="4137" y="2606"/>
                    <a:pt x="5053" y="2270"/>
                  </a:cubicBezTo>
                  <a:lnTo>
                    <a:pt x="10548" y="267"/>
                  </a:lnTo>
                  <a:close/>
                  <a:moveTo>
                    <a:pt x="10761" y="1"/>
                  </a:moveTo>
                  <a:lnTo>
                    <a:pt x="4991" y="2107"/>
                  </a:lnTo>
                  <a:cubicBezTo>
                    <a:pt x="4077" y="2440"/>
                    <a:pt x="3130" y="2785"/>
                    <a:pt x="2183" y="3094"/>
                  </a:cubicBezTo>
                  <a:cubicBezTo>
                    <a:pt x="1509" y="3314"/>
                    <a:pt x="748" y="3513"/>
                    <a:pt x="97" y="3645"/>
                  </a:cubicBezTo>
                  <a:lnTo>
                    <a:pt x="0" y="3665"/>
                  </a:lnTo>
                  <a:lnTo>
                    <a:pt x="17" y="3752"/>
                  </a:lnTo>
                  <a:lnTo>
                    <a:pt x="47" y="3835"/>
                  </a:lnTo>
                  <a:lnTo>
                    <a:pt x="123" y="3818"/>
                  </a:lnTo>
                  <a:cubicBezTo>
                    <a:pt x="333" y="3822"/>
                    <a:pt x="545" y="3865"/>
                    <a:pt x="751" y="3912"/>
                  </a:cubicBezTo>
                  <a:cubicBezTo>
                    <a:pt x="848" y="3932"/>
                    <a:pt x="944" y="3951"/>
                    <a:pt x="1040" y="3967"/>
                  </a:cubicBezTo>
                  <a:cubicBezTo>
                    <a:pt x="1406" y="4034"/>
                    <a:pt x="1774" y="4084"/>
                    <a:pt x="2130" y="4117"/>
                  </a:cubicBezTo>
                  <a:cubicBezTo>
                    <a:pt x="2502" y="4151"/>
                    <a:pt x="2870" y="4167"/>
                    <a:pt x="3236" y="4167"/>
                  </a:cubicBezTo>
                  <a:cubicBezTo>
                    <a:pt x="3608" y="4167"/>
                    <a:pt x="3970" y="4151"/>
                    <a:pt x="4329" y="4114"/>
                  </a:cubicBezTo>
                  <a:cubicBezTo>
                    <a:pt x="5572" y="3991"/>
                    <a:pt x="6788" y="3645"/>
                    <a:pt x="7964" y="3310"/>
                  </a:cubicBezTo>
                  <a:cubicBezTo>
                    <a:pt x="8339" y="3204"/>
                    <a:pt x="8724" y="3094"/>
                    <a:pt x="9073" y="2895"/>
                  </a:cubicBezTo>
                  <a:cubicBezTo>
                    <a:pt x="9422" y="2692"/>
                    <a:pt x="9741" y="2393"/>
                    <a:pt x="10017" y="2004"/>
                  </a:cubicBezTo>
                  <a:cubicBezTo>
                    <a:pt x="10408" y="1456"/>
                    <a:pt x="10658" y="812"/>
                    <a:pt x="10744" y="144"/>
                  </a:cubicBezTo>
                  <a:lnTo>
                    <a:pt x="107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46;p64">
              <a:extLst>
                <a:ext uri="{FF2B5EF4-FFF2-40B4-BE49-F238E27FC236}">
                  <a16:creationId xmlns:a16="http://schemas.microsoft.com/office/drawing/2014/main" id="{0804D259-EE01-4140-BCF0-F7F694B3462C}"/>
                </a:ext>
              </a:extLst>
            </p:cNvPr>
            <p:cNvSpPr/>
            <p:nvPr/>
          </p:nvSpPr>
          <p:spPr>
            <a:xfrm>
              <a:off x="1509135" y="1932136"/>
              <a:ext cx="188903" cy="181881"/>
            </a:xfrm>
            <a:custGeom>
              <a:avLst/>
              <a:gdLst/>
              <a:ahLst/>
              <a:cxnLst/>
              <a:rect l="l" t="t" r="r" b="b"/>
              <a:pathLst>
                <a:path w="8420" h="8107" extrusionOk="0">
                  <a:moveTo>
                    <a:pt x="8027" y="333"/>
                  </a:moveTo>
                  <a:cubicBezTo>
                    <a:pt x="8196" y="904"/>
                    <a:pt x="8233" y="1512"/>
                    <a:pt x="8130" y="2100"/>
                  </a:cubicBezTo>
                  <a:cubicBezTo>
                    <a:pt x="8053" y="2546"/>
                    <a:pt x="7907" y="2928"/>
                    <a:pt x="7694" y="3240"/>
                  </a:cubicBezTo>
                  <a:cubicBezTo>
                    <a:pt x="7482" y="3555"/>
                    <a:pt x="7190" y="3814"/>
                    <a:pt x="6907" y="4067"/>
                  </a:cubicBezTo>
                  <a:cubicBezTo>
                    <a:pt x="5997" y="4871"/>
                    <a:pt x="5057" y="5705"/>
                    <a:pt x="4004" y="6350"/>
                  </a:cubicBezTo>
                  <a:cubicBezTo>
                    <a:pt x="3409" y="6715"/>
                    <a:pt x="2751" y="7031"/>
                    <a:pt x="2053" y="7290"/>
                  </a:cubicBezTo>
                  <a:cubicBezTo>
                    <a:pt x="1725" y="7416"/>
                    <a:pt x="1376" y="7529"/>
                    <a:pt x="1020" y="7629"/>
                  </a:cubicBezTo>
                  <a:cubicBezTo>
                    <a:pt x="931" y="7655"/>
                    <a:pt x="837" y="7675"/>
                    <a:pt x="745" y="7698"/>
                  </a:cubicBezTo>
                  <a:cubicBezTo>
                    <a:pt x="695" y="7708"/>
                    <a:pt x="645" y="7721"/>
                    <a:pt x="595" y="7735"/>
                  </a:cubicBezTo>
                  <a:cubicBezTo>
                    <a:pt x="1014" y="7393"/>
                    <a:pt x="1452" y="7011"/>
                    <a:pt x="1841" y="6638"/>
                  </a:cubicBezTo>
                  <a:cubicBezTo>
                    <a:pt x="2562" y="5947"/>
                    <a:pt x="3266" y="5223"/>
                    <a:pt x="3947" y="4525"/>
                  </a:cubicBezTo>
                  <a:lnTo>
                    <a:pt x="8016" y="339"/>
                  </a:lnTo>
                  <a:lnTo>
                    <a:pt x="8027" y="333"/>
                  </a:lnTo>
                  <a:close/>
                  <a:moveTo>
                    <a:pt x="8103" y="1"/>
                  </a:moveTo>
                  <a:lnTo>
                    <a:pt x="3821" y="4403"/>
                  </a:lnTo>
                  <a:cubicBezTo>
                    <a:pt x="3143" y="5100"/>
                    <a:pt x="2439" y="5824"/>
                    <a:pt x="1722" y="6512"/>
                  </a:cubicBezTo>
                  <a:cubicBezTo>
                    <a:pt x="1207" y="7000"/>
                    <a:pt x="609" y="7512"/>
                    <a:pt x="80" y="7914"/>
                  </a:cubicBezTo>
                  <a:lnTo>
                    <a:pt x="0" y="7974"/>
                  </a:lnTo>
                  <a:lnTo>
                    <a:pt x="54" y="8044"/>
                  </a:lnTo>
                  <a:lnTo>
                    <a:pt x="117" y="8107"/>
                  </a:lnTo>
                  <a:lnTo>
                    <a:pt x="180" y="8060"/>
                  </a:lnTo>
                  <a:cubicBezTo>
                    <a:pt x="366" y="7967"/>
                    <a:pt x="578" y="7917"/>
                    <a:pt x="785" y="7868"/>
                  </a:cubicBezTo>
                  <a:cubicBezTo>
                    <a:pt x="880" y="7848"/>
                    <a:pt x="977" y="7825"/>
                    <a:pt x="1070" y="7798"/>
                  </a:cubicBezTo>
                  <a:cubicBezTo>
                    <a:pt x="1429" y="7695"/>
                    <a:pt x="1781" y="7582"/>
                    <a:pt x="2116" y="7456"/>
                  </a:cubicBezTo>
                  <a:cubicBezTo>
                    <a:pt x="2824" y="7190"/>
                    <a:pt x="3488" y="6868"/>
                    <a:pt x="4094" y="6499"/>
                  </a:cubicBezTo>
                  <a:cubicBezTo>
                    <a:pt x="5160" y="5847"/>
                    <a:pt x="6107" y="5007"/>
                    <a:pt x="7024" y="4197"/>
                  </a:cubicBezTo>
                  <a:cubicBezTo>
                    <a:pt x="7312" y="3938"/>
                    <a:pt x="7615" y="3671"/>
                    <a:pt x="7841" y="3340"/>
                  </a:cubicBezTo>
                  <a:cubicBezTo>
                    <a:pt x="8067" y="3007"/>
                    <a:pt x="8223" y="2598"/>
                    <a:pt x="8303" y="2130"/>
                  </a:cubicBezTo>
                  <a:cubicBezTo>
                    <a:pt x="8419" y="1466"/>
                    <a:pt x="8363" y="775"/>
                    <a:pt x="8150" y="137"/>
                  </a:cubicBezTo>
                  <a:lnTo>
                    <a:pt x="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47;p64">
              <a:extLst>
                <a:ext uri="{FF2B5EF4-FFF2-40B4-BE49-F238E27FC236}">
                  <a16:creationId xmlns:a16="http://schemas.microsoft.com/office/drawing/2014/main" id="{E52D8204-8B0D-4F2F-B257-201B4F4CF075}"/>
                </a:ext>
              </a:extLst>
            </p:cNvPr>
            <p:cNvSpPr/>
            <p:nvPr/>
          </p:nvSpPr>
          <p:spPr>
            <a:xfrm>
              <a:off x="1599461" y="1072604"/>
              <a:ext cx="89403" cy="253134"/>
            </a:xfrm>
            <a:custGeom>
              <a:avLst/>
              <a:gdLst/>
              <a:ahLst/>
              <a:cxnLst/>
              <a:rect l="l" t="t" r="r" b="b"/>
              <a:pathLst>
                <a:path w="3985" h="11283" extrusionOk="0">
                  <a:moveTo>
                    <a:pt x="151" y="0"/>
                  </a:moveTo>
                  <a:lnTo>
                    <a:pt x="1" y="97"/>
                  </a:lnTo>
                  <a:cubicBezTo>
                    <a:pt x="1968" y="3130"/>
                    <a:pt x="3250" y="6894"/>
                    <a:pt x="3811" y="11282"/>
                  </a:cubicBezTo>
                  <a:lnTo>
                    <a:pt x="3984" y="11259"/>
                  </a:lnTo>
                  <a:cubicBezTo>
                    <a:pt x="3420" y="6844"/>
                    <a:pt x="2127" y="3056"/>
                    <a:pt x="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48;p64">
              <a:extLst>
                <a:ext uri="{FF2B5EF4-FFF2-40B4-BE49-F238E27FC236}">
                  <a16:creationId xmlns:a16="http://schemas.microsoft.com/office/drawing/2014/main" id="{E898C4A1-299E-4E90-BE94-396409E0A0E6}"/>
                </a:ext>
              </a:extLst>
            </p:cNvPr>
            <p:cNvSpPr/>
            <p:nvPr/>
          </p:nvSpPr>
          <p:spPr>
            <a:xfrm>
              <a:off x="1694498" y="1090620"/>
              <a:ext cx="26182" cy="227962"/>
            </a:xfrm>
            <a:custGeom>
              <a:avLst/>
              <a:gdLst/>
              <a:ahLst/>
              <a:cxnLst/>
              <a:rect l="l" t="t" r="r" b="b"/>
              <a:pathLst>
                <a:path w="1167" h="10161" extrusionOk="0">
                  <a:moveTo>
                    <a:pt x="990" y="1"/>
                  </a:moveTo>
                  <a:cubicBezTo>
                    <a:pt x="987" y="1672"/>
                    <a:pt x="898" y="3263"/>
                    <a:pt x="718" y="4868"/>
                  </a:cubicBezTo>
                  <a:cubicBezTo>
                    <a:pt x="522" y="6623"/>
                    <a:pt x="280" y="8393"/>
                    <a:pt x="1" y="10134"/>
                  </a:cubicBezTo>
                  <a:lnTo>
                    <a:pt x="177" y="10160"/>
                  </a:lnTo>
                  <a:cubicBezTo>
                    <a:pt x="452" y="8420"/>
                    <a:pt x="695" y="6643"/>
                    <a:pt x="895" y="4888"/>
                  </a:cubicBezTo>
                  <a:cubicBezTo>
                    <a:pt x="1070" y="3323"/>
                    <a:pt x="1160" y="1772"/>
                    <a:pt x="1167" y="147"/>
                  </a:cubicBezTo>
                  <a:lnTo>
                    <a:pt x="1167" y="5"/>
                  </a:lnTo>
                  <a:lnTo>
                    <a:pt x="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49;p64">
              <a:extLst>
                <a:ext uri="{FF2B5EF4-FFF2-40B4-BE49-F238E27FC236}">
                  <a16:creationId xmlns:a16="http://schemas.microsoft.com/office/drawing/2014/main" id="{1EA4AB63-2CC1-4A5B-93B4-035870A60955}"/>
                </a:ext>
              </a:extLst>
            </p:cNvPr>
            <p:cNvSpPr/>
            <p:nvPr/>
          </p:nvSpPr>
          <p:spPr>
            <a:xfrm>
              <a:off x="1705245" y="1108681"/>
              <a:ext cx="80272" cy="216834"/>
            </a:xfrm>
            <a:custGeom>
              <a:avLst/>
              <a:gdLst/>
              <a:ahLst/>
              <a:cxnLst/>
              <a:rect l="l" t="t" r="r" b="b"/>
              <a:pathLst>
                <a:path w="3578" h="9665" extrusionOk="0">
                  <a:moveTo>
                    <a:pt x="3508" y="0"/>
                  </a:moveTo>
                  <a:lnTo>
                    <a:pt x="3332" y="17"/>
                  </a:lnTo>
                  <a:cubicBezTo>
                    <a:pt x="3398" y="661"/>
                    <a:pt x="3166" y="1313"/>
                    <a:pt x="2940" y="1940"/>
                  </a:cubicBezTo>
                  <a:cubicBezTo>
                    <a:pt x="2871" y="2130"/>
                    <a:pt x="2800" y="2322"/>
                    <a:pt x="2741" y="2512"/>
                  </a:cubicBezTo>
                  <a:cubicBezTo>
                    <a:pt x="2449" y="3442"/>
                    <a:pt x="2126" y="4375"/>
                    <a:pt x="1784" y="5286"/>
                  </a:cubicBezTo>
                  <a:cubicBezTo>
                    <a:pt x="1488" y="6070"/>
                    <a:pt x="1173" y="6857"/>
                    <a:pt x="837" y="7624"/>
                  </a:cubicBezTo>
                  <a:cubicBezTo>
                    <a:pt x="774" y="7774"/>
                    <a:pt x="678" y="7950"/>
                    <a:pt x="578" y="8136"/>
                  </a:cubicBezTo>
                  <a:cubicBezTo>
                    <a:pt x="306" y="8638"/>
                    <a:pt x="0" y="9206"/>
                    <a:pt x="50" y="9665"/>
                  </a:cubicBezTo>
                  <a:lnTo>
                    <a:pt x="226" y="9645"/>
                  </a:lnTo>
                  <a:cubicBezTo>
                    <a:pt x="180" y="9239"/>
                    <a:pt x="471" y="8698"/>
                    <a:pt x="731" y="8222"/>
                  </a:cubicBezTo>
                  <a:cubicBezTo>
                    <a:pt x="834" y="8030"/>
                    <a:pt x="934" y="7851"/>
                    <a:pt x="1000" y="7694"/>
                  </a:cubicBezTo>
                  <a:cubicBezTo>
                    <a:pt x="1333" y="6923"/>
                    <a:pt x="1652" y="6133"/>
                    <a:pt x="1951" y="5346"/>
                  </a:cubicBezTo>
                  <a:cubicBezTo>
                    <a:pt x="2293" y="4435"/>
                    <a:pt x="2615" y="3498"/>
                    <a:pt x="2910" y="2564"/>
                  </a:cubicBezTo>
                  <a:cubicBezTo>
                    <a:pt x="2967" y="2379"/>
                    <a:pt x="3033" y="2196"/>
                    <a:pt x="3103" y="2000"/>
                  </a:cubicBezTo>
                  <a:cubicBezTo>
                    <a:pt x="3335" y="1353"/>
                    <a:pt x="3578" y="684"/>
                    <a:pt x="3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50;p64">
              <a:extLst>
                <a:ext uri="{FF2B5EF4-FFF2-40B4-BE49-F238E27FC236}">
                  <a16:creationId xmlns:a16="http://schemas.microsoft.com/office/drawing/2014/main" id="{D5FBA0BA-5453-4F54-925F-F6558B22DA6A}"/>
                </a:ext>
              </a:extLst>
            </p:cNvPr>
            <p:cNvSpPr/>
            <p:nvPr/>
          </p:nvSpPr>
          <p:spPr>
            <a:xfrm>
              <a:off x="1705693" y="1168674"/>
              <a:ext cx="156753" cy="172862"/>
            </a:xfrm>
            <a:custGeom>
              <a:avLst/>
              <a:gdLst/>
              <a:ahLst/>
              <a:cxnLst/>
              <a:rect l="l" t="t" r="r" b="b"/>
              <a:pathLst>
                <a:path w="6987" h="7705" extrusionOk="0">
                  <a:moveTo>
                    <a:pt x="6934" y="1"/>
                  </a:moveTo>
                  <a:lnTo>
                    <a:pt x="6827" y="100"/>
                  </a:lnTo>
                  <a:cubicBezTo>
                    <a:pt x="6199" y="692"/>
                    <a:pt x="5684" y="1393"/>
                    <a:pt x="5186" y="2070"/>
                  </a:cubicBezTo>
                  <a:cubicBezTo>
                    <a:pt x="4801" y="2595"/>
                    <a:pt x="4402" y="3140"/>
                    <a:pt x="3953" y="3625"/>
                  </a:cubicBezTo>
                  <a:cubicBezTo>
                    <a:pt x="3369" y="4260"/>
                    <a:pt x="2748" y="4898"/>
                    <a:pt x="2146" y="5512"/>
                  </a:cubicBezTo>
                  <a:cubicBezTo>
                    <a:pt x="1704" y="5964"/>
                    <a:pt x="1246" y="6433"/>
                    <a:pt x="817" y="6887"/>
                  </a:cubicBezTo>
                  <a:cubicBezTo>
                    <a:pt x="774" y="6934"/>
                    <a:pt x="735" y="6977"/>
                    <a:pt x="691" y="7027"/>
                  </a:cubicBezTo>
                  <a:cubicBezTo>
                    <a:pt x="551" y="7180"/>
                    <a:pt x="405" y="7339"/>
                    <a:pt x="239" y="7445"/>
                  </a:cubicBezTo>
                  <a:cubicBezTo>
                    <a:pt x="216" y="7459"/>
                    <a:pt x="189" y="7469"/>
                    <a:pt x="166" y="7482"/>
                  </a:cubicBezTo>
                  <a:cubicBezTo>
                    <a:pt x="113" y="7505"/>
                    <a:pt x="53" y="7532"/>
                    <a:pt x="0" y="7589"/>
                  </a:cubicBezTo>
                  <a:lnTo>
                    <a:pt x="129" y="7704"/>
                  </a:lnTo>
                  <a:cubicBezTo>
                    <a:pt x="156" y="7678"/>
                    <a:pt x="192" y="7661"/>
                    <a:pt x="236" y="7641"/>
                  </a:cubicBezTo>
                  <a:cubicBezTo>
                    <a:pt x="269" y="7629"/>
                    <a:pt x="299" y="7612"/>
                    <a:pt x="332" y="7595"/>
                  </a:cubicBezTo>
                  <a:cubicBezTo>
                    <a:pt x="522" y="7475"/>
                    <a:pt x="675" y="7306"/>
                    <a:pt x="821" y="7143"/>
                  </a:cubicBezTo>
                  <a:cubicBezTo>
                    <a:pt x="861" y="7097"/>
                    <a:pt x="904" y="7054"/>
                    <a:pt x="943" y="7011"/>
                  </a:cubicBezTo>
                  <a:cubicBezTo>
                    <a:pt x="1372" y="6555"/>
                    <a:pt x="1831" y="6086"/>
                    <a:pt x="2273" y="5635"/>
                  </a:cubicBezTo>
                  <a:cubicBezTo>
                    <a:pt x="2874" y="5017"/>
                    <a:pt x="3495" y="4383"/>
                    <a:pt x="4083" y="3745"/>
                  </a:cubicBezTo>
                  <a:cubicBezTo>
                    <a:pt x="4538" y="3250"/>
                    <a:pt x="4940" y="2705"/>
                    <a:pt x="5329" y="2173"/>
                  </a:cubicBezTo>
                  <a:cubicBezTo>
                    <a:pt x="5810" y="1515"/>
                    <a:pt x="6312" y="838"/>
                    <a:pt x="6910" y="263"/>
                  </a:cubicBezTo>
                  <a:lnTo>
                    <a:pt x="6974" y="280"/>
                  </a:lnTo>
                  <a:cubicBezTo>
                    <a:pt x="6986" y="233"/>
                    <a:pt x="6983" y="186"/>
                    <a:pt x="6974" y="140"/>
                  </a:cubicBezTo>
                  <a:lnTo>
                    <a:pt x="69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51;p64">
              <a:extLst>
                <a:ext uri="{FF2B5EF4-FFF2-40B4-BE49-F238E27FC236}">
                  <a16:creationId xmlns:a16="http://schemas.microsoft.com/office/drawing/2014/main" id="{8A2C0094-3E28-4B8D-8558-A7B703D1254C}"/>
                </a:ext>
              </a:extLst>
            </p:cNvPr>
            <p:cNvSpPr/>
            <p:nvPr/>
          </p:nvSpPr>
          <p:spPr>
            <a:xfrm>
              <a:off x="1731113" y="1342258"/>
              <a:ext cx="208690" cy="33877"/>
            </a:xfrm>
            <a:custGeom>
              <a:avLst/>
              <a:gdLst/>
              <a:ahLst/>
              <a:cxnLst/>
              <a:rect l="l" t="t" r="r" b="b"/>
              <a:pathLst>
                <a:path w="9302" h="1510" extrusionOk="0">
                  <a:moveTo>
                    <a:pt x="126" y="1"/>
                  </a:moveTo>
                  <a:lnTo>
                    <a:pt x="0" y="124"/>
                  </a:lnTo>
                  <a:cubicBezTo>
                    <a:pt x="229" y="361"/>
                    <a:pt x="580" y="437"/>
                    <a:pt x="977" y="437"/>
                  </a:cubicBezTo>
                  <a:cubicBezTo>
                    <a:pt x="1359" y="437"/>
                    <a:pt x="1783" y="367"/>
                    <a:pt x="2182" y="300"/>
                  </a:cubicBezTo>
                  <a:cubicBezTo>
                    <a:pt x="2504" y="248"/>
                    <a:pt x="2810" y="196"/>
                    <a:pt x="3043" y="196"/>
                  </a:cubicBezTo>
                  <a:cubicBezTo>
                    <a:pt x="3063" y="196"/>
                    <a:pt x="3083" y="196"/>
                    <a:pt x="3103" y="197"/>
                  </a:cubicBezTo>
                  <a:cubicBezTo>
                    <a:pt x="4236" y="230"/>
                    <a:pt x="5378" y="320"/>
                    <a:pt x="6502" y="456"/>
                  </a:cubicBezTo>
                  <a:cubicBezTo>
                    <a:pt x="7521" y="579"/>
                    <a:pt x="8548" y="792"/>
                    <a:pt x="9169" y="1509"/>
                  </a:cubicBezTo>
                  <a:lnTo>
                    <a:pt x="9302" y="1393"/>
                  </a:lnTo>
                  <a:cubicBezTo>
                    <a:pt x="8641" y="632"/>
                    <a:pt x="7578" y="410"/>
                    <a:pt x="6525" y="280"/>
                  </a:cubicBezTo>
                  <a:cubicBezTo>
                    <a:pt x="5395" y="143"/>
                    <a:pt x="4246" y="54"/>
                    <a:pt x="3106" y="21"/>
                  </a:cubicBezTo>
                  <a:cubicBezTo>
                    <a:pt x="3092" y="20"/>
                    <a:pt x="3078" y="20"/>
                    <a:pt x="3063" y="20"/>
                  </a:cubicBezTo>
                  <a:cubicBezTo>
                    <a:pt x="2816" y="20"/>
                    <a:pt x="2492" y="70"/>
                    <a:pt x="2153" y="127"/>
                  </a:cubicBezTo>
                  <a:cubicBezTo>
                    <a:pt x="1761" y="193"/>
                    <a:pt x="1343" y="262"/>
                    <a:pt x="977" y="262"/>
                  </a:cubicBezTo>
                  <a:cubicBezTo>
                    <a:pt x="621" y="262"/>
                    <a:pt x="314" y="197"/>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52;p64">
              <a:extLst>
                <a:ext uri="{FF2B5EF4-FFF2-40B4-BE49-F238E27FC236}">
                  <a16:creationId xmlns:a16="http://schemas.microsoft.com/office/drawing/2014/main" id="{5B733218-5239-4D48-8C81-86E796588E80}"/>
                </a:ext>
              </a:extLst>
            </p:cNvPr>
            <p:cNvSpPr/>
            <p:nvPr/>
          </p:nvSpPr>
          <p:spPr>
            <a:xfrm>
              <a:off x="1759808" y="1289624"/>
              <a:ext cx="175464" cy="34774"/>
            </a:xfrm>
            <a:custGeom>
              <a:avLst/>
              <a:gdLst/>
              <a:ahLst/>
              <a:cxnLst/>
              <a:rect l="l" t="t" r="r" b="b"/>
              <a:pathLst>
                <a:path w="7821" h="1550" extrusionOk="0">
                  <a:moveTo>
                    <a:pt x="5128" y="1"/>
                  </a:moveTo>
                  <a:cubicBezTo>
                    <a:pt x="4751" y="1"/>
                    <a:pt x="4364" y="27"/>
                    <a:pt x="3970" y="81"/>
                  </a:cubicBezTo>
                  <a:cubicBezTo>
                    <a:pt x="2604" y="267"/>
                    <a:pt x="1316" y="735"/>
                    <a:pt x="236" y="1171"/>
                  </a:cubicBezTo>
                  <a:cubicBezTo>
                    <a:pt x="143" y="1211"/>
                    <a:pt x="37" y="1293"/>
                    <a:pt x="13" y="1393"/>
                  </a:cubicBezTo>
                  <a:cubicBezTo>
                    <a:pt x="0" y="1450"/>
                    <a:pt x="17" y="1506"/>
                    <a:pt x="57" y="1549"/>
                  </a:cubicBezTo>
                  <a:lnTo>
                    <a:pt x="183" y="1433"/>
                  </a:lnTo>
                  <a:cubicBezTo>
                    <a:pt x="186" y="1413"/>
                    <a:pt x="236" y="1360"/>
                    <a:pt x="302" y="1333"/>
                  </a:cubicBezTo>
                  <a:cubicBezTo>
                    <a:pt x="1372" y="905"/>
                    <a:pt x="2644" y="440"/>
                    <a:pt x="3993" y="257"/>
                  </a:cubicBezTo>
                  <a:cubicBezTo>
                    <a:pt x="4381" y="204"/>
                    <a:pt x="4762" y="178"/>
                    <a:pt x="5133" y="178"/>
                  </a:cubicBezTo>
                  <a:cubicBezTo>
                    <a:pt x="6089" y="178"/>
                    <a:pt x="6979" y="352"/>
                    <a:pt x="7747" y="692"/>
                  </a:cubicBezTo>
                  <a:lnTo>
                    <a:pt x="7820" y="533"/>
                  </a:lnTo>
                  <a:cubicBezTo>
                    <a:pt x="7026" y="180"/>
                    <a:pt x="6110" y="1"/>
                    <a:pt x="5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636;p64">
            <a:extLst>
              <a:ext uri="{FF2B5EF4-FFF2-40B4-BE49-F238E27FC236}">
                <a16:creationId xmlns:a16="http://schemas.microsoft.com/office/drawing/2014/main" id="{13F0F69F-E438-4FC0-8D53-0AEB28B7C2DD}"/>
              </a:ext>
            </a:extLst>
          </p:cNvPr>
          <p:cNvGrpSpPr/>
          <p:nvPr/>
        </p:nvGrpSpPr>
        <p:grpSpPr>
          <a:xfrm>
            <a:off x="650944" y="5683415"/>
            <a:ext cx="871469" cy="1166497"/>
            <a:chOff x="1219025" y="1047521"/>
            <a:chExt cx="782493" cy="1189932"/>
          </a:xfrm>
          <a:solidFill>
            <a:schemeClr val="accent2">
              <a:lumMod val="60000"/>
              <a:lumOff val="40000"/>
            </a:schemeClr>
          </a:solidFill>
        </p:grpSpPr>
        <p:sp>
          <p:nvSpPr>
            <p:cNvPr id="24" name="Google Shape;2637;p64">
              <a:extLst>
                <a:ext uri="{FF2B5EF4-FFF2-40B4-BE49-F238E27FC236}">
                  <a16:creationId xmlns:a16="http://schemas.microsoft.com/office/drawing/2014/main" id="{0C9817D7-6183-4785-A6C3-D90C58F93DF3}"/>
                </a:ext>
              </a:extLst>
            </p:cNvPr>
            <p:cNvSpPr/>
            <p:nvPr/>
          </p:nvSpPr>
          <p:spPr>
            <a:xfrm>
              <a:off x="1565179" y="1888230"/>
              <a:ext cx="84468" cy="349223"/>
            </a:xfrm>
            <a:custGeom>
              <a:avLst/>
              <a:gdLst/>
              <a:ahLst/>
              <a:cxnLst/>
              <a:rect l="l" t="t" r="r" b="b"/>
              <a:pathLst>
                <a:path w="3765" h="15566" extrusionOk="0">
                  <a:moveTo>
                    <a:pt x="3612" y="1"/>
                  </a:moveTo>
                  <a:cubicBezTo>
                    <a:pt x="3469" y="84"/>
                    <a:pt x="3310" y="310"/>
                    <a:pt x="3213" y="416"/>
                  </a:cubicBezTo>
                  <a:cubicBezTo>
                    <a:pt x="2887" y="768"/>
                    <a:pt x="2599" y="1111"/>
                    <a:pt x="2316" y="1499"/>
                  </a:cubicBezTo>
                  <a:cubicBezTo>
                    <a:pt x="1679" y="2373"/>
                    <a:pt x="1084" y="3323"/>
                    <a:pt x="668" y="4326"/>
                  </a:cubicBezTo>
                  <a:cubicBezTo>
                    <a:pt x="306" y="5203"/>
                    <a:pt x="276" y="6257"/>
                    <a:pt x="236" y="7197"/>
                  </a:cubicBezTo>
                  <a:cubicBezTo>
                    <a:pt x="196" y="8134"/>
                    <a:pt x="84" y="9074"/>
                    <a:pt x="107" y="10017"/>
                  </a:cubicBezTo>
                  <a:cubicBezTo>
                    <a:pt x="137" y="11297"/>
                    <a:pt x="270" y="12565"/>
                    <a:pt x="204" y="13844"/>
                  </a:cubicBezTo>
                  <a:cubicBezTo>
                    <a:pt x="196" y="14004"/>
                    <a:pt x="156" y="14170"/>
                    <a:pt x="164" y="14330"/>
                  </a:cubicBezTo>
                  <a:cubicBezTo>
                    <a:pt x="173" y="14489"/>
                    <a:pt x="213" y="14618"/>
                    <a:pt x="204" y="14781"/>
                  </a:cubicBezTo>
                  <a:cubicBezTo>
                    <a:pt x="200" y="14914"/>
                    <a:pt x="207" y="15120"/>
                    <a:pt x="121" y="15230"/>
                  </a:cubicBezTo>
                  <a:cubicBezTo>
                    <a:pt x="130" y="15250"/>
                    <a:pt x="144" y="15267"/>
                    <a:pt x="1" y="15566"/>
                  </a:cubicBezTo>
                  <a:cubicBezTo>
                    <a:pt x="144" y="15456"/>
                    <a:pt x="133" y="15346"/>
                    <a:pt x="167" y="15176"/>
                  </a:cubicBezTo>
                  <a:cubicBezTo>
                    <a:pt x="283" y="14569"/>
                    <a:pt x="532" y="13964"/>
                    <a:pt x="711" y="13373"/>
                  </a:cubicBezTo>
                  <a:cubicBezTo>
                    <a:pt x="1313" y="11423"/>
                    <a:pt x="1824" y="9456"/>
                    <a:pt x="2293" y="7469"/>
                  </a:cubicBezTo>
                  <a:cubicBezTo>
                    <a:pt x="2692" y="5785"/>
                    <a:pt x="2944" y="4074"/>
                    <a:pt x="3343" y="2393"/>
                  </a:cubicBezTo>
                  <a:cubicBezTo>
                    <a:pt x="3485" y="1798"/>
                    <a:pt x="3618" y="1220"/>
                    <a:pt x="3669" y="609"/>
                  </a:cubicBezTo>
                  <a:cubicBezTo>
                    <a:pt x="3678" y="493"/>
                    <a:pt x="3764" y="58"/>
                    <a:pt x="3612" y="1"/>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38;p64">
              <a:extLst>
                <a:ext uri="{FF2B5EF4-FFF2-40B4-BE49-F238E27FC236}">
                  <a16:creationId xmlns:a16="http://schemas.microsoft.com/office/drawing/2014/main" id="{FA763850-FCAB-401B-A3A9-EEA01530A804}"/>
                </a:ext>
              </a:extLst>
            </p:cNvPr>
            <p:cNvSpPr/>
            <p:nvPr/>
          </p:nvSpPr>
          <p:spPr>
            <a:xfrm>
              <a:off x="1219025" y="1892997"/>
              <a:ext cx="225853" cy="336368"/>
            </a:xfrm>
            <a:custGeom>
              <a:avLst/>
              <a:gdLst/>
              <a:ahLst/>
              <a:cxnLst/>
              <a:rect l="l" t="t" r="r" b="b"/>
              <a:pathLst>
                <a:path w="10067" h="14993" extrusionOk="0">
                  <a:moveTo>
                    <a:pt x="90" y="1"/>
                  </a:moveTo>
                  <a:cubicBezTo>
                    <a:pt x="74" y="1"/>
                    <a:pt x="58" y="4"/>
                    <a:pt x="43" y="12"/>
                  </a:cubicBezTo>
                  <a:cubicBezTo>
                    <a:pt x="0" y="191"/>
                    <a:pt x="63" y="497"/>
                    <a:pt x="77" y="660"/>
                  </a:cubicBezTo>
                  <a:cubicBezTo>
                    <a:pt x="113" y="1198"/>
                    <a:pt x="172" y="1700"/>
                    <a:pt x="272" y="2231"/>
                  </a:cubicBezTo>
                  <a:cubicBezTo>
                    <a:pt x="499" y="3431"/>
                    <a:pt x="821" y="4653"/>
                    <a:pt x="1325" y="5770"/>
                  </a:cubicBezTo>
                  <a:cubicBezTo>
                    <a:pt x="1767" y="6746"/>
                    <a:pt x="2608" y="7583"/>
                    <a:pt x="3349" y="8338"/>
                  </a:cubicBezTo>
                  <a:cubicBezTo>
                    <a:pt x="4093" y="9098"/>
                    <a:pt x="4777" y="9916"/>
                    <a:pt x="5568" y="10623"/>
                  </a:cubicBezTo>
                  <a:cubicBezTo>
                    <a:pt x="6641" y="11587"/>
                    <a:pt x="7787" y="12457"/>
                    <a:pt x="8788" y="13500"/>
                  </a:cubicBezTo>
                  <a:cubicBezTo>
                    <a:pt x="8914" y="13630"/>
                    <a:pt x="9016" y="13789"/>
                    <a:pt x="9156" y="13905"/>
                  </a:cubicBezTo>
                  <a:cubicBezTo>
                    <a:pt x="9292" y="14022"/>
                    <a:pt x="9429" y="14088"/>
                    <a:pt x="9558" y="14221"/>
                  </a:cubicBezTo>
                  <a:cubicBezTo>
                    <a:pt x="9665" y="14330"/>
                    <a:pt x="9840" y="14480"/>
                    <a:pt x="9860" y="14640"/>
                  </a:cubicBezTo>
                  <a:cubicBezTo>
                    <a:pt x="9887" y="14643"/>
                    <a:pt x="9910" y="14649"/>
                    <a:pt x="10047" y="14992"/>
                  </a:cubicBezTo>
                  <a:cubicBezTo>
                    <a:pt x="10066" y="14793"/>
                    <a:pt x="9967" y="14716"/>
                    <a:pt x="9854" y="14557"/>
                  </a:cubicBezTo>
                  <a:cubicBezTo>
                    <a:pt x="9445" y="13996"/>
                    <a:pt x="9139" y="13324"/>
                    <a:pt x="8794" y="12720"/>
                  </a:cubicBezTo>
                  <a:cubicBezTo>
                    <a:pt x="7655" y="10719"/>
                    <a:pt x="6431" y="8779"/>
                    <a:pt x="5163" y="6863"/>
                  </a:cubicBezTo>
                  <a:cubicBezTo>
                    <a:pt x="4087" y="5235"/>
                    <a:pt x="2871" y="3706"/>
                    <a:pt x="1801" y="2079"/>
                  </a:cubicBezTo>
                  <a:cubicBezTo>
                    <a:pt x="1422" y="1501"/>
                    <a:pt x="1050" y="946"/>
                    <a:pt x="585" y="434"/>
                  </a:cubicBezTo>
                  <a:cubicBezTo>
                    <a:pt x="506" y="346"/>
                    <a:pt x="255" y="1"/>
                    <a:pt x="90" y="1"/>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39;p64">
              <a:extLst>
                <a:ext uri="{FF2B5EF4-FFF2-40B4-BE49-F238E27FC236}">
                  <a16:creationId xmlns:a16="http://schemas.microsoft.com/office/drawing/2014/main" id="{2E4698C5-4491-4FC3-B150-23F94B1E429E}"/>
                </a:ext>
              </a:extLst>
            </p:cNvPr>
            <p:cNvSpPr/>
            <p:nvPr/>
          </p:nvSpPr>
          <p:spPr>
            <a:xfrm>
              <a:off x="1373175" y="1488651"/>
              <a:ext cx="388260" cy="145401"/>
            </a:xfrm>
            <a:custGeom>
              <a:avLst/>
              <a:gdLst/>
              <a:ahLst/>
              <a:cxnLst/>
              <a:rect l="l" t="t" r="r" b="b"/>
              <a:pathLst>
                <a:path w="17306" h="6481" extrusionOk="0">
                  <a:moveTo>
                    <a:pt x="17306" y="0"/>
                  </a:moveTo>
                  <a:lnTo>
                    <a:pt x="17306" y="0"/>
                  </a:lnTo>
                  <a:cubicBezTo>
                    <a:pt x="14223" y="1127"/>
                    <a:pt x="11140" y="2250"/>
                    <a:pt x="8057" y="3376"/>
                  </a:cubicBezTo>
                  <a:cubicBezTo>
                    <a:pt x="6526" y="3934"/>
                    <a:pt x="4994" y="4496"/>
                    <a:pt x="3443" y="4997"/>
                  </a:cubicBezTo>
                  <a:cubicBezTo>
                    <a:pt x="2373" y="5346"/>
                    <a:pt x="1104" y="5685"/>
                    <a:pt x="1" y="5911"/>
                  </a:cubicBezTo>
                  <a:lnTo>
                    <a:pt x="1" y="5911"/>
                  </a:lnTo>
                  <a:cubicBezTo>
                    <a:pt x="16" y="5911"/>
                    <a:pt x="31" y="5910"/>
                    <a:pt x="47" y="5910"/>
                  </a:cubicBezTo>
                  <a:cubicBezTo>
                    <a:pt x="547" y="5910"/>
                    <a:pt x="1049" y="6070"/>
                    <a:pt x="1546" y="6156"/>
                  </a:cubicBezTo>
                  <a:cubicBezTo>
                    <a:pt x="2133" y="6263"/>
                    <a:pt x="2728" y="6343"/>
                    <a:pt x="3323" y="6396"/>
                  </a:cubicBezTo>
                  <a:cubicBezTo>
                    <a:pt x="3922" y="6451"/>
                    <a:pt x="4524" y="6480"/>
                    <a:pt x="5126" y="6480"/>
                  </a:cubicBezTo>
                  <a:cubicBezTo>
                    <a:pt x="5720" y="6480"/>
                    <a:pt x="6314" y="6452"/>
                    <a:pt x="6905" y="6392"/>
                  </a:cubicBezTo>
                  <a:cubicBezTo>
                    <a:pt x="8927" y="6193"/>
                    <a:pt x="10894" y="5635"/>
                    <a:pt x="12851" y="5080"/>
                  </a:cubicBezTo>
                  <a:cubicBezTo>
                    <a:pt x="13466" y="4908"/>
                    <a:pt x="14084" y="4728"/>
                    <a:pt x="14639" y="4409"/>
                  </a:cubicBezTo>
                  <a:cubicBezTo>
                    <a:pt x="15240" y="4063"/>
                    <a:pt x="15738" y="3556"/>
                    <a:pt x="16140" y="2990"/>
                  </a:cubicBezTo>
                  <a:cubicBezTo>
                    <a:pt x="16767" y="2110"/>
                    <a:pt x="17173" y="1073"/>
                    <a:pt x="17306" y="0"/>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40;p64">
              <a:extLst>
                <a:ext uri="{FF2B5EF4-FFF2-40B4-BE49-F238E27FC236}">
                  <a16:creationId xmlns:a16="http://schemas.microsoft.com/office/drawing/2014/main" id="{887A150A-7046-4974-B00D-558B3DE0D211}"/>
                </a:ext>
              </a:extLst>
            </p:cNvPr>
            <p:cNvSpPr/>
            <p:nvPr/>
          </p:nvSpPr>
          <p:spPr>
            <a:xfrm>
              <a:off x="1640047" y="1596656"/>
              <a:ext cx="260560" cy="231574"/>
            </a:xfrm>
            <a:custGeom>
              <a:avLst/>
              <a:gdLst/>
              <a:ahLst/>
              <a:cxnLst/>
              <a:rect l="l" t="t" r="r" b="b"/>
              <a:pathLst>
                <a:path w="11614" h="10322" extrusionOk="0">
                  <a:moveTo>
                    <a:pt x="11321" y="1"/>
                  </a:moveTo>
                  <a:cubicBezTo>
                    <a:pt x="9331" y="1894"/>
                    <a:pt x="7341" y="3788"/>
                    <a:pt x="5351" y="5678"/>
                  </a:cubicBezTo>
                  <a:cubicBezTo>
                    <a:pt x="4361" y="6618"/>
                    <a:pt x="3371" y="7558"/>
                    <a:pt x="2351" y="8466"/>
                  </a:cubicBezTo>
                  <a:cubicBezTo>
                    <a:pt x="1643" y="9087"/>
                    <a:pt x="783" y="9771"/>
                    <a:pt x="13" y="10312"/>
                  </a:cubicBezTo>
                  <a:cubicBezTo>
                    <a:pt x="3" y="10319"/>
                    <a:pt x="0" y="10321"/>
                    <a:pt x="0" y="10321"/>
                  </a:cubicBezTo>
                  <a:cubicBezTo>
                    <a:pt x="1" y="10321"/>
                    <a:pt x="10" y="10315"/>
                    <a:pt x="17" y="10310"/>
                  </a:cubicBezTo>
                  <a:lnTo>
                    <a:pt x="17" y="10310"/>
                  </a:lnTo>
                  <a:cubicBezTo>
                    <a:pt x="411" y="10133"/>
                    <a:pt x="861" y="10090"/>
                    <a:pt x="1281" y="9987"/>
                  </a:cubicBezTo>
                  <a:cubicBezTo>
                    <a:pt x="1767" y="9871"/>
                    <a:pt x="2252" y="9734"/>
                    <a:pt x="2727" y="9578"/>
                  </a:cubicBezTo>
                  <a:cubicBezTo>
                    <a:pt x="3676" y="9263"/>
                    <a:pt x="4601" y="8868"/>
                    <a:pt x="5474" y="8379"/>
                  </a:cubicBezTo>
                  <a:cubicBezTo>
                    <a:pt x="6956" y="7549"/>
                    <a:pt x="8281" y="6465"/>
                    <a:pt x="9597" y="5386"/>
                  </a:cubicBezTo>
                  <a:cubicBezTo>
                    <a:pt x="10009" y="5050"/>
                    <a:pt x="10427" y="4705"/>
                    <a:pt x="10743" y="4276"/>
                  </a:cubicBezTo>
                  <a:cubicBezTo>
                    <a:pt x="11092" y="3808"/>
                    <a:pt x="11304" y="3253"/>
                    <a:pt x="11424" y="2685"/>
                  </a:cubicBezTo>
                  <a:cubicBezTo>
                    <a:pt x="11614" y="1801"/>
                    <a:pt x="11577" y="867"/>
                    <a:pt x="11321" y="1"/>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41;p64">
              <a:extLst>
                <a:ext uri="{FF2B5EF4-FFF2-40B4-BE49-F238E27FC236}">
                  <a16:creationId xmlns:a16="http://schemas.microsoft.com/office/drawing/2014/main" id="{7B03B521-9163-45AC-BAA0-43A3756730CC}"/>
                </a:ext>
              </a:extLst>
            </p:cNvPr>
            <p:cNvSpPr/>
            <p:nvPr/>
          </p:nvSpPr>
          <p:spPr>
            <a:xfrm>
              <a:off x="1475302" y="1310893"/>
              <a:ext cx="248288" cy="870343"/>
            </a:xfrm>
            <a:custGeom>
              <a:avLst/>
              <a:gdLst/>
              <a:ahLst/>
              <a:cxnLst/>
              <a:rect l="l" t="t" r="r" b="b"/>
              <a:pathLst>
                <a:path w="11067" h="38794" extrusionOk="0">
                  <a:moveTo>
                    <a:pt x="11036" y="0"/>
                  </a:moveTo>
                  <a:cubicBezTo>
                    <a:pt x="10386" y="103"/>
                    <a:pt x="10013" y="807"/>
                    <a:pt x="9681" y="1429"/>
                  </a:cubicBezTo>
                  <a:cubicBezTo>
                    <a:pt x="9548" y="1681"/>
                    <a:pt x="9422" y="1917"/>
                    <a:pt x="9289" y="2093"/>
                  </a:cubicBezTo>
                  <a:cubicBezTo>
                    <a:pt x="8993" y="2486"/>
                    <a:pt x="8671" y="2867"/>
                    <a:pt x="8362" y="3236"/>
                  </a:cubicBezTo>
                  <a:cubicBezTo>
                    <a:pt x="7857" y="3834"/>
                    <a:pt x="7336" y="4455"/>
                    <a:pt x="6897" y="5153"/>
                  </a:cubicBezTo>
                  <a:cubicBezTo>
                    <a:pt x="5575" y="7262"/>
                    <a:pt x="4638" y="9545"/>
                    <a:pt x="3641" y="12325"/>
                  </a:cubicBezTo>
                  <a:cubicBezTo>
                    <a:pt x="1821" y="17396"/>
                    <a:pt x="0" y="23399"/>
                    <a:pt x="280" y="29481"/>
                  </a:cubicBezTo>
                  <a:cubicBezTo>
                    <a:pt x="382" y="31700"/>
                    <a:pt x="960" y="33870"/>
                    <a:pt x="1522" y="35969"/>
                  </a:cubicBezTo>
                  <a:cubicBezTo>
                    <a:pt x="1767" y="36893"/>
                    <a:pt x="2023" y="37853"/>
                    <a:pt x="2229" y="38793"/>
                  </a:cubicBezTo>
                  <a:lnTo>
                    <a:pt x="2402" y="38757"/>
                  </a:lnTo>
                  <a:cubicBezTo>
                    <a:pt x="2193" y="37810"/>
                    <a:pt x="1937" y="36850"/>
                    <a:pt x="1691" y="35923"/>
                  </a:cubicBezTo>
                  <a:cubicBezTo>
                    <a:pt x="1133" y="33833"/>
                    <a:pt x="559" y="31674"/>
                    <a:pt x="455" y="29475"/>
                  </a:cubicBezTo>
                  <a:cubicBezTo>
                    <a:pt x="176" y="23419"/>
                    <a:pt x="1994" y="17439"/>
                    <a:pt x="3808" y="12385"/>
                  </a:cubicBezTo>
                  <a:cubicBezTo>
                    <a:pt x="4800" y="9614"/>
                    <a:pt x="5731" y="7342"/>
                    <a:pt x="7046" y="5246"/>
                  </a:cubicBezTo>
                  <a:cubicBezTo>
                    <a:pt x="7475" y="4559"/>
                    <a:pt x="7994" y="3944"/>
                    <a:pt x="8495" y="3349"/>
                  </a:cubicBezTo>
                  <a:cubicBezTo>
                    <a:pt x="8807" y="2980"/>
                    <a:pt x="9130" y="2595"/>
                    <a:pt x="9432" y="2196"/>
                  </a:cubicBezTo>
                  <a:cubicBezTo>
                    <a:pt x="9572" y="2010"/>
                    <a:pt x="9701" y="1768"/>
                    <a:pt x="9837" y="1512"/>
                  </a:cubicBezTo>
                  <a:cubicBezTo>
                    <a:pt x="10146" y="927"/>
                    <a:pt x="10501" y="263"/>
                    <a:pt x="11067" y="173"/>
                  </a:cubicBezTo>
                  <a:lnTo>
                    <a:pt x="11036" y="0"/>
                  </a:ln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42;p64">
              <a:extLst>
                <a:ext uri="{FF2B5EF4-FFF2-40B4-BE49-F238E27FC236}">
                  <a16:creationId xmlns:a16="http://schemas.microsoft.com/office/drawing/2014/main" id="{92F2A3F1-F47A-4403-ABE8-7617C41D7D7B}"/>
                </a:ext>
              </a:extLst>
            </p:cNvPr>
            <p:cNvSpPr/>
            <p:nvPr/>
          </p:nvSpPr>
          <p:spPr>
            <a:xfrm>
              <a:off x="1569352" y="1047521"/>
              <a:ext cx="432165" cy="349627"/>
            </a:xfrm>
            <a:custGeom>
              <a:avLst/>
              <a:gdLst/>
              <a:ahLst/>
              <a:cxnLst/>
              <a:rect l="l" t="t" r="r" b="b"/>
              <a:pathLst>
                <a:path w="19263" h="15584" extrusionOk="0">
                  <a:moveTo>
                    <a:pt x="1" y="168"/>
                  </a:moveTo>
                  <a:cubicBezTo>
                    <a:pt x="1" y="168"/>
                    <a:pt x="1" y="168"/>
                    <a:pt x="1" y="168"/>
                  </a:cubicBezTo>
                  <a:lnTo>
                    <a:pt x="1" y="168"/>
                  </a:lnTo>
                  <a:cubicBezTo>
                    <a:pt x="1" y="168"/>
                    <a:pt x="1" y="168"/>
                    <a:pt x="1" y="168"/>
                  </a:cubicBezTo>
                  <a:close/>
                  <a:moveTo>
                    <a:pt x="2798" y="0"/>
                  </a:moveTo>
                  <a:cubicBezTo>
                    <a:pt x="2137" y="0"/>
                    <a:pt x="392" y="174"/>
                    <a:pt x="57" y="174"/>
                  </a:cubicBezTo>
                  <a:cubicBezTo>
                    <a:pt x="21" y="174"/>
                    <a:pt x="2" y="172"/>
                    <a:pt x="1" y="168"/>
                  </a:cubicBezTo>
                  <a:lnTo>
                    <a:pt x="1" y="168"/>
                  </a:lnTo>
                  <a:cubicBezTo>
                    <a:pt x="289" y="2437"/>
                    <a:pt x="1556" y="4586"/>
                    <a:pt x="2436" y="6610"/>
                  </a:cubicBezTo>
                  <a:cubicBezTo>
                    <a:pt x="3230" y="8427"/>
                    <a:pt x="3954" y="10278"/>
                    <a:pt x="4605" y="12147"/>
                  </a:cubicBezTo>
                  <a:cubicBezTo>
                    <a:pt x="4818" y="12756"/>
                    <a:pt x="5097" y="13434"/>
                    <a:pt x="4911" y="14061"/>
                  </a:cubicBezTo>
                  <a:cubicBezTo>
                    <a:pt x="4888" y="14145"/>
                    <a:pt x="4854" y="14228"/>
                    <a:pt x="4811" y="14307"/>
                  </a:cubicBezTo>
                  <a:cubicBezTo>
                    <a:pt x="5768" y="13966"/>
                    <a:pt x="6656" y="13727"/>
                    <a:pt x="7646" y="13727"/>
                  </a:cubicBezTo>
                  <a:cubicBezTo>
                    <a:pt x="7842" y="13727"/>
                    <a:pt x="8042" y="13736"/>
                    <a:pt x="8247" y="13756"/>
                  </a:cubicBezTo>
                  <a:cubicBezTo>
                    <a:pt x="9469" y="13872"/>
                    <a:pt x="10655" y="14231"/>
                    <a:pt x="11847" y="14527"/>
                  </a:cubicBezTo>
                  <a:cubicBezTo>
                    <a:pt x="13106" y="14838"/>
                    <a:pt x="14382" y="15082"/>
                    <a:pt x="15668" y="15257"/>
                  </a:cubicBezTo>
                  <a:cubicBezTo>
                    <a:pt x="16071" y="15311"/>
                    <a:pt x="17163" y="15583"/>
                    <a:pt x="17919" y="15583"/>
                  </a:cubicBezTo>
                  <a:cubicBezTo>
                    <a:pt x="18192" y="15583"/>
                    <a:pt x="18422" y="15548"/>
                    <a:pt x="18559" y="15453"/>
                  </a:cubicBezTo>
                  <a:cubicBezTo>
                    <a:pt x="18718" y="15341"/>
                    <a:pt x="18628" y="14998"/>
                    <a:pt x="18598" y="14862"/>
                  </a:cubicBezTo>
                  <a:cubicBezTo>
                    <a:pt x="18389" y="13912"/>
                    <a:pt x="19263" y="9281"/>
                    <a:pt x="18117" y="9058"/>
                  </a:cubicBezTo>
                  <a:cubicBezTo>
                    <a:pt x="17539" y="8945"/>
                    <a:pt x="16858" y="8799"/>
                    <a:pt x="16300" y="8619"/>
                  </a:cubicBezTo>
                  <a:cubicBezTo>
                    <a:pt x="15276" y="8294"/>
                    <a:pt x="17389" y="7527"/>
                    <a:pt x="17429" y="7121"/>
                  </a:cubicBezTo>
                  <a:cubicBezTo>
                    <a:pt x="16323" y="6141"/>
                    <a:pt x="15313" y="5045"/>
                    <a:pt x="14196" y="4059"/>
                  </a:cubicBezTo>
                  <a:cubicBezTo>
                    <a:pt x="13861" y="3763"/>
                    <a:pt x="13183" y="2852"/>
                    <a:pt x="12735" y="2756"/>
                  </a:cubicBezTo>
                  <a:cubicBezTo>
                    <a:pt x="12700" y="2748"/>
                    <a:pt x="12665" y="2745"/>
                    <a:pt x="12631" y="2745"/>
                  </a:cubicBezTo>
                  <a:cubicBezTo>
                    <a:pt x="12085" y="2745"/>
                    <a:pt x="11686" y="3668"/>
                    <a:pt x="11113" y="3700"/>
                  </a:cubicBezTo>
                  <a:cubicBezTo>
                    <a:pt x="11106" y="3700"/>
                    <a:pt x="11100" y="3700"/>
                    <a:pt x="11094" y="3700"/>
                  </a:cubicBezTo>
                  <a:cubicBezTo>
                    <a:pt x="10696" y="3700"/>
                    <a:pt x="10844" y="3093"/>
                    <a:pt x="10814" y="2773"/>
                  </a:cubicBezTo>
                  <a:cubicBezTo>
                    <a:pt x="10781" y="2374"/>
                    <a:pt x="10754" y="1713"/>
                    <a:pt x="10376" y="1540"/>
                  </a:cubicBezTo>
                  <a:cubicBezTo>
                    <a:pt x="10057" y="1394"/>
                    <a:pt x="9503" y="1384"/>
                    <a:pt x="9160" y="1324"/>
                  </a:cubicBezTo>
                  <a:cubicBezTo>
                    <a:pt x="8598" y="1218"/>
                    <a:pt x="8037" y="1115"/>
                    <a:pt x="7476" y="1012"/>
                  </a:cubicBezTo>
                  <a:cubicBezTo>
                    <a:pt x="6967" y="919"/>
                    <a:pt x="6406" y="889"/>
                    <a:pt x="5924" y="693"/>
                  </a:cubicBezTo>
                  <a:cubicBezTo>
                    <a:pt x="5772" y="630"/>
                    <a:pt x="5191" y="321"/>
                    <a:pt x="4872" y="321"/>
                  </a:cubicBezTo>
                  <a:cubicBezTo>
                    <a:pt x="4803" y="321"/>
                    <a:pt x="4746" y="336"/>
                    <a:pt x="4708" y="371"/>
                  </a:cubicBezTo>
                  <a:cubicBezTo>
                    <a:pt x="4619" y="454"/>
                    <a:pt x="4708" y="1281"/>
                    <a:pt x="4722" y="1437"/>
                  </a:cubicBezTo>
                  <a:cubicBezTo>
                    <a:pt x="4765" y="1929"/>
                    <a:pt x="4738" y="2434"/>
                    <a:pt x="4688" y="2922"/>
                  </a:cubicBezTo>
                  <a:cubicBezTo>
                    <a:pt x="4007" y="2294"/>
                    <a:pt x="3941" y="354"/>
                    <a:pt x="3034" y="19"/>
                  </a:cubicBezTo>
                  <a:cubicBezTo>
                    <a:pt x="2999" y="6"/>
                    <a:pt x="2915" y="0"/>
                    <a:pt x="2798" y="0"/>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43;p64">
              <a:extLst>
                <a:ext uri="{FF2B5EF4-FFF2-40B4-BE49-F238E27FC236}">
                  <a16:creationId xmlns:a16="http://schemas.microsoft.com/office/drawing/2014/main" id="{7FFC363F-BDD0-4AAA-8667-8EEA574DF898}"/>
                </a:ext>
              </a:extLst>
            </p:cNvPr>
            <p:cNvSpPr/>
            <p:nvPr/>
          </p:nvSpPr>
          <p:spPr>
            <a:xfrm>
              <a:off x="1477231" y="1291958"/>
              <a:ext cx="99365" cy="263948"/>
            </a:xfrm>
            <a:custGeom>
              <a:avLst/>
              <a:gdLst/>
              <a:ahLst/>
              <a:cxnLst/>
              <a:rect l="l" t="t" r="r" b="b"/>
              <a:pathLst>
                <a:path w="4429" h="11765" extrusionOk="0">
                  <a:moveTo>
                    <a:pt x="429" y="213"/>
                  </a:moveTo>
                  <a:cubicBezTo>
                    <a:pt x="456" y="249"/>
                    <a:pt x="496" y="316"/>
                    <a:pt x="552" y="439"/>
                  </a:cubicBezTo>
                  <a:cubicBezTo>
                    <a:pt x="565" y="462"/>
                    <a:pt x="572" y="479"/>
                    <a:pt x="579" y="492"/>
                  </a:cubicBezTo>
                  <a:cubicBezTo>
                    <a:pt x="781" y="881"/>
                    <a:pt x="921" y="1272"/>
                    <a:pt x="1080" y="1741"/>
                  </a:cubicBezTo>
                  <a:cubicBezTo>
                    <a:pt x="1290" y="2362"/>
                    <a:pt x="1535" y="2987"/>
                    <a:pt x="1768" y="3589"/>
                  </a:cubicBezTo>
                  <a:cubicBezTo>
                    <a:pt x="1997" y="4173"/>
                    <a:pt x="2233" y="4777"/>
                    <a:pt x="2439" y="5379"/>
                  </a:cubicBezTo>
                  <a:cubicBezTo>
                    <a:pt x="3004" y="7033"/>
                    <a:pt x="3432" y="8422"/>
                    <a:pt x="3791" y="9748"/>
                  </a:cubicBezTo>
                  <a:cubicBezTo>
                    <a:pt x="3828" y="9891"/>
                    <a:pt x="3861" y="10033"/>
                    <a:pt x="3897" y="10179"/>
                  </a:cubicBezTo>
                  <a:cubicBezTo>
                    <a:pt x="3921" y="10279"/>
                    <a:pt x="3944" y="10382"/>
                    <a:pt x="3970" y="10486"/>
                  </a:cubicBezTo>
                  <a:cubicBezTo>
                    <a:pt x="3937" y="10435"/>
                    <a:pt x="3911" y="10379"/>
                    <a:pt x="3881" y="10319"/>
                  </a:cubicBezTo>
                  <a:cubicBezTo>
                    <a:pt x="3861" y="10273"/>
                    <a:pt x="3841" y="10226"/>
                    <a:pt x="3814" y="10187"/>
                  </a:cubicBezTo>
                  <a:cubicBezTo>
                    <a:pt x="3506" y="9628"/>
                    <a:pt x="3136" y="9103"/>
                    <a:pt x="2781" y="8598"/>
                  </a:cubicBezTo>
                  <a:cubicBezTo>
                    <a:pt x="2595" y="8336"/>
                    <a:pt x="2406" y="8063"/>
                    <a:pt x="2223" y="7791"/>
                  </a:cubicBezTo>
                  <a:cubicBezTo>
                    <a:pt x="1974" y="7412"/>
                    <a:pt x="1755" y="7004"/>
                    <a:pt x="1545" y="6611"/>
                  </a:cubicBezTo>
                  <a:cubicBezTo>
                    <a:pt x="1425" y="6389"/>
                    <a:pt x="1310" y="6170"/>
                    <a:pt x="1186" y="5954"/>
                  </a:cubicBezTo>
                  <a:lnTo>
                    <a:pt x="1140" y="5874"/>
                  </a:lnTo>
                  <a:cubicBezTo>
                    <a:pt x="811" y="5299"/>
                    <a:pt x="436" y="4648"/>
                    <a:pt x="326" y="3994"/>
                  </a:cubicBezTo>
                  <a:cubicBezTo>
                    <a:pt x="206" y="3290"/>
                    <a:pt x="177" y="2496"/>
                    <a:pt x="243" y="1562"/>
                  </a:cubicBezTo>
                  <a:cubicBezTo>
                    <a:pt x="266" y="1229"/>
                    <a:pt x="309" y="901"/>
                    <a:pt x="379" y="529"/>
                  </a:cubicBezTo>
                  <a:cubicBezTo>
                    <a:pt x="382" y="499"/>
                    <a:pt x="389" y="459"/>
                    <a:pt x="396" y="415"/>
                  </a:cubicBezTo>
                  <a:cubicBezTo>
                    <a:pt x="402" y="352"/>
                    <a:pt x="413" y="276"/>
                    <a:pt x="429" y="213"/>
                  </a:cubicBezTo>
                  <a:close/>
                  <a:moveTo>
                    <a:pt x="396" y="0"/>
                  </a:moveTo>
                  <a:cubicBezTo>
                    <a:pt x="385" y="0"/>
                    <a:pt x="374" y="1"/>
                    <a:pt x="363" y="4"/>
                  </a:cubicBezTo>
                  <a:lnTo>
                    <a:pt x="323" y="13"/>
                  </a:lnTo>
                  <a:lnTo>
                    <a:pt x="303" y="50"/>
                  </a:lnTo>
                  <a:cubicBezTo>
                    <a:pt x="253" y="143"/>
                    <a:pt x="237" y="283"/>
                    <a:pt x="220" y="395"/>
                  </a:cubicBezTo>
                  <a:cubicBezTo>
                    <a:pt x="217" y="432"/>
                    <a:pt x="209" y="469"/>
                    <a:pt x="206" y="495"/>
                  </a:cubicBezTo>
                  <a:cubicBezTo>
                    <a:pt x="134" y="874"/>
                    <a:pt x="90" y="1209"/>
                    <a:pt x="67" y="1548"/>
                  </a:cubicBezTo>
                  <a:cubicBezTo>
                    <a:pt x="1" y="2499"/>
                    <a:pt x="30" y="3306"/>
                    <a:pt x="154" y="4020"/>
                  </a:cubicBezTo>
                  <a:cubicBezTo>
                    <a:pt x="269" y="4708"/>
                    <a:pt x="652" y="5372"/>
                    <a:pt x="987" y="5961"/>
                  </a:cubicBezTo>
                  <a:lnTo>
                    <a:pt x="1034" y="6040"/>
                  </a:lnTo>
                  <a:cubicBezTo>
                    <a:pt x="1157" y="6256"/>
                    <a:pt x="1273" y="6475"/>
                    <a:pt x="1389" y="6694"/>
                  </a:cubicBezTo>
                  <a:cubicBezTo>
                    <a:pt x="1602" y="7090"/>
                    <a:pt x="1824" y="7502"/>
                    <a:pt x="2077" y="7887"/>
                  </a:cubicBezTo>
                  <a:cubicBezTo>
                    <a:pt x="2259" y="8163"/>
                    <a:pt x="2452" y="8436"/>
                    <a:pt x="2635" y="8698"/>
                  </a:cubicBezTo>
                  <a:cubicBezTo>
                    <a:pt x="2991" y="9203"/>
                    <a:pt x="3356" y="9724"/>
                    <a:pt x="3662" y="10269"/>
                  </a:cubicBezTo>
                  <a:cubicBezTo>
                    <a:pt x="3685" y="10309"/>
                    <a:pt x="3705" y="10349"/>
                    <a:pt x="3722" y="10392"/>
                  </a:cubicBezTo>
                  <a:cubicBezTo>
                    <a:pt x="3754" y="10462"/>
                    <a:pt x="3788" y="10535"/>
                    <a:pt x="3834" y="10598"/>
                  </a:cubicBezTo>
                  <a:cubicBezTo>
                    <a:pt x="3864" y="10641"/>
                    <a:pt x="3897" y="10681"/>
                    <a:pt x="3927" y="10718"/>
                  </a:cubicBezTo>
                  <a:cubicBezTo>
                    <a:pt x="3967" y="10765"/>
                    <a:pt x="4004" y="10808"/>
                    <a:pt x="4037" y="10864"/>
                  </a:cubicBezTo>
                  <a:lnTo>
                    <a:pt x="4061" y="10904"/>
                  </a:lnTo>
                  <a:cubicBezTo>
                    <a:pt x="4100" y="10973"/>
                    <a:pt x="4156" y="11070"/>
                    <a:pt x="4150" y="11130"/>
                  </a:cubicBezTo>
                  <a:lnTo>
                    <a:pt x="4143" y="11193"/>
                  </a:lnTo>
                  <a:lnTo>
                    <a:pt x="4180" y="11209"/>
                  </a:lnTo>
                  <a:cubicBezTo>
                    <a:pt x="4183" y="11233"/>
                    <a:pt x="4196" y="11286"/>
                    <a:pt x="4210" y="11409"/>
                  </a:cubicBezTo>
                  <a:lnTo>
                    <a:pt x="4253" y="11764"/>
                  </a:lnTo>
                  <a:lnTo>
                    <a:pt x="4379" y="11429"/>
                  </a:lnTo>
                  <a:cubicBezTo>
                    <a:pt x="4429" y="11292"/>
                    <a:pt x="4389" y="11199"/>
                    <a:pt x="4352" y="11113"/>
                  </a:cubicBezTo>
                  <a:cubicBezTo>
                    <a:pt x="4343" y="11093"/>
                    <a:pt x="4336" y="11073"/>
                    <a:pt x="4329" y="11053"/>
                  </a:cubicBezTo>
                  <a:cubicBezTo>
                    <a:pt x="4216" y="10765"/>
                    <a:pt x="4140" y="10446"/>
                    <a:pt x="4067" y="10139"/>
                  </a:cubicBezTo>
                  <a:cubicBezTo>
                    <a:pt x="4030" y="9990"/>
                    <a:pt x="3997" y="9844"/>
                    <a:pt x="3961" y="9701"/>
                  </a:cubicBezTo>
                  <a:cubicBezTo>
                    <a:pt x="3602" y="8373"/>
                    <a:pt x="3170" y="6980"/>
                    <a:pt x="2605" y="5323"/>
                  </a:cubicBezTo>
                  <a:cubicBezTo>
                    <a:pt x="2396" y="4718"/>
                    <a:pt x="2160" y="4110"/>
                    <a:pt x="1931" y="3525"/>
                  </a:cubicBezTo>
                  <a:cubicBezTo>
                    <a:pt x="1698" y="2924"/>
                    <a:pt x="1456" y="2303"/>
                    <a:pt x="1246" y="1685"/>
                  </a:cubicBezTo>
                  <a:cubicBezTo>
                    <a:pt x="1083" y="1206"/>
                    <a:pt x="944" y="811"/>
                    <a:pt x="735" y="412"/>
                  </a:cubicBezTo>
                  <a:cubicBezTo>
                    <a:pt x="728" y="403"/>
                    <a:pt x="721" y="386"/>
                    <a:pt x="712" y="366"/>
                  </a:cubicBezTo>
                  <a:cubicBezTo>
                    <a:pt x="644" y="217"/>
                    <a:pt x="541" y="0"/>
                    <a:pt x="396" y="0"/>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2644;p64">
              <a:extLst>
                <a:ext uri="{FF2B5EF4-FFF2-40B4-BE49-F238E27FC236}">
                  <a16:creationId xmlns:a16="http://schemas.microsoft.com/office/drawing/2014/main" id="{EC4D6A92-A483-47A6-9BE1-790575F3FD6B}"/>
                </a:ext>
              </a:extLst>
            </p:cNvPr>
            <p:cNvSpPr/>
            <p:nvPr/>
          </p:nvSpPr>
          <p:spPr>
            <a:xfrm>
              <a:off x="1331647" y="1696899"/>
              <a:ext cx="153859" cy="233705"/>
            </a:xfrm>
            <a:custGeom>
              <a:avLst/>
              <a:gdLst/>
              <a:ahLst/>
              <a:cxnLst/>
              <a:rect l="l" t="t" r="r" b="b"/>
              <a:pathLst>
                <a:path w="6858" h="10417" extrusionOk="0">
                  <a:moveTo>
                    <a:pt x="191" y="203"/>
                  </a:moveTo>
                  <a:lnTo>
                    <a:pt x="191" y="203"/>
                  </a:lnTo>
                  <a:cubicBezTo>
                    <a:pt x="224" y="230"/>
                    <a:pt x="280" y="286"/>
                    <a:pt x="367" y="390"/>
                  </a:cubicBezTo>
                  <a:cubicBezTo>
                    <a:pt x="384" y="410"/>
                    <a:pt x="396" y="426"/>
                    <a:pt x="407" y="436"/>
                  </a:cubicBezTo>
                  <a:cubicBezTo>
                    <a:pt x="699" y="761"/>
                    <a:pt x="931" y="1103"/>
                    <a:pt x="1204" y="1519"/>
                  </a:cubicBezTo>
                  <a:cubicBezTo>
                    <a:pt x="1566" y="2067"/>
                    <a:pt x="1958" y="2609"/>
                    <a:pt x="2337" y="3130"/>
                  </a:cubicBezTo>
                  <a:cubicBezTo>
                    <a:pt x="2705" y="3639"/>
                    <a:pt x="3084" y="4164"/>
                    <a:pt x="3437" y="4695"/>
                  </a:cubicBezTo>
                  <a:cubicBezTo>
                    <a:pt x="4403" y="6154"/>
                    <a:pt x="5168" y="7386"/>
                    <a:pt x="5849" y="8582"/>
                  </a:cubicBezTo>
                  <a:cubicBezTo>
                    <a:pt x="5921" y="8708"/>
                    <a:pt x="5988" y="8838"/>
                    <a:pt x="6057" y="8971"/>
                  </a:cubicBezTo>
                  <a:cubicBezTo>
                    <a:pt x="6108" y="9064"/>
                    <a:pt x="6157" y="9156"/>
                    <a:pt x="6210" y="9250"/>
                  </a:cubicBezTo>
                  <a:cubicBezTo>
                    <a:pt x="6164" y="9210"/>
                    <a:pt x="6124" y="9160"/>
                    <a:pt x="6081" y="9110"/>
                  </a:cubicBezTo>
                  <a:cubicBezTo>
                    <a:pt x="6051" y="9070"/>
                    <a:pt x="6018" y="9034"/>
                    <a:pt x="5985" y="8997"/>
                  </a:cubicBezTo>
                  <a:cubicBezTo>
                    <a:pt x="5542" y="8539"/>
                    <a:pt x="5054" y="8124"/>
                    <a:pt x="4582" y="7725"/>
                  </a:cubicBezTo>
                  <a:cubicBezTo>
                    <a:pt x="4337" y="7516"/>
                    <a:pt x="4084" y="7299"/>
                    <a:pt x="3838" y="7083"/>
                  </a:cubicBezTo>
                  <a:cubicBezTo>
                    <a:pt x="3503" y="6781"/>
                    <a:pt x="3187" y="6439"/>
                    <a:pt x="2885" y="6114"/>
                  </a:cubicBezTo>
                  <a:cubicBezTo>
                    <a:pt x="2716" y="5927"/>
                    <a:pt x="2546" y="5745"/>
                    <a:pt x="2370" y="5568"/>
                  </a:cubicBezTo>
                  <a:lnTo>
                    <a:pt x="2307" y="5505"/>
                  </a:lnTo>
                  <a:cubicBezTo>
                    <a:pt x="1845" y="5030"/>
                    <a:pt x="1317" y="4492"/>
                    <a:pt x="1045" y="3888"/>
                  </a:cubicBezTo>
                  <a:cubicBezTo>
                    <a:pt x="749" y="3240"/>
                    <a:pt x="523" y="2476"/>
                    <a:pt x="350" y="1556"/>
                  </a:cubicBezTo>
                  <a:cubicBezTo>
                    <a:pt x="287" y="1227"/>
                    <a:pt x="247" y="898"/>
                    <a:pt x="220" y="522"/>
                  </a:cubicBezTo>
                  <a:cubicBezTo>
                    <a:pt x="217" y="493"/>
                    <a:pt x="214" y="453"/>
                    <a:pt x="207" y="410"/>
                  </a:cubicBezTo>
                  <a:cubicBezTo>
                    <a:pt x="200" y="346"/>
                    <a:pt x="191" y="270"/>
                    <a:pt x="191" y="203"/>
                  </a:cubicBezTo>
                  <a:close/>
                  <a:moveTo>
                    <a:pt x="141" y="1"/>
                  </a:moveTo>
                  <a:cubicBezTo>
                    <a:pt x="118" y="1"/>
                    <a:pt x="94" y="6"/>
                    <a:pt x="71" y="17"/>
                  </a:cubicBezTo>
                  <a:lnTo>
                    <a:pt x="34" y="37"/>
                  </a:lnTo>
                  <a:lnTo>
                    <a:pt x="25" y="77"/>
                  </a:lnTo>
                  <a:cubicBezTo>
                    <a:pt x="1" y="180"/>
                    <a:pt x="18" y="320"/>
                    <a:pt x="34" y="433"/>
                  </a:cubicBezTo>
                  <a:cubicBezTo>
                    <a:pt x="38" y="470"/>
                    <a:pt x="41" y="505"/>
                    <a:pt x="45" y="533"/>
                  </a:cubicBezTo>
                  <a:cubicBezTo>
                    <a:pt x="71" y="918"/>
                    <a:pt x="114" y="1253"/>
                    <a:pt x="177" y="1589"/>
                  </a:cubicBezTo>
                  <a:cubicBezTo>
                    <a:pt x="353" y="2523"/>
                    <a:pt x="583" y="3300"/>
                    <a:pt x="882" y="3958"/>
                  </a:cubicBezTo>
                  <a:cubicBezTo>
                    <a:pt x="1171" y="4592"/>
                    <a:pt x="1709" y="5143"/>
                    <a:pt x="2184" y="5628"/>
                  </a:cubicBezTo>
                  <a:lnTo>
                    <a:pt x="2244" y="5692"/>
                  </a:lnTo>
                  <a:cubicBezTo>
                    <a:pt x="2417" y="5867"/>
                    <a:pt x="2586" y="6051"/>
                    <a:pt x="2756" y="6233"/>
                  </a:cubicBezTo>
                  <a:cubicBezTo>
                    <a:pt x="3061" y="6562"/>
                    <a:pt x="3380" y="6904"/>
                    <a:pt x="3722" y="7213"/>
                  </a:cubicBezTo>
                  <a:cubicBezTo>
                    <a:pt x="3968" y="7433"/>
                    <a:pt x="4220" y="7649"/>
                    <a:pt x="4470" y="7858"/>
                  </a:cubicBezTo>
                  <a:cubicBezTo>
                    <a:pt x="4938" y="8256"/>
                    <a:pt x="5423" y="8665"/>
                    <a:pt x="5858" y="9121"/>
                  </a:cubicBezTo>
                  <a:cubicBezTo>
                    <a:pt x="5888" y="9150"/>
                    <a:pt x="5918" y="9187"/>
                    <a:pt x="5945" y="9223"/>
                  </a:cubicBezTo>
                  <a:cubicBezTo>
                    <a:pt x="5994" y="9280"/>
                    <a:pt x="6045" y="9343"/>
                    <a:pt x="6108" y="9392"/>
                  </a:cubicBezTo>
                  <a:cubicBezTo>
                    <a:pt x="6147" y="9429"/>
                    <a:pt x="6187" y="9455"/>
                    <a:pt x="6227" y="9483"/>
                  </a:cubicBezTo>
                  <a:cubicBezTo>
                    <a:pt x="6277" y="9519"/>
                    <a:pt x="6324" y="9552"/>
                    <a:pt x="6370" y="9599"/>
                  </a:cubicBezTo>
                  <a:lnTo>
                    <a:pt x="6403" y="9632"/>
                  </a:lnTo>
                  <a:cubicBezTo>
                    <a:pt x="6459" y="9688"/>
                    <a:pt x="6539" y="9765"/>
                    <a:pt x="6546" y="9828"/>
                  </a:cubicBezTo>
                  <a:lnTo>
                    <a:pt x="6556" y="9891"/>
                  </a:lnTo>
                  <a:lnTo>
                    <a:pt x="6596" y="9898"/>
                  </a:lnTo>
                  <a:cubicBezTo>
                    <a:pt x="6606" y="9918"/>
                    <a:pt x="6629" y="9967"/>
                    <a:pt x="6675" y="10084"/>
                  </a:cubicBezTo>
                  <a:lnTo>
                    <a:pt x="6805" y="10416"/>
                  </a:lnTo>
                  <a:lnTo>
                    <a:pt x="6842" y="10061"/>
                  </a:lnTo>
                  <a:cubicBezTo>
                    <a:pt x="6858" y="9914"/>
                    <a:pt x="6795" y="9834"/>
                    <a:pt x="6738" y="9758"/>
                  </a:cubicBezTo>
                  <a:cubicBezTo>
                    <a:pt x="6726" y="9745"/>
                    <a:pt x="6712" y="9728"/>
                    <a:pt x="6698" y="9708"/>
                  </a:cubicBezTo>
                  <a:cubicBezTo>
                    <a:pt x="6516" y="9459"/>
                    <a:pt x="6364" y="9167"/>
                    <a:pt x="6214" y="8888"/>
                  </a:cubicBezTo>
                  <a:cubicBezTo>
                    <a:pt x="6144" y="8755"/>
                    <a:pt x="6074" y="8622"/>
                    <a:pt x="6001" y="8495"/>
                  </a:cubicBezTo>
                  <a:cubicBezTo>
                    <a:pt x="5320" y="7296"/>
                    <a:pt x="4550" y="6060"/>
                    <a:pt x="3583" y="4599"/>
                  </a:cubicBezTo>
                  <a:cubicBezTo>
                    <a:pt x="3230" y="4064"/>
                    <a:pt x="2848" y="3539"/>
                    <a:pt x="2480" y="3027"/>
                  </a:cubicBezTo>
                  <a:cubicBezTo>
                    <a:pt x="2101" y="2506"/>
                    <a:pt x="1712" y="1968"/>
                    <a:pt x="1350" y="1422"/>
                  </a:cubicBezTo>
                  <a:cubicBezTo>
                    <a:pt x="1074" y="1001"/>
                    <a:pt x="838" y="652"/>
                    <a:pt x="536" y="320"/>
                  </a:cubicBezTo>
                  <a:cubicBezTo>
                    <a:pt x="526" y="310"/>
                    <a:pt x="516" y="297"/>
                    <a:pt x="503" y="280"/>
                  </a:cubicBezTo>
                  <a:cubicBezTo>
                    <a:pt x="407" y="164"/>
                    <a:pt x="273" y="1"/>
                    <a:pt x="141" y="1"/>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45;p64">
              <a:extLst>
                <a:ext uri="{FF2B5EF4-FFF2-40B4-BE49-F238E27FC236}">
                  <a16:creationId xmlns:a16="http://schemas.microsoft.com/office/drawing/2014/main" id="{E1F2B3DC-2F07-4F21-8CFA-6E75C34C2EFF}"/>
                </a:ext>
              </a:extLst>
            </p:cNvPr>
            <p:cNvSpPr/>
            <p:nvPr/>
          </p:nvSpPr>
          <p:spPr>
            <a:xfrm>
              <a:off x="1510032" y="1652768"/>
              <a:ext cx="241423" cy="93487"/>
            </a:xfrm>
            <a:custGeom>
              <a:avLst/>
              <a:gdLst/>
              <a:ahLst/>
              <a:cxnLst/>
              <a:rect l="l" t="t" r="r" b="b"/>
              <a:pathLst>
                <a:path w="10761" h="4167" extrusionOk="0">
                  <a:moveTo>
                    <a:pt x="10548" y="267"/>
                  </a:moveTo>
                  <a:lnTo>
                    <a:pt x="10548" y="267"/>
                  </a:lnTo>
                  <a:cubicBezTo>
                    <a:pt x="10452" y="855"/>
                    <a:pt x="10219" y="1416"/>
                    <a:pt x="9874" y="1902"/>
                  </a:cubicBezTo>
                  <a:cubicBezTo>
                    <a:pt x="9611" y="2270"/>
                    <a:pt x="9312" y="2552"/>
                    <a:pt x="8987" y="2742"/>
                  </a:cubicBezTo>
                  <a:cubicBezTo>
                    <a:pt x="8658" y="2931"/>
                    <a:pt x="8279" y="3041"/>
                    <a:pt x="7917" y="3141"/>
                  </a:cubicBezTo>
                  <a:cubicBezTo>
                    <a:pt x="6748" y="3473"/>
                    <a:pt x="5538" y="3815"/>
                    <a:pt x="4309" y="3938"/>
                  </a:cubicBezTo>
                  <a:cubicBezTo>
                    <a:pt x="3958" y="3973"/>
                    <a:pt x="3598" y="3990"/>
                    <a:pt x="3233" y="3990"/>
                  </a:cubicBezTo>
                  <a:cubicBezTo>
                    <a:pt x="2875" y="3990"/>
                    <a:pt x="2512" y="3974"/>
                    <a:pt x="2146" y="3941"/>
                  </a:cubicBezTo>
                  <a:cubicBezTo>
                    <a:pt x="1794" y="3908"/>
                    <a:pt x="1432" y="3861"/>
                    <a:pt x="1070" y="3795"/>
                  </a:cubicBezTo>
                  <a:cubicBezTo>
                    <a:pt x="977" y="3782"/>
                    <a:pt x="884" y="3759"/>
                    <a:pt x="791" y="3739"/>
                  </a:cubicBezTo>
                  <a:cubicBezTo>
                    <a:pt x="741" y="3728"/>
                    <a:pt x="691" y="3715"/>
                    <a:pt x="638" y="3705"/>
                  </a:cubicBezTo>
                  <a:cubicBezTo>
                    <a:pt x="1167" y="3582"/>
                    <a:pt x="1728" y="3426"/>
                    <a:pt x="2240" y="3260"/>
                  </a:cubicBezTo>
                  <a:cubicBezTo>
                    <a:pt x="3186" y="2951"/>
                    <a:pt x="4137" y="2606"/>
                    <a:pt x="5053" y="2270"/>
                  </a:cubicBezTo>
                  <a:lnTo>
                    <a:pt x="10548" y="267"/>
                  </a:lnTo>
                  <a:close/>
                  <a:moveTo>
                    <a:pt x="10761" y="1"/>
                  </a:moveTo>
                  <a:lnTo>
                    <a:pt x="4991" y="2107"/>
                  </a:lnTo>
                  <a:cubicBezTo>
                    <a:pt x="4077" y="2440"/>
                    <a:pt x="3130" y="2785"/>
                    <a:pt x="2183" y="3094"/>
                  </a:cubicBezTo>
                  <a:cubicBezTo>
                    <a:pt x="1509" y="3314"/>
                    <a:pt x="748" y="3513"/>
                    <a:pt x="97" y="3645"/>
                  </a:cubicBezTo>
                  <a:lnTo>
                    <a:pt x="0" y="3665"/>
                  </a:lnTo>
                  <a:lnTo>
                    <a:pt x="17" y="3752"/>
                  </a:lnTo>
                  <a:lnTo>
                    <a:pt x="47" y="3835"/>
                  </a:lnTo>
                  <a:lnTo>
                    <a:pt x="123" y="3818"/>
                  </a:lnTo>
                  <a:cubicBezTo>
                    <a:pt x="333" y="3822"/>
                    <a:pt x="545" y="3865"/>
                    <a:pt x="751" y="3912"/>
                  </a:cubicBezTo>
                  <a:cubicBezTo>
                    <a:pt x="848" y="3932"/>
                    <a:pt x="944" y="3951"/>
                    <a:pt x="1040" y="3967"/>
                  </a:cubicBezTo>
                  <a:cubicBezTo>
                    <a:pt x="1406" y="4034"/>
                    <a:pt x="1774" y="4084"/>
                    <a:pt x="2130" y="4117"/>
                  </a:cubicBezTo>
                  <a:cubicBezTo>
                    <a:pt x="2502" y="4151"/>
                    <a:pt x="2870" y="4167"/>
                    <a:pt x="3236" y="4167"/>
                  </a:cubicBezTo>
                  <a:cubicBezTo>
                    <a:pt x="3608" y="4167"/>
                    <a:pt x="3970" y="4151"/>
                    <a:pt x="4329" y="4114"/>
                  </a:cubicBezTo>
                  <a:cubicBezTo>
                    <a:pt x="5572" y="3991"/>
                    <a:pt x="6788" y="3645"/>
                    <a:pt x="7964" y="3310"/>
                  </a:cubicBezTo>
                  <a:cubicBezTo>
                    <a:pt x="8339" y="3204"/>
                    <a:pt x="8724" y="3094"/>
                    <a:pt x="9073" y="2895"/>
                  </a:cubicBezTo>
                  <a:cubicBezTo>
                    <a:pt x="9422" y="2692"/>
                    <a:pt x="9741" y="2393"/>
                    <a:pt x="10017" y="2004"/>
                  </a:cubicBezTo>
                  <a:cubicBezTo>
                    <a:pt x="10408" y="1456"/>
                    <a:pt x="10658" y="812"/>
                    <a:pt x="10744" y="144"/>
                  </a:cubicBezTo>
                  <a:lnTo>
                    <a:pt x="10761" y="1"/>
                  </a:ln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46;p64">
              <a:extLst>
                <a:ext uri="{FF2B5EF4-FFF2-40B4-BE49-F238E27FC236}">
                  <a16:creationId xmlns:a16="http://schemas.microsoft.com/office/drawing/2014/main" id="{49264772-6C52-4E38-A9D9-5DA0C211D26E}"/>
                </a:ext>
              </a:extLst>
            </p:cNvPr>
            <p:cNvSpPr/>
            <p:nvPr/>
          </p:nvSpPr>
          <p:spPr>
            <a:xfrm>
              <a:off x="1509135" y="1932136"/>
              <a:ext cx="188903" cy="181881"/>
            </a:xfrm>
            <a:custGeom>
              <a:avLst/>
              <a:gdLst/>
              <a:ahLst/>
              <a:cxnLst/>
              <a:rect l="l" t="t" r="r" b="b"/>
              <a:pathLst>
                <a:path w="8420" h="8107" extrusionOk="0">
                  <a:moveTo>
                    <a:pt x="8027" y="333"/>
                  </a:moveTo>
                  <a:cubicBezTo>
                    <a:pt x="8196" y="904"/>
                    <a:pt x="8233" y="1512"/>
                    <a:pt x="8130" y="2100"/>
                  </a:cubicBezTo>
                  <a:cubicBezTo>
                    <a:pt x="8053" y="2546"/>
                    <a:pt x="7907" y="2928"/>
                    <a:pt x="7694" y="3240"/>
                  </a:cubicBezTo>
                  <a:cubicBezTo>
                    <a:pt x="7482" y="3555"/>
                    <a:pt x="7190" y="3814"/>
                    <a:pt x="6907" y="4067"/>
                  </a:cubicBezTo>
                  <a:cubicBezTo>
                    <a:pt x="5997" y="4871"/>
                    <a:pt x="5057" y="5705"/>
                    <a:pt x="4004" y="6350"/>
                  </a:cubicBezTo>
                  <a:cubicBezTo>
                    <a:pt x="3409" y="6715"/>
                    <a:pt x="2751" y="7031"/>
                    <a:pt x="2053" y="7290"/>
                  </a:cubicBezTo>
                  <a:cubicBezTo>
                    <a:pt x="1725" y="7416"/>
                    <a:pt x="1376" y="7529"/>
                    <a:pt x="1020" y="7629"/>
                  </a:cubicBezTo>
                  <a:cubicBezTo>
                    <a:pt x="931" y="7655"/>
                    <a:pt x="837" y="7675"/>
                    <a:pt x="745" y="7698"/>
                  </a:cubicBezTo>
                  <a:cubicBezTo>
                    <a:pt x="695" y="7708"/>
                    <a:pt x="645" y="7721"/>
                    <a:pt x="595" y="7735"/>
                  </a:cubicBezTo>
                  <a:cubicBezTo>
                    <a:pt x="1014" y="7393"/>
                    <a:pt x="1452" y="7011"/>
                    <a:pt x="1841" y="6638"/>
                  </a:cubicBezTo>
                  <a:cubicBezTo>
                    <a:pt x="2562" y="5947"/>
                    <a:pt x="3266" y="5223"/>
                    <a:pt x="3947" y="4525"/>
                  </a:cubicBezTo>
                  <a:lnTo>
                    <a:pt x="8016" y="339"/>
                  </a:lnTo>
                  <a:lnTo>
                    <a:pt x="8027" y="333"/>
                  </a:lnTo>
                  <a:close/>
                  <a:moveTo>
                    <a:pt x="8103" y="1"/>
                  </a:moveTo>
                  <a:lnTo>
                    <a:pt x="3821" y="4403"/>
                  </a:lnTo>
                  <a:cubicBezTo>
                    <a:pt x="3143" y="5100"/>
                    <a:pt x="2439" y="5824"/>
                    <a:pt x="1722" y="6512"/>
                  </a:cubicBezTo>
                  <a:cubicBezTo>
                    <a:pt x="1207" y="7000"/>
                    <a:pt x="609" y="7512"/>
                    <a:pt x="80" y="7914"/>
                  </a:cubicBezTo>
                  <a:lnTo>
                    <a:pt x="0" y="7974"/>
                  </a:lnTo>
                  <a:lnTo>
                    <a:pt x="54" y="8044"/>
                  </a:lnTo>
                  <a:lnTo>
                    <a:pt x="117" y="8107"/>
                  </a:lnTo>
                  <a:lnTo>
                    <a:pt x="180" y="8060"/>
                  </a:lnTo>
                  <a:cubicBezTo>
                    <a:pt x="366" y="7967"/>
                    <a:pt x="578" y="7917"/>
                    <a:pt x="785" y="7868"/>
                  </a:cubicBezTo>
                  <a:cubicBezTo>
                    <a:pt x="880" y="7848"/>
                    <a:pt x="977" y="7825"/>
                    <a:pt x="1070" y="7798"/>
                  </a:cubicBezTo>
                  <a:cubicBezTo>
                    <a:pt x="1429" y="7695"/>
                    <a:pt x="1781" y="7582"/>
                    <a:pt x="2116" y="7456"/>
                  </a:cubicBezTo>
                  <a:cubicBezTo>
                    <a:pt x="2824" y="7190"/>
                    <a:pt x="3488" y="6868"/>
                    <a:pt x="4094" y="6499"/>
                  </a:cubicBezTo>
                  <a:cubicBezTo>
                    <a:pt x="5160" y="5847"/>
                    <a:pt x="6107" y="5007"/>
                    <a:pt x="7024" y="4197"/>
                  </a:cubicBezTo>
                  <a:cubicBezTo>
                    <a:pt x="7312" y="3938"/>
                    <a:pt x="7615" y="3671"/>
                    <a:pt x="7841" y="3340"/>
                  </a:cubicBezTo>
                  <a:cubicBezTo>
                    <a:pt x="8067" y="3007"/>
                    <a:pt x="8223" y="2598"/>
                    <a:pt x="8303" y="2130"/>
                  </a:cubicBezTo>
                  <a:cubicBezTo>
                    <a:pt x="8419" y="1466"/>
                    <a:pt x="8363" y="775"/>
                    <a:pt x="8150" y="137"/>
                  </a:cubicBezTo>
                  <a:lnTo>
                    <a:pt x="8103" y="1"/>
                  </a:ln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47;p64">
              <a:extLst>
                <a:ext uri="{FF2B5EF4-FFF2-40B4-BE49-F238E27FC236}">
                  <a16:creationId xmlns:a16="http://schemas.microsoft.com/office/drawing/2014/main" id="{546D819A-F736-4515-ADB8-7AD00DCE2022}"/>
                </a:ext>
              </a:extLst>
            </p:cNvPr>
            <p:cNvSpPr/>
            <p:nvPr/>
          </p:nvSpPr>
          <p:spPr>
            <a:xfrm>
              <a:off x="1599461" y="1072604"/>
              <a:ext cx="89403" cy="253134"/>
            </a:xfrm>
            <a:custGeom>
              <a:avLst/>
              <a:gdLst/>
              <a:ahLst/>
              <a:cxnLst/>
              <a:rect l="l" t="t" r="r" b="b"/>
              <a:pathLst>
                <a:path w="3985" h="11283" extrusionOk="0">
                  <a:moveTo>
                    <a:pt x="151" y="0"/>
                  </a:moveTo>
                  <a:lnTo>
                    <a:pt x="1" y="97"/>
                  </a:lnTo>
                  <a:cubicBezTo>
                    <a:pt x="1968" y="3130"/>
                    <a:pt x="3250" y="6894"/>
                    <a:pt x="3811" y="11282"/>
                  </a:cubicBezTo>
                  <a:lnTo>
                    <a:pt x="3984" y="11259"/>
                  </a:lnTo>
                  <a:cubicBezTo>
                    <a:pt x="3420" y="6844"/>
                    <a:pt x="2127" y="3056"/>
                    <a:pt x="151" y="0"/>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48;p64">
              <a:extLst>
                <a:ext uri="{FF2B5EF4-FFF2-40B4-BE49-F238E27FC236}">
                  <a16:creationId xmlns:a16="http://schemas.microsoft.com/office/drawing/2014/main" id="{19C9F692-7802-4018-A8BA-42FDE98EFFBD}"/>
                </a:ext>
              </a:extLst>
            </p:cNvPr>
            <p:cNvSpPr/>
            <p:nvPr/>
          </p:nvSpPr>
          <p:spPr>
            <a:xfrm>
              <a:off x="1694498" y="1090620"/>
              <a:ext cx="26182" cy="227962"/>
            </a:xfrm>
            <a:custGeom>
              <a:avLst/>
              <a:gdLst/>
              <a:ahLst/>
              <a:cxnLst/>
              <a:rect l="l" t="t" r="r" b="b"/>
              <a:pathLst>
                <a:path w="1167" h="10161" extrusionOk="0">
                  <a:moveTo>
                    <a:pt x="990" y="1"/>
                  </a:moveTo>
                  <a:cubicBezTo>
                    <a:pt x="987" y="1672"/>
                    <a:pt x="898" y="3263"/>
                    <a:pt x="718" y="4868"/>
                  </a:cubicBezTo>
                  <a:cubicBezTo>
                    <a:pt x="522" y="6623"/>
                    <a:pt x="280" y="8393"/>
                    <a:pt x="1" y="10134"/>
                  </a:cubicBezTo>
                  <a:lnTo>
                    <a:pt x="177" y="10160"/>
                  </a:lnTo>
                  <a:cubicBezTo>
                    <a:pt x="452" y="8420"/>
                    <a:pt x="695" y="6643"/>
                    <a:pt x="895" y="4888"/>
                  </a:cubicBezTo>
                  <a:cubicBezTo>
                    <a:pt x="1070" y="3323"/>
                    <a:pt x="1160" y="1772"/>
                    <a:pt x="1167" y="147"/>
                  </a:cubicBezTo>
                  <a:lnTo>
                    <a:pt x="1167" y="5"/>
                  </a:lnTo>
                  <a:lnTo>
                    <a:pt x="990" y="1"/>
                  </a:ln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49;p64">
              <a:extLst>
                <a:ext uri="{FF2B5EF4-FFF2-40B4-BE49-F238E27FC236}">
                  <a16:creationId xmlns:a16="http://schemas.microsoft.com/office/drawing/2014/main" id="{592DE02A-9E66-4D83-9E70-C28BF962C1DA}"/>
                </a:ext>
              </a:extLst>
            </p:cNvPr>
            <p:cNvSpPr/>
            <p:nvPr/>
          </p:nvSpPr>
          <p:spPr>
            <a:xfrm>
              <a:off x="1705245" y="1108681"/>
              <a:ext cx="80272" cy="216834"/>
            </a:xfrm>
            <a:custGeom>
              <a:avLst/>
              <a:gdLst/>
              <a:ahLst/>
              <a:cxnLst/>
              <a:rect l="l" t="t" r="r" b="b"/>
              <a:pathLst>
                <a:path w="3578" h="9665" extrusionOk="0">
                  <a:moveTo>
                    <a:pt x="3508" y="0"/>
                  </a:moveTo>
                  <a:lnTo>
                    <a:pt x="3332" y="17"/>
                  </a:lnTo>
                  <a:cubicBezTo>
                    <a:pt x="3398" y="661"/>
                    <a:pt x="3166" y="1313"/>
                    <a:pt x="2940" y="1940"/>
                  </a:cubicBezTo>
                  <a:cubicBezTo>
                    <a:pt x="2871" y="2130"/>
                    <a:pt x="2800" y="2322"/>
                    <a:pt x="2741" y="2512"/>
                  </a:cubicBezTo>
                  <a:cubicBezTo>
                    <a:pt x="2449" y="3442"/>
                    <a:pt x="2126" y="4375"/>
                    <a:pt x="1784" y="5286"/>
                  </a:cubicBezTo>
                  <a:cubicBezTo>
                    <a:pt x="1488" y="6070"/>
                    <a:pt x="1173" y="6857"/>
                    <a:pt x="837" y="7624"/>
                  </a:cubicBezTo>
                  <a:cubicBezTo>
                    <a:pt x="774" y="7774"/>
                    <a:pt x="678" y="7950"/>
                    <a:pt x="578" y="8136"/>
                  </a:cubicBezTo>
                  <a:cubicBezTo>
                    <a:pt x="306" y="8638"/>
                    <a:pt x="0" y="9206"/>
                    <a:pt x="50" y="9665"/>
                  </a:cubicBezTo>
                  <a:lnTo>
                    <a:pt x="226" y="9645"/>
                  </a:lnTo>
                  <a:cubicBezTo>
                    <a:pt x="180" y="9239"/>
                    <a:pt x="471" y="8698"/>
                    <a:pt x="731" y="8222"/>
                  </a:cubicBezTo>
                  <a:cubicBezTo>
                    <a:pt x="834" y="8030"/>
                    <a:pt x="934" y="7851"/>
                    <a:pt x="1000" y="7694"/>
                  </a:cubicBezTo>
                  <a:cubicBezTo>
                    <a:pt x="1333" y="6923"/>
                    <a:pt x="1652" y="6133"/>
                    <a:pt x="1951" y="5346"/>
                  </a:cubicBezTo>
                  <a:cubicBezTo>
                    <a:pt x="2293" y="4435"/>
                    <a:pt x="2615" y="3498"/>
                    <a:pt x="2910" y="2564"/>
                  </a:cubicBezTo>
                  <a:cubicBezTo>
                    <a:pt x="2967" y="2379"/>
                    <a:pt x="3033" y="2196"/>
                    <a:pt x="3103" y="2000"/>
                  </a:cubicBezTo>
                  <a:cubicBezTo>
                    <a:pt x="3335" y="1353"/>
                    <a:pt x="3578" y="684"/>
                    <a:pt x="3508" y="0"/>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50;p64">
              <a:extLst>
                <a:ext uri="{FF2B5EF4-FFF2-40B4-BE49-F238E27FC236}">
                  <a16:creationId xmlns:a16="http://schemas.microsoft.com/office/drawing/2014/main" id="{C33A778F-01CE-4C9C-B9BD-C65B8441D65F}"/>
                </a:ext>
              </a:extLst>
            </p:cNvPr>
            <p:cNvSpPr/>
            <p:nvPr/>
          </p:nvSpPr>
          <p:spPr>
            <a:xfrm>
              <a:off x="1705693" y="1168674"/>
              <a:ext cx="156753" cy="172862"/>
            </a:xfrm>
            <a:custGeom>
              <a:avLst/>
              <a:gdLst/>
              <a:ahLst/>
              <a:cxnLst/>
              <a:rect l="l" t="t" r="r" b="b"/>
              <a:pathLst>
                <a:path w="6987" h="7705" extrusionOk="0">
                  <a:moveTo>
                    <a:pt x="6934" y="1"/>
                  </a:moveTo>
                  <a:lnTo>
                    <a:pt x="6827" y="100"/>
                  </a:lnTo>
                  <a:cubicBezTo>
                    <a:pt x="6199" y="692"/>
                    <a:pt x="5684" y="1393"/>
                    <a:pt x="5186" y="2070"/>
                  </a:cubicBezTo>
                  <a:cubicBezTo>
                    <a:pt x="4801" y="2595"/>
                    <a:pt x="4402" y="3140"/>
                    <a:pt x="3953" y="3625"/>
                  </a:cubicBezTo>
                  <a:cubicBezTo>
                    <a:pt x="3369" y="4260"/>
                    <a:pt x="2748" y="4898"/>
                    <a:pt x="2146" y="5512"/>
                  </a:cubicBezTo>
                  <a:cubicBezTo>
                    <a:pt x="1704" y="5964"/>
                    <a:pt x="1246" y="6433"/>
                    <a:pt x="817" y="6887"/>
                  </a:cubicBezTo>
                  <a:cubicBezTo>
                    <a:pt x="774" y="6934"/>
                    <a:pt x="735" y="6977"/>
                    <a:pt x="691" y="7027"/>
                  </a:cubicBezTo>
                  <a:cubicBezTo>
                    <a:pt x="551" y="7180"/>
                    <a:pt x="405" y="7339"/>
                    <a:pt x="239" y="7445"/>
                  </a:cubicBezTo>
                  <a:cubicBezTo>
                    <a:pt x="216" y="7459"/>
                    <a:pt x="189" y="7469"/>
                    <a:pt x="166" y="7482"/>
                  </a:cubicBezTo>
                  <a:cubicBezTo>
                    <a:pt x="113" y="7505"/>
                    <a:pt x="53" y="7532"/>
                    <a:pt x="0" y="7589"/>
                  </a:cubicBezTo>
                  <a:lnTo>
                    <a:pt x="129" y="7704"/>
                  </a:lnTo>
                  <a:cubicBezTo>
                    <a:pt x="156" y="7678"/>
                    <a:pt x="192" y="7661"/>
                    <a:pt x="236" y="7641"/>
                  </a:cubicBezTo>
                  <a:cubicBezTo>
                    <a:pt x="269" y="7629"/>
                    <a:pt x="299" y="7612"/>
                    <a:pt x="332" y="7595"/>
                  </a:cubicBezTo>
                  <a:cubicBezTo>
                    <a:pt x="522" y="7475"/>
                    <a:pt x="675" y="7306"/>
                    <a:pt x="821" y="7143"/>
                  </a:cubicBezTo>
                  <a:cubicBezTo>
                    <a:pt x="861" y="7097"/>
                    <a:pt x="904" y="7054"/>
                    <a:pt x="943" y="7011"/>
                  </a:cubicBezTo>
                  <a:cubicBezTo>
                    <a:pt x="1372" y="6555"/>
                    <a:pt x="1831" y="6086"/>
                    <a:pt x="2273" y="5635"/>
                  </a:cubicBezTo>
                  <a:cubicBezTo>
                    <a:pt x="2874" y="5017"/>
                    <a:pt x="3495" y="4383"/>
                    <a:pt x="4083" y="3745"/>
                  </a:cubicBezTo>
                  <a:cubicBezTo>
                    <a:pt x="4538" y="3250"/>
                    <a:pt x="4940" y="2705"/>
                    <a:pt x="5329" y="2173"/>
                  </a:cubicBezTo>
                  <a:cubicBezTo>
                    <a:pt x="5810" y="1515"/>
                    <a:pt x="6312" y="838"/>
                    <a:pt x="6910" y="263"/>
                  </a:cubicBezTo>
                  <a:lnTo>
                    <a:pt x="6974" y="280"/>
                  </a:lnTo>
                  <a:cubicBezTo>
                    <a:pt x="6986" y="233"/>
                    <a:pt x="6983" y="186"/>
                    <a:pt x="6974" y="140"/>
                  </a:cubicBezTo>
                  <a:lnTo>
                    <a:pt x="6934" y="1"/>
                  </a:ln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51;p64">
              <a:extLst>
                <a:ext uri="{FF2B5EF4-FFF2-40B4-BE49-F238E27FC236}">
                  <a16:creationId xmlns:a16="http://schemas.microsoft.com/office/drawing/2014/main" id="{BC813D68-9E5D-430A-843E-51DF21DFFBFA}"/>
                </a:ext>
              </a:extLst>
            </p:cNvPr>
            <p:cNvSpPr/>
            <p:nvPr/>
          </p:nvSpPr>
          <p:spPr>
            <a:xfrm>
              <a:off x="1731113" y="1342258"/>
              <a:ext cx="208690" cy="33877"/>
            </a:xfrm>
            <a:custGeom>
              <a:avLst/>
              <a:gdLst/>
              <a:ahLst/>
              <a:cxnLst/>
              <a:rect l="l" t="t" r="r" b="b"/>
              <a:pathLst>
                <a:path w="9302" h="1510" extrusionOk="0">
                  <a:moveTo>
                    <a:pt x="126" y="1"/>
                  </a:moveTo>
                  <a:lnTo>
                    <a:pt x="0" y="124"/>
                  </a:lnTo>
                  <a:cubicBezTo>
                    <a:pt x="229" y="361"/>
                    <a:pt x="580" y="437"/>
                    <a:pt x="977" y="437"/>
                  </a:cubicBezTo>
                  <a:cubicBezTo>
                    <a:pt x="1359" y="437"/>
                    <a:pt x="1783" y="367"/>
                    <a:pt x="2182" y="300"/>
                  </a:cubicBezTo>
                  <a:cubicBezTo>
                    <a:pt x="2504" y="248"/>
                    <a:pt x="2810" y="196"/>
                    <a:pt x="3043" y="196"/>
                  </a:cubicBezTo>
                  <a:cubicBezTo>
                    <a:pt x="3063" y="196"/>
                    <a:pt x="3083" y="196"/>
                    <a:pt x="3103" y="197"/>
                  </a:cubicBezTo>
                  <a:cubicBezTo>
                    <a:pt x="4236" y="230"/>
                    <a:pt x="5378" y="320"/>
                    <a:pt x="6502" y="456"/>
                  </a:cubicBezTo>
                  <a:cubicBezTo>
                    <a:pt x="7521" y="579"/>
                    <a:pt x="8548" y="792"/>
                    <a:pt x="9169" y="1509"/>
                  </a:cubicBezTo>
                  <a:lnTo>
                    <a:pt x="9302" y="1393"/>
                  </a:lnTo>
                  <a:cubicBezTo>
                    <a:pt x="8641" y="632"/>
                    <a:pt x="7578" y="410"/>
                    <a:pt x="6525" y="280"/>
                  </a:cubicBezTo>
                  <a:cubicBezTo>
                    <a:pt x="5395" y="143"/>
                    <a:pt x="4246" y="54"/>
                    <a:pt x="3106" y="21"/>
                  </a:cubicBezTo>
                  <a:cubicBezTo>
                    <a:pt x="3092" y="20"/>
                    <a:pt x="3078" y="20"/>
                    <a:pt x="3063" y="20"/>
                  </a:cubicBezTo>
                  <a:cubicBezTo>
                    <a:pt x="2816" y="20"/>
                    <a:pt x="2492" y="70"/>
                    <a:pt x="2153" y="127"/>
                  </a:cubicBezTo>
                  <a:cubicBezTo>
                    <a:pt x="1761" y="193"/>
                    <a:pt x="1343" y="262"/>
                    <a:pt x="977" y="262"/>
                  </a:cubicBezTo>
                  <a:cubicBezTo>
                    <a:pt x="621" y="262"/>
                    <a:pt x="314" y="197"/>
                    <a:pt x="126" y="1"/>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52;p64">
              <a:extLst>
                <a:ext uri="{FF2B5EF4-FFF2-40B4-BE49-F238E27FC236}">
                  <a16:creationId xmlns:a16="http://schemas.microsoft.com/office/drawing/2014/main" id="{2BF85DCE-3596-467B-A957-67F3ED3F26AD}"/>
                </a:ext>
              </a:extLst>
            </p:cNvPr>
            <p:cNvSpPr/>
            <p:nvPr/>
          </p:nvSpPr>
          <p:spPr>
            <a:xfrm>
              <a:off x="1759808" y="1289624"/>
              <a:ext cx="175464" cy="34774"/>
            </a:xfrm>
            <a:custGeom>
              <a:avLst/>
              <a:gdLst/>
              <a:ahLst/>
              <a:cxnLst/>
              <a:rect l="l" t="t" r="r" b="b"/>
              <a:pathLst>
                <a:path w="7821" h="1550" extrusionOk="0">
                  <a:moveTo>
                    <a:pt x="5128" y="1"/>
                  </a:moveTo>
                  <a:cubicBezTo>
                    <a:pt x="4751" y="1"/>
                    <a:pt x="4364" y="27"/>
                    <a:pt x="3970" y="81"/>
                  </a:cubicBezTo>
                  <a:cubicBezTo>
                    <a:pt x="2604" y="267"/>
                    <a:pt x="1316" y="735"/>
                    <a:pt x="236" y="1171"/>
                  </a:cubicBezTo>
                  <a:cubicBezTo>
                    <a:pt x="143" y="1211"/>
                    <a:pt x="37" y="1293"/>
                    <a:pt x="13" y="1393"/>
                  </a:cubicBezTo>
                  <a:cubicBezTo>
                    <a:pt x="0" y="1450"/>
                    <a:pt x="17" y="1506"/>
                    <a:pt x="57" y="1549"/>
                  </a:cubicBezTo>
                  <a:lnTo>
                    <a:pt x="183" y="1433"/>
                  </a:lnTo>
                  <a:cubicBezTo>
                    <a:pt x="186" y="1413"/>
                    <a:pt x="236" y="1360"/>
                    <a:pt x="302" y="1333"/>
                  </a:cubicBezTo>
                  <a:cubicBezTo>
                    <a:pt x="1372" y="905"/>
                    <a:pt x="2644" y="440"/>
                    <a:pt x="3993" y="257"/>
                  </a:cubicBezTo>
                  <a:cubicBezTo>
                    <a:pt x="4381" y="204"/>
                    <a:pt x="4762" y="178"/>
                    <a:pt x="5133" y="178"/>
                  </a:cubicBezTo>
                  <a:cubicBezTo>
                    <a:pt x="6089" y="178"/>
                    <a:pt x="6979" y="352"/>
                    <a:pt x="7747" y="692"/>
                  </a:cubicBezTo>
                  <a:lnTo>
                    <a:pt x="7820" y="533"/>
                  </a:lnTo>
                  <a:cubicBezTo>
                    <a:pt x="7026" y="180"/>
                    <a:pt x="6110" y="1"/>
                    <a:pt x="5128" y="1"/>
                  </a:cubicBezTo>
                  <a:close/>
                </a:path>
              </a:pathLst>
            </a:custGeom>
            <a:grpFill/>
            <a:ln>
              <a:solidFill>
                <a:schemeClr val="accent2">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1057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6FF41-A074-4633-B463-87AF616A4E0D}"/>
              </a:ext>
            </a:extLst>
          </p:cNvPr>
          <p:cNvSpPr>
            <a:spLocks noGrp="1"/>
          </p:cNvSpPr>
          <p:nvPr>
            <p:ph idx="1"/>
          </p:nvPr>
        </p:nvSpPr>
        <p:spPr>
          <a:xfrm>
            <a:off x="765820" y="1772816"/>
            <a:ext cx="10657184" cy="4962969"/>
          </a:xfrm>
        </p:spPr>
        <p:txBody>
          <a:bodyPr>
            <a:normAutofit fontScale="92500" lnSpcReduction="20000"/>
          </a:bodyPr>
          <a:lstStyle/>
          <a:p>
            <a:pPr algn="just"/>
            <a:r>
              <a:rPr lang="en-US" dirty="0"/>
              <a:t>Era </a:t>
            </a:r>
            <a:r>
              <a:rPr lang="en-US" dirty="0" err="1"/>
              <a:t>globalisasi</a:t>
            </a:r>
            <a:r>
              <a:rPr lang="en-US" dirty="0"/>
              <a:t> </a:t>
            </a:r>
            <a:r>
              <a:rPr lang="en-US" dirty="0" err="1"/>
              <a:t>telah</a:t>
            </a:r>
            <a:r>
              <a:rPr lang="en-US" dirty="0"/>
              <a:t> </a:t>
            </a:r>
            <a:r>
              <a:rPr lang="en-US" dirty="0" err="1"/>
              <a:t>menyebabkan</a:t>
            </a:r>
            <a:r>
              <a:rPr lang="en-US" dirty="0"/>
              <a:t> </a:t>
            </a:r>
            <a:r>
              <a:rPr lang="en-US" dirty="0" err="1"/>
              <a:t>berbagai</a:t>
            </a:r>
            <a:r>
              <a:rPr lang="en-US" dirty="0"/>
              <a:t> </a:t>
            </a:r>
            <a:r>
              <a:rPr lang="en-US" dirty="0" err="1"/>
              <a:t>perubahan</a:t>
            </a:r>
            <a:r>
              <a:rPr lang="en-US" dirty="0"/>
              <a:t> yang fundamental </a:t>
            </a:r>
            <a:r>
              <a:rPr lang="en-US" dirty="0" err="1"/>
              <a:t>dalam</a:t>
            </a:r>
            <a:r>
              <a:rPr lang="en-US" dirty="0"/>
              <a:t> </a:t>
            </a:r>
            <a:r>
              <a:rPr lang="en-US" dirty="0" err="1"/>
              <a:t>tatanan</a:t>
            </a:r>
            <a:r>
              <a:rPr lang="en-US" dirty="0"/>
              <a:t> </a:t>
            </a:r>
            <a:r>
              <a:rPr lang="en-US" dirty="0" err="1"/>
              <a:t>perekonomian</a:t>
            </a:r>
            <a:r>
              <a:rPr lang="en-US" dirty="0"/>
              <a:t> dunia </a:t>
            </a:r>
            <a:r>
              <a:rPr lang="en-US" dirty="0" err="1"/>
              <a:t>baik</a:t>
            </a:r>
            <a:r>
              <a:rPr lang="en-US" dirty="0"/>
              <a:t> </a:t>
            </a:r>
            <a:r>
              <a:rPr lang="en-US" dirty="0" err="1"/>
              <a:t>sektor</a:t>
            </a:r>
            <a:r>
              <a:rPr lang="en-US" dirty="0"/>
              <a:t> </a:t>
            </a:r>
            <a:r>
              <a:rPr lang="en-US" dirty="0" err="1"/>
              <a:t>keuangan</a:t>
            </a:r>
            <a:r>
              <a:rPr lang="en-US" dirty="0"/>
              <a:t> </a:t>
            </a:r>
            <a:r>
              <a:rPr lang="en-US" dirty="0" err="1"/>
              <a:t>maupun</a:t>
            </a:r>
            <a:r>
              <a:rPr lang="en-US" dirty="0"/>
              <a:t> </a:t>
            </a:r>
            <a:r>
              <a:rPr lang="en-US" dirty="0" err="1"/>
              <a:t>perdagangan</a:t>
            </a:r>
            <a:r>
              <a:rPr lang="en-US" dirty="0"/>
              <a:t>. </a:t>
            </a:r>
            <a:r>
              <a:rPr lang="en-US" dirty="0" err="1"/>
              <a:t>Sehingga</a:t>
            </a:r>
            <a:r>
              <a:rPr lang="en-US" dirty="0"/>
              <a:t> </a:t>
            </a:r>
            <a:r>
              <a:rPr lang="en-US" dirty="0" err="1"/>
              <a:t>sebagai</a:t>
            </a:r>
            <a:r>
              <a:rPr lang="en-US" dirty="0"/>
              <a:t> salah </a:t>
            </a:r>
            <a:r>
              <a:rPr lang="en-US" dirty="0" err="1"/>
              <a:t>satu</a:t>
            </a:r>
            <a:r>
              <a:rPr lang="en-US" dirty="0"/>
              <a:t> </a:t>
            </a:r>
            <a:r>
              <a:rPr lang="en-US" dirty="0" err="1"/>
              <a:t>organisasi</a:t>
            </a:r>
            <a:r>
              <a:rPr lang="en-US" dirty="0"/>
              <a:t> yang </a:t>
            </a:r>
            <a:r>
              <a:rPr lang="en-US" dirty="0" err="1"/>
              <a:t>mempunyai</a:t>
            </a:r>
            <a:r>
              <a:rPr lang="en-US" dirty="0"/>
              <a:t> pasar paling </a:t>
            </a:r>
            <a:r>
              <a:rPr lang="en-US" dirty="0" err="1"/>
              <a:t>besar</a:t>
            </a:r>
            <a:r>
              <a:rPr lang="en-US" dirty="0"/>
              <a:t>, Uni </a:t>
            </a:r>
            <a:r>
              <a:rPr lang="en-US" dirty="0" err="1"/>
              <a:t>Eropa</a:t>
            </a:r>
            <a:r>
              <a:rPr lang="en-US" dirty="0"/>
              <a:t> </a:t>
            </a:r>
            <a:r>
              <a:rPr lang="en-US" dirty="0" err="1"/>
              <a:t>berambisi</a:t>
            </a:r>
            <a:r>
              <a:rPr lang="en-US" dirty="0"/>
              <a:t> </a:t>
            </a:r>
            <a:r>
              <a:rPr lang="en-US" dirty="0" err="1"/>
              <a:t>untuk</a:t>
            </a:r>
            <a:r>
              <a:rPr lang="en-US" dirty="0"/>
              <a:t> </a:t>
            </a:r>
            <a:r>
              <a:rPr lang="en-US" dirty="0" err="1"/>
              <a:t>menjadi</a:t>
            </a:r>
            <a:r>
              <a:rPr lang="en-US" dirty="0"/>
              <a:t> “</a:t>
            </a:r>
            <a:r>
              <a:rPr lang="en-US" dirty="0" err="1"/>
              <a:t>kekuatan</a:t>
            </a:r>
            <a:r>
              <a:rPr lang="en-US" dirty="0"/>
              <a:t> </a:t>
            </a:r>
            <a:r>
              <a:rPr lang="en-US" dirty="0" err="1"/>
              <a:t>ekonomi</a:t>
            </a:r>
            <a:r>
              <a:rPr lang="en-US" dirty="0"/>
              <a:t> </a:t>
            </a:r>
            <a:r>
              <a:rPr lang="en-US" dirty="0" err="1"/>
              <a:t>berbasis</a:t>
            </a:r>
            <a:r>
              <a:rPr lang="en-US" dirty="0"/>
              <a:t> </a:t>
            </a:r>
            <a:r>
              <a:rPr lang="en-US" dirty="0" err="1"/>
              <a:t>pengetahuan</a:t>
            </a:r>
            <a:r>
              <a:rPr lang="en-US" dirty="0"/>
              <a:t> yang paling </a:t>
            </a:r>
            <a:r>
              <a:rPr lang="en-US" dirty="0" err="1"/>
              <a:t>kompetitif</a:t>
            </a:r>
            <a:r>
              <a:rPr lang="en-US" dirty="0"/>
              <a:t> dan </a:t>
            </a:r>
            <a:r>
              <a:rPr lang="en-US" dirty="0" err="1"/>
              <a:t>dinamis</a:t>
            </a:r>
            <a:r>
              <a:rPr lang="en-US" dirty="0"/>
              <a:t> di dunia, </a:t>
            </a:r>
            <a:r>
              <a:rPr lang="en-US" dirty="0" err="1"/>
              <a:t>pertumbuhan</a:t>
            </a:r>
            <a:r>
              <a:rPr lang="en-US" dirty="0"/>
              <a:t> </a:t>
            </a:r>
            <a:r>
              <a:rPr lang="en-US" dirty="0" err="1"/>
              <a:t>ekonomi</a:t>
            </a:r>
            <a:r>
              <a:rPr lang="en-US" dirty="0"/>
              <a:t> yang </a:t>
            </a:r>
            <a:r>
              <a:rPr lang="en-US" dirty="0" err="1"/>
              <a:t>berkelanjutan</a:t>
            </a:r>
            <a:r>
              <a:rPr lang="en-US" dirty="0"/>
              <a:t> </a:t>
            </a:r>
            <a:r>
              <a:rPr lang="en-US" dirty="0" err="1"/>
              <a:t>dengan</a:t>
            </a:r>
            <a:r>
              <a:rPr lang="en-US" dirty="0"/>
              <a:t> </a:t>
            </a:r>
            <a:r>
              <a:rPr lang="en-US" dirty="0" err="1"/>
              <a:t>pekerjaan</a:t>
            </a:r>
            <a:r>
              <a:rPr lang="en-US" dirty="0"/>
              <a:t> yang </a:t>
            </a:r>
            <a:r>
              <a:rPr lang="en-US" dirty="0" err="1"/>
              <a:t>lebih</a:t>
            </a:r>
            <a:r>
              <a:rPr lang="en-US" dirty="0"/>
              <a:t> </a:t>
            </a:r>
            <a:r>
              <a:rPr lang="en-US" dirty="0" err="1"/>
              <a:t>baik</a:t>
            </a:r>
            <a:r>
              <a:rPr lang="en-US" dirty="0"/>
              <a:t>”. </a:t>
            </a:r>
            <a:r>
              <a:rPr lang="en-US" dirty="0" err="1"/>
              <a:t>Maka</a:t>
            </a:r>
            <a:r>
              <a:rPr lang="en-US" dirty="0"/>
              <a:t>, pada </a:t>
            </a:r>
            <a:r>
              <a:rPr lang="en-US" dirty="0" err="1"/>
              <a:t>tahun</a:t>
            </a:r>
            <a:r>
              <a:rPr lang="en-US" dirty="0"/>
              <a:t> 2000, Negara </a:t>
            </a:r>
            <a:r>
              <a:rPr lang="en-US" dirty="0" err="1"/>
              <a:t>anggota</a:t>
            </a:r>
            <a:r>
              <a:rPr lang="en-US" dirty="0"/>
              <a:t> Uni </a:t>
            </a:r>
            <a:r>
              <a:rPr lang="en-US" dirty="0" err="1"/>
              <a:t>Eropa</a:t>
            </a:r>
            <a:r>
              <a:rPr lang="en-US" dirty="0"/>
              <a:t> </a:t>
            </a:r>
            <a:r>
              <a:rPr lang="en-US" dirty="0" err="1"/>
              <a:t>sepakat</a:t>
            </a:r>
            <a:r>
              <a:rPr lang="en-US" dirty="0"/>
              <a:t> </a:t>
            </a:r>
            <a:r>
              <a:rPr lang="en-US" dirty="0" err="1"/>
              <a:t>menandatangani</a:t>
            </a:r>
            <a:r>
              <a:rPr lang="en-US" dirty="0"/>
              <a:t> Lisbon Strategy.</a:t>
            </a:r>
          </a:p>
          <a:p>
            <a:pPr algn="just"/>
            <a:r>
              <a:rPr lang="en-US" dirty="0" err="1"/>
              <a:t>Namun</a:t>
            </a:r>
            <a:r>
              <a:rPr lang="en-US" dirty="0"/>
              <a:t> </a:t>
            </a:r>
            <a:r>
              <a:rPr lang="en-US" dirty="0" err="1"/>
              <a:t>setelah</a:t>
            </a:r>
            <a:r>
              <a:rPr lang="en-US" dirty="0"/>
              <a:t> </a:t>
            </a:r>
            <a:r>
              <a:rPr lang="en-US" dirty="0" err="1"/>
              <a:t>berjalan</a:t>
            </a:r>
            <a:r>
              <a:rPr lang="en-US" dirty="0"/>
              <a:t> lima </a:t>
            </a:r>
            <a:r>
              <a:rPr lang="en-US" dirty="0" err="1"/>
              <a:t>tahun</a:t>
            </a:r>
            <a:r>
              <a:rPr lang="en-US" dirty="0"/>
              <a:t>, Lisbon Strategy </a:t>
            </a:r>
            <a:r>
              <a:rPr lang="en-US" dirty="0" err="1"/>
              <a:t>dirasa</a:t>
            </a:r>
            <a:r>
              <a:rPr lang="en-US" dirty="0"/>
              <a:t> </a:t>
            </a:r>
            <a:r>
              <a:rPr lang="en-US" dirty="0" err="1"/>
              <a:t>kurang</a:t>
            </a:r>
            <a:r>
              <a:rPr lang="en-US" dirty="0"/>
              <a:t> </a:t>
            </a:r>
            <a:r>
              <a:rPr lang="en-US" dirty="0" err="1"/>
              <a:t>efektif</a:t>
            </a:r>
            <a:r>
              <a:rPr lang="en-US" dirty="0"/>
              <a:t>. </a:t>
            </a:r>
            <a:r>
              <a:rPr lang="en-US" dirty="0" err="1"/>
              <a:t>Keadaan</a:t>
            </a:r>
            <a:r>
              <a:rPr lang="en-US" dirty="0"/>
              <a:t> </a:t>
            </a:r>
            <a:r>
              <a:rPr lang="en-US" dirty="0" err="1"/>
              <a:t>ekonomi</a:t>
            </a:r>
            <a:r>
              <a:rPr lang="en-US" dirty="0"/>
              <a:t> </a:t>
            </a:r>
            <a:r>
              <a:rPr lang="en-US" dirty="0" err="1"/>
              <a:t>Eropa</a:t>
            </a:r>
            <a:r>
              <a:rPr lang="en-US" dirty="0"/>
              <a:t> </a:t>
            </a:r>
            <a:r>
              <a:rPr lang="en-US" dirty="0" err="1"/>
              <a:t>bukan</a:t>
            </a:r>
            <a:r>
              <a:rPr lang="en-US" dirty="0"/>
              <a:t> </a:t>
            </a:r>
            <a:r>
              <a:rPr lang="en-US" dirty="0" err="1"/>
              <a:t>membaik</a:t>
            </a:r>
            <a:r>
              <a:rPr lang="en-US" dirty="0"/>
              <a:t>, </a:t>
            </a:r>
            <a:r>
              <a:rPr lang="en-US" dirty="0" err="1"/>
              <a:t>malahan</a:t>
            </a:r>
            <a:r>
              <a:rPr lang="en-US" dirty="0"/>
              <a:t> </a:t>
            </a:r>
            <a:r>
              <a:rPr lang="en-US" dirty="0" err="1"/>
              <a:t>semakin</a:t>
            </a:r>
            <a:r>
              <a:rPr lang="en-US" dirty="0"/>
              <a:t> </a:t>
            </a:r>
            <a:r>
              <a:rPr lang="en-US" dirty="0" err="1"/>
              <a:t>memburuk</a:t>
            </a:r>
            <a:r>
              <a:rPr lang="en-US" dirty="0"/>
              <a:t>. Salah </a:t>
            </a:r>
            <a:r>
              <a:rPr lang="en-US" dirty="0" err="1"/>
              <a:t>satu</a:t>
            </a:r>
            <a:r>
              <a:rPr lang="en-US" dirty="0"/>
              <a:t> </a:t>
            </a:r>
            <a:r>
              <a:rPr lang="en-US" dirty="0" err="1"/>
              <a:t>alasan</a:t>
            </a:r>
            <a:r>
              <a:rPr lang="en-US" dirty="0"/>
              <a:t> </a:t>
            </a:r>
            <a:r>
              <a:rPr lang="en-US" dirty="0" err="1"/>
              <a:t>kegagalan</a:t>
            </a:r>
            <a:r>
              <a:rPr lang="en-US" dirty="0"/>
              <a:t> </a:t>
            </a:r>
            <a:r>
              <a:rPr lang="en-US" dirty="0" err="1"/>
              <a:t>ini</a:t>
            </a:r>
            <a:r>
              <a:rPr lang="en-US" dirty="0"/>
              <a:t> </a:t>
            </a:r>
            <a:r>
              <a:rPr lang="en-US" dirty="0" err="1"/>
              <a:t>adalah</a:t>
            </a:r>
            <a:r>
              <a:rPr lang="en-US" dirty="0"/>
              <a:t> </a:t>
            </a:r>
            <a:r>
              <a:rPr lang="en-US" dirty="0" err="1"/>
              <a:t>karena</a:t>
            </a:r>
            <a:r>
              <a:rPr lang="en-US" dirty="0"/>
              <a:t> </a:t>
            </a:r>
            <a:r>
              <a:rPr lang="en-US" dirty="0" err="1"/>
              <a:t>kurangnya</a:t>
            </a:r>
            <a:r>
              <a:rPr lang="en-US" dirty="0"/>
              <a:t> </a:t>
            </a:r>
            <a:r>
              <a:rPr lang="en-US" dirty="0" err="1"/>
              <a:t>daya</a:t>
            </a:r>
            <a:r>
              <a:rPr lang="en-US" dirty="0"/>
              <a:t> </a:t>
            </a:r>
            <a:r>
              <a:rPr lang="en-US" dirty="0" err="1"/>
              <a:t>saing</a:t>
            </a:r>
            <a:r>
              <a:rPr lang="en-US" dirty="0"/>
              <a:t> Uni </a:t>
            </a:r>
            <a:r>
              <a:rPr lang="en-US" dirty="0" err="1"/>
              <a:t>Eropa</a:t>
            </a:r>
            <a:r>
              <a:rPr lang="en-US" dirty="0"/>
              <a:t> </a:t>
            </a:r>
            <a:r>
              <a:rPr lang="en-US" dirty="0" err="1"/>
              <a:t>dalam</a:t>
            </a:r>
            <a:r>
              <a:rPr lang="en-US" dirty="0"/>
              <a:t> </a:t>
            </a:r>
            <a:r>
              <a:rPr lang="en-US" dirty="0" err="1"/>
              <a:t>Ekonomi</a:t>
            </a:r>
            <a:r>
              <a:rPr lang="en-US" dirty="0"/>
              <a:t> Global, Uni </a:t>
            </a:r>
            <a:r>
              <a:rPr lang="en-US" dirty="0" err="1"/>
              <a:t>Eropa</a:t>
            </a:r>
            <a:r>
              <a:rPr lang="en-US" dirty="0"/>
              <a:t> </a:t>
            </a:r>
            <a:r>
              <a:rPr lang="en-US" dirty="0" err="1"/>
              <a:t>dinilai</a:t>
            </a:r>
            <a:r>
              <a:rPr lang="en-US" dirty="0"/>
              <a:t> </a:t>
            </a:r>
            <a:r>
              <a:rPr lang="en-US" dirty="0" err="1"/>
              <a:t>hanya</a:t>
            </a:r>
            <a:r>
              <a:rPr lang="en-US" dirty="0"/>
              <a:t> </a:t>
            </a:r>
            <a:r>
              <a:rPr lang="en-US" dirty="0" err="1"/>
              <a:t>berfokus</a:t>
            </a:r>
            <a:r>
              <a:rPr lang="en-US" dirty="0"/>
              <a:t> pada internal Uni </a:t>
            </a:r>
            <a:r>
              <a:rPr lang="en-US" dirty="0" err="1"/>
              <a:t>Eropa</a:t>
            </a:r>
            <a:r>
              <a:rPr lang="en-US" dirty="0"/>
              <a:t> dan </a:t>
            </a:r>
            <a:r>
              <a:rPr lang="en-US" dirty="0" err="1"/>
              <a:t>hanya</a:t>
            </a:r>
            <a:r>
              <a:rPr lang="en-US" dirty="0"/>
              <a:t> </a:t>
            </a:r>
            <a:r>
              <a:rPr lang="en-US" dirty="0" err="1"/>
              <a:t>bersaing</a:t>
            </a:r>
            <a:r>
              <a:rPr lang="en-US" dirty="0"/>
              <a:t> </a:t>
            </a:r>
            <a:r>
              <a:rPr lang="en-US" dirty="0" err="1"/>
              <a:t>sesama</a:t>
            </a:r>
            <a:r>
              <a:rPr lang="en-US" dirty="0"/>
              <a:t> Negara </a:t>
            </a:r>
            <a:r>
              <a:rPr lang="en-US" dirty="0" err="1"/>
              <a:t>anggota</a:t>
            </a:r>
            <a:r>
              <a:rPr lang="en-US" dirty="0"/>
              <a:t>.</a:t>
            </a:r>
          </a:p>
          <a:p>
            <a:pPr algn="just"/>
            <a:r>
              <a:rPr lang="en-US" dirty="0" err="1"/>
              <a:t>Akhirnya</a:t>
            </a:r>
            <a:r>
              <a:rPr lang="en-US" dirty="0"/>
              <a:t>, Pada </a:t>
            </a:r>
            <a:r>
              <a:rPr lang="en-US" dirty="0" err="1"/>
              <a:t>tahun</a:t>
            </a:r>
            <a:r>
              <a:rPr lang="en-US" dirty="0"/>
              <a:t> 2006, Lisbon strategy </a:t>
            </a:r>
            <a:r>
              <a:rPr lang="en-US" dirty="0" err="1"/>
              <a:t>dimodifikasi</a:t>
            </a:r>
            <a:r>
              <a:rPr lang="en-US" dirty="0"/>
              <a:t> yang </a:t>
            </a:r>
            <a:r>
              <a:rPr lang="en-US" dirty="0" err="1"/>
              <a:t>berfokus</a:t>
            </a:r>
            <a:r>
              <a:rPr lang="en-US" dirty="0"/>
              <a:t> </a:t>
            </a:r>
            <a:r>
              <a:rPr lang="en-US" dirty="0" err="1"/>
              <a:t>untuk</a:t>
            </a:r>
            <a:r>
              <a:rPr lang="en-US" dirty="0"/>
              <a:t> </a:t>
            </a:r>
            <a:r>
              <a:rPr lang="en-US" dirty="0" err="1"/>
              <a:t>meningkatkan</a:t>
            </a:r>
            <a:r>
              <a:rPr lang="en-US" dirty="0"/>
              <a:t> </a:t>
            </a:r>
            <a:r>
              <a:rPr lang="en-US" dirty="0" err="1"/>
              <a:t>produktivitas</a:t>
            </a:r>
            <a:r>
              <a:rPr lang="en-US" dirty="0"/>
              <a:t> dan </a:t>
            </a:r>
            <a:r>
              <a:rPr lang="en-US" dirty="0" err="1"/>
              <a:t>daya</a:t>
            </a:r>
            <a:r>
              <a:rPr lang="en-US" dirty="0"/>
              <a:t> </a:t>
            </a:r>
            <a:r>
              <a:rPr lang="en-US" dirty="0" err="1"/>
              <a:t>saing</a:t>
            </a:r>
            <a:r>
              <a:rPr lang="en-US" dirty="0"/>
              <a:t> Uni </a:t>
            </a:r>
            <a:r>
              <a:rPr lang="en-US" dirty="0" err="1"/>
              <a:t>Eropa</a:t>
            </a:r>
            <a:r>
              <a:rPr lang="en-US" dirty="0"/>
              <a:t> </a:t>
            </a:r>
            <a:r>
              <a:rPr lang="en-US" dirty="0" err="1"/>
              <a:t>dalam</a:t>
            </a:r>
            <a:r>
              <a:rPr lang="en-US" dirty="0"/>
              <a:t> </a:t>
            </a:r>
            <a:r>
              <a:rPr lang="en-US" dirty="0" err="1"/>
              <a:t>ekonomi</a:t>
            </a:r>
            <a:r>
              <a:rPr lang="en-US" dirty="0"/>
              <a:t> global. Yang </a:t>
            </a:r>
            <a:r>
              <a:rPr lang="en-US" dirty="0" err="1"/>
              <a:t>dimana</a:t>
            </a:r>
            <a:r>
              <a:rPr lang="en-US" dirty="0"/>
              <a:t> Uni </a:t>
            </a:r>
            <a:r>
              <a:rPr lang="en-US" dirty="0" err="1"/>
              <a:t>Eropa</a:t>
            </a:r>
            <a:r>
              <a:rPr lang="en-US" dirty="0"/>
              <a:t> </a:t>
            </a:r>
            <a:r>
              <a:rPr lang="en-US" dirty="0" err="1"/>
              <a:t>sepakat</a:t>
            </a:r>
            <a:r>
              <a:rPr lang="en-US" dirty="0"/>
              <a:t> </a:t>
            </a:r>
            <a:r>
              <a:rPr lang="en-US" dirty="0" err="1"/>
              <a:t>untuk</a:t>
            </a:r>
            <a:r>
              <a:rPr lang="en-US" dirty="0"/>
              <a:t> </a:t>
            </a:r>
            <a:r>
              <a:rPr lang="en-US" dirty="0" err="1"/>
              <a:t>membuka</a:t>
            </a:r>
            <a:r>
              <a:rPr lang="en-US" dirty="0"/>
              <a:t> pasar yang </a:t>
            </a:r>
            <a:r>
              <a:rPr lang="en-US" dirty="0" err="1"/>
              <a:t>lebih</a:t>
            </a:r>
            <a:r>
              <a:rPr lang="en-US" dirty="0"/>
              <a:t> </a:t>
            </a:r>
            <a:r>
              <a:rPr lang="en-US" dirty="0" err="1"/>
              <a:t>besar</a:t>
            </a:r>
            <a:r>
              <a:rPr lang="en-US" dirty="0"/>
              <a:t> </a:t>
            </a:r>
            <a:r>
              <a:rPr lang="en-US" dirty="0" err="1"/>
              <a:t>serta</a:t>
            </a:r>
            <a:r>
              <a:rPr lang="en-US" dirty="0"/>
              <a:t> </a:t>
            </a:r>
            <a:r>
              <a:rPr lang="en-US" dirty="0" err="1"/>
              <a:t>menjalin</a:t>
            </a:r>
            <a:r>
              <a:rPr lang="en-US" dirty="0"/>
              <a:t> </a:t>
            </a:r>
            <a:r>
              <a:rPr lang="en-US" dirty="0" err="1"/>
              <a:t>kerjasama</a:t>
            </a:r>
            <a:r>
              <a:rPr lang="en-US" dirty="0"/>
              <a:t> </a:t>
            </a:r>
            <a:r>
              <a:rPr lang="en-US" dirty="0" err="1"/>
              <a:t>perdagangan</a:t>
            </a:r>
            <a:r>
              <a:rPr lang="en-US" dirty="0"/>
              <a:t> </a:t>
            </a:r>
            <a:r>
              <a:rPr lang="en-US" dirty="0" err="1"/>
              <a:t>dengan</a:t>
            </a:r>
            <a:r>
              <a:rPr lang="en-US" dirty="0"/>
              <a:t> </a:t>
            </a:r>
            <a:r>
              <a:rPr lang="en-US" dirty="0" err="1"/>
              <a:t>berbagai</a:t>
            </a:r>
            <a:r>
              <a:rPr lang="en-US" dirty="0"/>
              <a:t> Negara. </a:t>
            </a:r>
            <a:r>
              <a:rPr lang="en-US" dirty="0" err="1"/>
              <a:t>Kemudian</a:t>
            </a:r>
            <a:r>
              <a:rPr lang="en-US" dirty="0"/>
              <a:t> </a:t>
            </a:r>
            <a:r>
              <a:rPr lang="en-US" dirty="0" err="1"/>
              <a:t>Sebagai</a:t>
            </a:r>
            <a:r>
              <a:rPr lang="en-US" dirty="0"/>
              <a:t> </a:t>
            </a:r>
            <a:r>
              <a:rPr lang="en-US" dirty="0" err="1"/>
              <a:t>hasil</a:t>
            </a:r>
            <a:r>
              <a:rPr lang="en-US" dirty="0"/>
              <a:t> </a:t>
            </a:r>
            <a:r>
              <a:rPr lang="en-US" dirty="0" err="1"/>
              <a:t>modifikasi</a:t>
            </a:r>
            <a:r>
              <a:rPr lang="en-US" dirty="0"/>
              <a:t> Lisbon Strategy </a:t>
            </a:r>
            <a:r>
              <a:rPr lang="en-US" dirty="0" err="1"/>
              <a:t>dalam</a:t>
            </a:r>
            <a:r>
              <a:rPr lang="en-US" dirty="0"/>
              <a:t> </a:t>
            </a:r>
            <a:r>
              <a:rPr lang="en-US" dirty="0" err="1"/>
              <a:t>aspek</a:t>
            </a:r>
            <a:r>
              <a:rPr lang="en-US" dirty="0"/>
              <a:t> </a:t>
            </a:r>
            <a:r>
              <a:rPr lang="en-US" dirty="0" err="1"/>
              <a:t>eksternal</a:t>
            </a:r>
            <a:r>
              <a:rPr lang="en-US" dirty="0"/>
              <a:t>, </a:t>
            </a:r>
            <a:r>
              <a:rPr lang="en-US" dirty="0" err="1"/>
              <a:t>membuat</a:t>
            </a:r>
            <a:r>
              <a:rPr lang="en-US" dirty="0"/>
              <a:t> Uni </a:t>
            </a:r>
            <a:r>
              <a:rPr lang="en-US" dirty="0" err="1"/>
              <a:t>Eropa</a:t>
            </a:r>
            <a:r>
              <a:rPr lang="en-US" dirty="0"/>
              <a:t> </a:t>
            </a:r>
            <a:r>
              <a:rPr lang="en-US" dirty="0" err="1"/>
              <a:t>memutuskan</a:t>
            </a:r>
            <a:r>
              <a:rPr lang="en-US" dirty="0"/>
              <a:t> </a:t>
            </a:r>
            <a:r>
              <a:rPr lang="en-US" dirty="0" err="1"/>
              <a:t>untuk</a:t>
            </a:r>
            <a:r>
              <a:rPr lang="en-US" dirty="0"/>
              <a:t> </a:t>
            </a:r>
            <a:r>
              <a:rPr lang="en-US" dirty="0" err="1"/>
              <a:t>mengeluarkan</a:t>
            </a:r>
            <a:r>
              <a:rPr lang="en-US" dirty="0"/>
              <a:t> </a:t>
            </a:r>
            <a:r>
              <a:rPr lang="en-US" dirty="0" err="1"/>
              <a:t>kebijakan</a:t>
            </a:r>
            <a:r>
              <a:rPr lang="en-US" dirty="0"/>
              <a:t> “Global Europe Strategy”.</a:t>
            </a:r>
          </a:p>
          <a:p>
            <a:endParaRPr lang="id-ID" dirty="0"/>
          </a:p>
        </p:txBody>
      </p:sp>
      <p:grpSp>
        <p:nvGrpSpPr>
          <p:cNvPr id="7" name="Google Shape;956;p31">
            <a:extLst>
              <a:ext uri="{FF2B5EF4-FFF2-40B4-BE49-F238E27FC236}">
                <a16:creationId xmlns:a16="http://schemas.microsoft.com/office/drawing/2014/main" id="{D7A9EF85-F018-4A68-B7F5-F357A4AA0B13}"/>
              </a:ext>
            </a:extLst>
          </p:cNvPr>
          <p:cNvGrpSpPr/>
          <p:nvPr/>
        </p:nvGrpSpPr>
        <p:grpSpPr>
          <a:xfrm rot="4352406">
            <a:off x="-72696" y="2261750"/>
            <a:ext cx="1187081" cy="924674"/>
            <a:chOff x="5443802" y="2088421"/>
            <a:chExt cx="278328" cy="332641"/>
          </a:xfrm>
        </p:grpSpPr>
        <p:sp>
          <p:nvSpPr>
            <p:cNvPr id="8" name="Google Shape;957;p31">
              <a:extLst>
                <a:ext uri="{FF2B5EF4-FFF2-40B4-BE49-F238E27FC236}">
                  <a16:creationId xmlns:a16="http://schemas.microsoft.com/office/drawing/2014/main" id="{0A35A8A4-1149-4EA3-BF63-74C24DA663D4}"/>
                </a:ext>
              </a:extLst>
            </p:cNvPr>
            <p:cNvSpPr/>
            <p:nvPr/>
          </p:nvSpPr>
          <p:spPr>
            <a:xfrm rot="353869" flipH="1">
              <a:off x="5492269" y="2117785"/>
              <a:ext cx="65715" cy="90838"/>
            </a:xfrm>
            <a:custGeom>
              <a:avLst/>
              <a:gdLst/>
              <a:ahLst/>
              <a:cxnLst/>
              <a:rect l="l" t="t" r="r" b="b"/>
              <a:pathLst>
                <a:path w="1593" h="2202" extrusionOk="0">
                  <a:moveTo>
                    <a:pt x="1167" y="1"/>
                  </a:moveTo>
                  <a:cubicBezTo>
                    <a:pt x="1142" y="1"/>
                    <a:pt x="1121" y="12"/>
                    <a:pt x="1104" y="38"/>
                  </a:cubicBezTo>
                  <a:lnTo>
                    <a:pt x="104" y="1586"/>
                  </a:lnTo>
                  <a:cubicBezTo>
                    <a:pt x="1" y="1744"/>
                    <a:pt x="274" y="2202"/>
                    <a:pt x="429" y="2202"/>
                  </a:cubicBezTo>
                  <a:cubicBezTo>
                    <a:pt x="454" y="2202"/>
                    <a:pt x="476" y="2190"/>
                    <a:pt x="492" y="2164"/>
                  </a:cubicBezTo>
                  <a:lnTo>
                    <a:pt x="1492" y="616"/>
                  </a:lnTo>
                  <a:cubicBezTo>
                    <a:pt x="1593" y="458"/>
                    <a:pt x="1321" y="1"/>
                    <a:pt x="1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58;p31">
              <a:extLst>
                <a:ext uri="{FF2B5EF4-FFF2-40B4-BE49-F238E27FC236}">
                  <a16:creationId xmlns:a16="http://schemas.microsoft.com/office/drawing/2014/main" id="{7E003750-4C6C-487B-A582-728A8A37A3FF}"/>
                </a:ext>
              </a:extLst>
            </p:cNvPr>
            <p:cNvSpPr/>
            <p:nvPr/>
          </p:nvSpPr>
          <p:spPr>
            <a:xfrm rot="353869" flipH="1">
              <a:off x="5605984" y="2088421"/>
              <a:ext cx="47606" cy="62828"/>
            </a:xfrm>
            <a:custGeom>
              <a:avLst/>
              <a:gdLst/>
              <a:ahLst/>
              <a:cxnLst/>
              <a:rect l="l" t="t" r="r" b="b"/>
              <a:pathLst>
                <a:path w="1154" h="1523" extrusionOk="0">
                  <a:moveTo>
                    <a:pt x="744" y="0"/>
                  </a:moveTo>
                  <a:cubicBezTo>
                    <a:pt x="704" y="0"/>
                    <a:pt x="667" y="16"/>
                    <a:pt x="638" y="58"/>
                  </a:cubicBezTo>
                  <a:cubicBezTo>
                    <a:pt x="459" y="341"/>
                    <a:pt x="276" y="623"/>
                    <a:pt x="94" y="902"/>
                  </a:cubicBezTo>
                  <a:cubicBezTo>
                    <a:pt x="1" y="1045"/>
                    <a:pt x="60" y="1241"/>
                    <a:pt x="157" y="1367"/>
                  </a:cubicBezTo>
                  <a:cubicBezTo>
                    <a:pt x="201" y="1426"/>
                    <a:pt x="316" y="1523"/>
                    <a:pt x="412" y="1523"/>
                  </a:cubicBezTo>
                  <a:cubicBezTo>
                    <a:pt x="452" y="1523"/>
                    <a:pt x="488" y="1506"/>
                    <a:pt x="516" y="1463"/>
                  </a:cubicBezTo>
                  <a:lnTo>
                    <a:pt x="1060" y="620"/>
                  </a:lnTo>
                  <a:cubicBezTo>
                    <a:pt x="1153" y="477"/>
                    <a:pt x="1094" y="284"/>
                    <a:pt x="997" y="154"/>
                  </a:cubicBezTo>
                  <a:cubicBezTo>
                    <a:pt x="953" y="96"/>
                    <a:pt x="840"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959;p31">
              <a:extLst>
                <a:ext uri="{FF2B5EF4-FFF2-40B4-BE49-F238E27FC236}">
                  <a16:creationId xmlns:a16="http://schemas.microsoft.com/office/drawing/2014/main" id="{5BFE91C2-3E47-4D5D-B15E-B187B74ADB66}"/>
                </a:ext>
              </a:extLst>
            </p:cNvPr>
            <p:cNvSpPr/>
            <p:nvPr/>
          </p:nvSpPr>
          <p:spPr>
            <a:xfrm rot="353869" flipH="1">
              <a:off x="5508415" y="2280276"/>
              <a:ext cx="49503" cy="58496"/>
            </a:xfrm>
            <a:custGeom>
              <a:avLst/>
              <a:gdLst/>
              <a:ahLst/>
              <a:cxnLst/>
              <a:rect l="l" t="t" r="r" b="b"/>
              <a:pathLst>
                <a:path w="1200" h="1418" extrusionOk="0">
                  <a:moveTo>
                    <a:pt x="789" y="0"/>
                  </a:moveTo>
                  <a:cubicBezTo>
                    <a:pt x="738" y="0"/>
                    <a:pt x="690" y="19"/>
                    <a:pt x="655" y="68"/>
                  </a:cubicBezTo>
                  <a:cubicBezTo>
                    <a:pt x="562" y="201"/>
                    <a:pt x="459" y="330"/>
                    <a:pt x="359" y="463"/>
                  </a:cubicBezTo>
                  <a:cubicBezTo>
                    <a:pt x="307" y="477"/>
                    <a:pt x="256" y="514"/>
                    <a:pt x="227" y="577"/>
                  </a:cubicBezTo>
                  <a:cubicBezTo>
                    <a:pt x="183" y="669"/>
                    <a:pt x="143" y="766"/>
                    <a:pt x="100" y="859"/>
                  </a:cubicBezTo>
                  <a:cubicBezTo>
                    <a:pt x="1" y="1080"/>
                    <a:pt x="231" y="1417"/>
                    <a:pt x="437" y="1417"/>
                  </a:cubicBezTo>
                  <a:cubicBezTo>
                    <a:pt x="505" y="1417"/>
                    <a:pt x="571" y="1380"/>
                    <a:pt x="622" y="1287"/>
                  </a:cubicBezTo>
                  <a:cubicBezTo>
                    <a:pt x="748" y="1045"/>
                    <a:pt x="937" y="842"/>
                    <a:pt x="1097" y="620"/>
                  </a:cubicBezTo>
                  <a:cubicBezTo>
                    <a:pt x="1200" y="474"/>
                    <a:pt x="1170" y="281"/>
                    <a:pt x="1060" y="144"/>
                  </a:cubicBezTo>
                  <a:cubicBezTo>
                    <a:pt x="1005" y="76"/>
                    <a:pt x="891"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60;p31">
              <a:extLst>
                <a:ext uri="{FF2B5EF4-FFF2-40B4-BE49-F238E27FC236}">
                  <a16:creationId xmlns:a16="http://schemas.microsoft.com/office/drawing/2014/main" id="{2D3EF224-9F01-447E-B747-88A25A3F2A9E}"/>
                </a:ext>
              </a:extLst>
            </p:cNvPr>
            <p:cNvSpPr/>
            <p:nvPr/>
          </p:nvSpPr>
          <p:spPr>
            <a:xfrm rot="353869" flipH="1">
              <a:off x="5680424" y="2195286"/>
              <a:ext cx="41706" cy="55939"/>
            </a:xfrm>
            <a:custGeom>
              <a:avLst/>
              <a:gdLst/>
              <a:ahLst/>
              <a:cxnLst/>
              <a:rect l="l" t="t" r="r" b="b"/>
              <a:pathLst>
                <a:path w="1011" h="1356" extrusionOk="0">
                  <a:moveTo>
                    <a:pt x="558" y="1"/>
                  </a:moveTo>
                  <a:cubicBezTo>
                    <a:pt x="545" y="1"/>
                    <a:pt x="533" y="4"/>
                    <a:pt x="522" y="12"/>
                  </a:cubicBezTo>
                  <a:cubicBezTo>
                    <a:pt x="250" y="201"/>
                    <a:pt x="87" y="466"/>
                    <a:pt x="27" y="792"/>
                  </a:cubicBezTo>
                  <a:cubicBezTo>
                    <a:pt x="0" y="944"/>
                    <a:pt x="113" y="1137"/>
                    <a:pt x="207" y="1251"/>
                  </a:cubicBezTo>
                  <a:cubicBezTo>
                    <a:pt x="244" y="1294"/>
                    <a:pt x="314" y="1356"/>
                    <a:pt x="367" y="1356"/>
                  </a:cubicBezTo>
                  <a:cubicBezTo>
                    <a:pt x="397" y="1356"/>
                    <a:pt x="423" y="1335"/>
                    <a:pt x="432" y="1277"/>
                  </a:cubicBezTo>
                  <a:cubicBezTo>
                    <a:pt x="483" y="1015"/>
                    <a:pt x="632" y="799"/>
                    <a:pt x="848" y="649"/>
                  </a:cubicBezTo>
                  <a:cubicBezTo>
                    <a:pt x="1011" y="539"/>
                    <a:pt x="718" y="1"/>
                    <a:pt x="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61;p31">
              <a:extLst>
                <a:ext uri="{FF2B5EF4-FFF2-40B4-BE49-F238E27FC236}">
                  <a16:creationId xmlns:a16="http://schemas.microsoft.com/office/drawing/2014/main" id="{53137AF9-C5AE-48A9-8D71-57E3767C8BDE}"/>
                </a:ext>
              </a:extLst>
            </p:cNvPr>
            <p:cNvSpPr/>
            <p:nvPr/>
          </p:nvSpPr>
          <p:spPr>
            <a:xfrm rot="353869" flipH="1">
              <a:off x="5670061" y="2297323"/>
              <a:ext cx="44924" cy="57382"/>
            </a:xfrm>
            <a:custGeom>
              <a:avLst/>
              <a:gdLst/>
              <a:ahLst/>
              <a:cxnLst/>
              <a:rect l="l" t="t" r="r" b="b"/>
              <a:pathLst>
                <a:path w="1089" h="1391" extrusionOk="0">
                  <a:moveTo>
                    <a:pt x="655" y="1"/>
                  </a:moveTo>
                  <a:cubicBezTo>
                    <a:pt x="625" y="1"/>
                    <a:pt x="598" y="15"/>
                    <a:pt x="576" y="48"/>
                  </a:cubicBezTo>
                  <a:cubicBezTo>
                    <a:pt x="487" y="187"/>
                    <a:pt x="397" y="330"/>
                    <a:pt x="303" y="469"/>
                  </a:cubicBezTo>
                  <a:lnTo>
                    <a:pt x="111" y="768"/>
                  </a:lnTo>
                  <a:cubicBezTo>
                    <a:pt x="1" y="940"/>
                    <a:pt x="265" y="1390"/>
                    <a:pt x="432" y="1390"/>
                  </a:cubicBezTo>
                  <a:cubicBezTo>
                    <a:pt x="462" y="1390"/>
                    <a:pt x="489" y="1376"/>
                    <a:pt x="510" y="1343"/>
                  </a:cubicBezTo>
                  <a:lnTo>
                    <a:pt x="702" y="1041"/>
                  </a:lnTo>
                  <a:cubicBezTo>
                    <a:pt x="795" y="901"/>
                    <a:pt x="885" y="762"/>
                    <a:pt x="978" y="619"/>
                  </a:cubicBezTo>
                  <a:cubicBezTo>
                    <a:pt x="1088" y="450"/>
                    <a:pt x="825" y="1"/>
                    <a:pt x="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2;p31">
              <a:extLst>
                <a:ext uri="{FF2B5EF4-FFF2-40B4-BE49-F238E27FC236}">
                  <a16:creationId xmlns:a16="http://schemas.microsoft.com/office/drawing/2014/main" id="{5E486FFF-B12E-45B4-B9AF-D26179ECA865}"/>
                </a:ext>
              </a:extLst>
            </p:cNvPr>
            <p:cNvSpPr/>
            <p:nvPr/>
          </p:nvSpPr>
          <p:spPr>
            <a:xfrm rot="353869" flipH="1">
              <a:off x="5594601" y="2218908"/>
              <a:ext cx="48725" cy="72151"/>
            </a:xfrm>
            <a:custGeom>
              <a:avLst/>
              <a:gdLst/>
              <a:ahLst/>
              <a:cxnLst/>
              <a:rect l="l" t="t" r="r" b="b"/>
              <a:pathLst>
                <a:path w="1333" h="1749" extrusionOk="0">
                  <a:moveTo>
                    <a:pt x="923" y="1"/>
                  </a:moveTo>
                  <a:cubicBezTo>
                    <a:pt x="888" y="1"/>
                    <a:pt x="857" y="16"/>
                    <a:pt x="834" y="55"/>
                  </a:cubicBezTo>
                  <a:cubicBezTo>
                    <a:pt x="611" y="430"/>
                    <a:pt x="359" y="783"/>
                    <a:pt x="90" y="1125"/>
                  </a:cubicBezTo>
                  <a:cubicBezTo>
                    <a:pt x="0" y="1241"/>
                    <a:pt x="70" y="1437"/>
                    <a:pt x="137" y="1543"/>
                  </a:cubicBezTo>
                  <a:cubicBezTo>
                    <a:pt x="177" y="1606"/>
                    <a:pt x="292" y="1748"/>
                    <a:pt x="395" y="1748"/>
                  </a:cubicBezTo>
                  <a:cubicBezTo>
                    <a:pt x="417" y="1748"/>
                    <a:pt x="439" y="1742"/>
                    <a:pt x="459" y="1726"/>
                  </a:cubicBezTo>
                  <a:cubicBezTo>
                    <a:pt x="475" y="1717"/>
                    <a:pt x="488" y="1703"/>
                    <a:pt x="502" y="1689"/>
                  </a:cubicBezTo>
                  <a:lnTo>
                    <a:pt x="505" y="1686"/>
                  </a:lnTo>
                  <a:cubicBezTo>
                    <a:pt x="644" y="1570"/>
                    <a:pt x="741" y="1441"/>
                    <a:pt x="817" y="1271"/>
                  </a:cubicBezTo>
                  <a:cubicBezTo>
                    <a:pt x="821" y="1268"/>
                    <a:pt x="821" y="1264"/>
                    <a:pt x="821" y="1264"/>
                  </a:cubicBezTo>
                  <a:cubicBezTo>
                    <a:pt x="970" y="1056"/>
                    <a:pt x="1116" y="843"/>
                    <a:pt x="1246" y="620"/>
                  </a:cubicBezTo>
                  <a:cubicBezTo>
                    <a:pt x="1333" y="477"/>
                    <a:pt x="1266" y="288"/>
                    <a:pt x="1173" y="162"/>
                  </a:cubicBezTo>
                  <a:cubicBezTo>
                    <a:pt x="1134" y="108"/>
                    <a:pt x="1017" y="1"/>
                    <a:pt x="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63;p31">
              <a:extLst>
                <a:ext uri="{FF2B5EF4-FFF2-40B4-BE49-F238E27FC236}">
                  <a16:creationId xmlns:a16="http://schemas.microsoft.com/office/drawing/2014/main" id="{508EF487-E42A-4E28-9C58-99F4FF11B655}"/>
                </a:ext>
              </a:extLst>
            </p:cNvPr>
            <p:cNvSpPr/>
            <p:nvPr/>
          </p:nvSpPr>
          <p:spPr>
            <a:xfrm rot="353869" flipH="1">
              <a:off x="5594514" y="2336618"/>
              <a:ext cx="60971" cy="84444"/>
            </a:xfrm>
            <a:custGeom>
              <a:avLst/>
              <a:gdLst/>
              <a:ahLst/>
              <a:cxnLst/>
              <a:rect l="l" t="t" r="r" b="b"/>
              <a:pathLst>
                <a:path w="1478" h="2047" extrusionOk="0">
                  <a:moveTo>
                    <a:pt x="1052" y="0"/>
                  </a:moveTo>
                  <a:cubicBezTo>
                    <a:pt x="1033" y="0"/>
                    <a:pt x="1017" y="8"/>
                    <a:pt x="1005" y="27"/>
                  </a:cubicBezTo>
                  <a:cubicBezTo>
                    <a:pt x="703" y="495"/>
                    <a:pt x="401" y="967"/>
                    <a:pt x="95" y="1435"/>
                  </a:cubicBezTo>
                  <a:cubicBezTo>
                    <a:pt x="1" y="1579"/>
                    <a:pt x="290" y="2047"/>
                    <a:pt x="428" y="2047"/>
                  </a:cubicBezTo>
                  <a:cubicBezTo>
                    <a:pt x="446" y="2047"/>
                    <a:pt x="462" y="2038"/>
                    <a:pt x="473" y="2020"/>
                  </a:cubicBezTo>
                  <a:lnTo>
                    <a:pt x="1384" y="611"/>
                  </a:lnTo>
                  <a:cubicBezTo>
                    <a:pt x="1477" y="465"/>
                    <a:pt x="1191" y="0"/>
                    <a:pt x="1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64;p31">
              <a:extLst>
                <a:ext uri="{FF2B5EF4-FFF2-40B4-BE49-F238E27FC236}">
                  <a16:creationId xmlns:a16="http://schemas.microsoft.com/office/drawing/2014/main" id="{CF791E8D-0FCD-4FF9-9D0D-88307ACFC19B}"/>
                </a:ext>
              </a:extLst>
            </p:cNvPr>
            <p:cNvSpPr/>
            <p:nvPr/>
          </p:nvSpPr>
          <p:spPr>
            <a:xfrm rot="353869" flipH="1">
              <a:off x="5443802" y="2194387"/>
              <a:ext cx="47606" cy="65592"/>
            </a:xfrm>
            <a:custGeom>
              <a:avLst/>
              <a:gdLst/>
              <a:ahLst/>
              <a:cxnLst/>
              <a:rect l="l" t="t" r="r" b="b"/>
              <a:pathLst>
                <a:path w="1154" h="1590" extrusionOk="0">
                  <a:moveTo>
                    <a:pt x="733" y="0"/>
                  </a:moveTo>
                  <a:cubicBezTo>
                    <a:pt x="723" y="0"/>
                    <a:pt x="716" y="4"/>
                    <a:pt x="710" y="13"/>
                  </a:cubicBezTo>
                  <a:cubicBezTo>
                    <a:pt x="587" y="202"/>
                    <a:pt x="467" y="392"/>
                    <a:pt x="344" y="577"/>
                  </a:cubicBezTo>
                  <a:cubicBezTo>
                    <a:pt x="258" y="714"/>
                    <a:pt x="168" y="850"/>
                    <a:pt x="82" y="986"/>
                  </a:cubicBezTo>
                  <a:cubicBezTo>
                    <a:pt x="0" y="1114"/>
                    <a:pt x="314" y="1590"/>
                    <a:pt x="418" y="1590"/>
                  </a:cubicBezTo>
                  <a:cubicBezTo>
                    <a:pt x="427" y="1590"/>
                    <a:pt x="435" y="1586"/>
                    <a:pt x="441" y="1577"/>
                  </a:cubicBezTo>
                  <a:lnTo>
                    <a:pt x="1072" y="608"/>
                  </a:lnTo>
                  <a:cubicBezTo>
                    <a:pt x="1154" y="480"/>
                    <a:pt x="837"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2655;p64">
            <a:extLst>
              <a:ext uri="{FF2B5EF4-FFF2-40B4-BE49-F238E27FC236}">
                <a16:creationId xmlns:a16="http://schemas.microsoft.com/office/drawing/2014/main" id="{ED23BD3E-A081-4895-86AE-3D6CB2C51984}"/>
              </a:ext>
            </a:extLst>
          </p:cNvPr>
          <p:cNvGrpSpPr/>
          <p:nvPr/>
        </p:nvGrpSpPr>
        <p:grpSpPr>
          <a:xfrm>
            <a:off x="11337630" y="5958590"/>
            <a:ext cx="851195" cy="885897"/>
            <a:chOff x="6591321" y="2717039"/>
            <a:chExt cx="1979076" cy="1808664"/>
          </a:xfrm>
        </p:grpSpPr>
        <p:sp>
          <p:nvSpPr>
            <p:cNvPr id="20" name="Google Shape;2656;p64">
              <a:extLst>
                <a:ext uri="{FF2B5EF4-FFF2-40B4-BE49-F238E27FC236}">
                  <a16:creationId xmlns:a16="http://schemas.microsoft.com/office/drawing/2014/main" id="{6F5CCE94-A81E-4C26-8B5B-FF40E2717F87}"/>
                </a:ext>
              </a:extLst>
            </p:cNvPr>
            <p:cNvSpPr/>
            <p:nvPr/>
          </p:nvSpPr>
          <p:spPr>
            <a:xfrm>
              <a:off x="6591321" y="2717039"/>
              <a:ext cx="1979076" cy="1808664"/>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57;p64">
              <a:extLst>
                <a:ext uri="{FF2B5EF4-FFF2-40B4-BE49-F238E27FC236}">
                  <a16:creationId xmlns:a16="http://schemas.microsoft.com/office/drawing/2014/main" id="{5C78B60A-22C8-4EFD-B61E-AB17AF022F13}"/>
                </a:ext>
              </a:extLst>
            </p:cNvPr>
            <p:cNvSpPr/>
            <p:nvPr/>
          </p:nvSpPr>
          <p:spPr>
            <a:xfrm>
              <a:off x="6875414" y="3337982"/>
              <a:ext cx="65436" cy="42227"/>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58;p64">
              <a:extLst>
                <a:ext uri="{FF2B5EF4-FFF2-40B4-BE49-F238E27FC236}">
                  <a16:creationId xmlns:a16="http://schemas.microsoft.com/office/drawing/2014/main" id="{81BC8037-FD82-4818-BD27-5706931E4080}"/>
                </a:ext>
              </a:extLst>
            </p:cNvPr>
            <p:cNvSpPr/>
            <p:nvPr/>
          </p:nvSpPr>
          <p:spPr>
            <a:xfrm>
              <a:off x="6749485" y="3488625"/>
              <a:ext cx="95736" cy="26862"/>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59;p64">
              <a:extLst>
                <a:ext uri="{FF2B5EF4-FFF2-40B4-BE49-F238E27FC236}">
                  <a16:creationId xmlns:a16="http://schemas.microsoft.com/office/drawing/2014/main" id="{FB5B1912-0E37-4794-92E4-E64C8748D66E}"/>
                </a:ext>
              </a:extLst>
            </p:cNvPr>
            <p:cNvSpPr/>
            <p:nvPr/>
          </p:nvSpPr>
          <p:spPr>
            <a:xfrm>
              <a:off x="6886589" y="3521826"/>
              <a:ext cx="71775" cy="31912"/>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60;p64">
              <a:extLst>
                <a:ext uri="{FF2B5EF4-FFF2-40B4-BE49-F238E27FC236}">
                  <a16:creationId xmlns:a16="http://schemas.microsoft.com/office/drawing/2014/main" id="{04F39F10-8B2D-4FA6-B9C0-E0E2339F7D56}"/>
                </a:ext>
              </a:extLst>
            </p:cNvPr>
            <p:cNvSpPr/>
            <p:nvPr/>
          </p:nvSpPr>
          <p:spPr>
            <a:xfrm>
              <a:off x="7022511" y="3437909"/>
              <a:ext cx="78652" cy="42227"/>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1;p64">
              <a:extLst>
                <a:ext uri="{FF2B5EF4-FFF2-40B4-BE49-F238E27FC236}">
                  <a16:creationId xmlns:a16="http://schemas.microsoft.com/office/drawing/2014/main" id="{DAD822F8-7523-4E9C-A2F6-439933E66FDB}"/>
                </a:ext>
              </a:extLst>
            </p:cNvPr>
            <p:cNvSpPr/>
            <p:nvPr/>
          </p:nvSpPr>
          <p:spPr>
            <a:xfrm>
              <a:off x="6997153" y="3325841"/>
              <a:ext cx="65113" cy="23638"/>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62;p64">
              <a:extLst>
                <a:ext uri="{FF2B5EF4-FFF2-40B4-BE49-F238E27FC236}">
                  <a16:creationId xmlns:a16="http://schemas.microsoft.com/office/drawing/2014/main" id="{06A61345-ACA8-49FF-85B3-9D90FEF894AB}"/>
                </a:ext>
              </a:extLst>
            </p:cNvPr>
            <p:cNvSpPr/>
            <p:nvPr/>
          </p:nvSpPr>
          <p:spPr>
            <a:xfrm>
              <a:off x="8308989" y="3898110"/>
              <a:ext cx="93587" cy="37177"/>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63;p64">
              <a:extLst>
                <a:ext uri="{FF2B5EF4-FFF2-40B4-BE49-F238E27FC236}">
                  <a16:creationId xmlns:a16="http://schemas.microsoft.com/office/drawing/2014/main" id="{ED2F2709-B8EA-46B5-81F8-E0F7386D308F}"/>
                </a:ext>
              </a:extLst>
            </p:cNvPr>
            <p:cNvSpPr/>
            <p:nvPr/>
          </p:nvSpPr>
          <p:spPr>
            <a:xfrm>
              <a:off x="8100969" y="3810218"/>
              <a:ext cx="95306" cy="27292"/>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64;p64">
              <a:extLst>
                <a:ext uri="{FF2B5EF4-FFF2-40B4-BE49-F238E27FC236}">
                  <a16:creationId xmlns:a16="http://schemas.microsoft.com/office/drawing/2014/main" id="{E92CEAF0-6B48-4555-BEC6-E27A1B77B374}"/>
                </a:ext>
              </a:extLst>
            </p:cNvPr>
            <p:cNvSpPr/>
            <p:nvPr/>
          </p:nvSpPr>
          <p:spPr>
            <a:xfrm>
              <a:off x="8206269" y="3570286"/>
              <a:ext cx="81338" cy="38574"/>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65;p64">
              <a:extLst>
                <a:ext uri="{FF2B5EF4-FFF2-40B4-BE49-F238E27FC236}">
                  <a16:creationId xmlns:a16="http://schemas.microsoft.com/office/drawing/2014/main" id="{B203A540-BCCD-4E0D-8A91-23C601BC572D}"/>
                </a:ext>
              </a:extLst>
            </p:cNvPr>
            <p:cNvSpPr/>
            <p:nvPr/>
          </p:nvSpPr>
          <p:spPr>
            <a:xfrm>
              <a:off x="8376789" y="3717490"/>
              <a:ext cx="65543" cy="41152"/>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66;p64">
              <a:extLst>
                <a:ext uri="{FF2B5EF4-FFF2-40B4-BE49-F238E27FC236}">
                  <a16:creationId xmlns:a16="http://schemas.microsoft.com/office/drawing/2014/main" id="{720DD031-F28D-46F6-8F1B-F0E69A4730BC}"/>
                </a:ext>
              </a:extLst>
            </p:cNvPr>
            <p:cNvSpPr/>
            <p:nvPr/>
          </p:nvSpPr>
          <p:spPr>
            <a:xfrm>
              <a:off x="8108061" y="4060465"/>
              <a:ext cx="95413" cy="27292"/>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67;p64">
              <a:extLst>
                <a:ext uri="{FF2B5EF4-FFF2-40B4-BE49-F238E27FC236}">
                  <a16:creationId xmlns:a16="http://schemas.microsoft.com/office/drawing/2014/main" id="{1791C5F9-0BCE-4943-B3EA-366548A45557}"/>
                </a:ext>
              </a:extLst>
            </p:cNvPr>
            <p:cNvSpPr/>
            <p:nvPr/>
          </p:nvSpPr>
          <p:spPr>
            <a:xfrm>
              <a:off x="7950971" y="3694603"/>
              <a:ext cx="95091" cy="29763"/>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68;p64">
              <a:extLst>
                <a:ext uri="{FF2B5EF4-FFF2-40B4-BE49-F238E27FC236}">
                  <a16:creationId xmlns:a16="http://schemas.microsoft.com/office/drawing/2014/main" id="{EF4F2492-8DBA-475F-8470-65BC53F4BC08}"/>
                </a:ext>
              </a:extLst>
            </p:cNvPr>
            <p:cNvSpPr/>
            <p:nvPr/>
          </p:nvSpPr>
          <p:spPr>
            <a:xfrm>
              <a:off x="8058420" y="3578559"/>
              <a:ext cx="94339" cy="32986"/>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69;p64">
              <a:extLst>
                <a:ext uri="{FF2B5EF4-FFF2-40B4-BE49-F238E27FC236}">
                  <a16:creationId xmlns:a16="http://schemas.microsoft.com/office/drawing/2014/main" id="{AE3D3948-EB72-4E39-94D9-CDC038FB4F62}"/>
                </a:ext>
              </a:extLst>
            </p:cNvPr>
            <p:cNvSpPr/>
            <p:nvPr/>
          </p:nvSpPr>
          <p:spPr>
            <a:xfrm>
              <a:off x="7908529" y="3995566"/>
              <a:ext cx="72527" cy="28259"/>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70;p64">
              <a:extLst>
                <a:ext uri="{FF2B5EF4-FFF2-40B4-BE49-F238E27FC236}">
                  <a16:creationId xmlns:a16="http://schemas.microsoft.com/office/drawing/2014/main" id="{DDFD27CD-DC07-4AA5-A880-B219079A1256}"/>
                </a:ext>
              </a:extLst>
            </p:cNvPr>
            <p:cNvSpPr/>
            <p:nvPr/>
          </p:nvSpPr>
          <p:spPr>
            <a:xfrm>
              <a:off x="7937433" y="3803448"/>
              <a:ext cx="78974" cy="40830"/>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9057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86C0-AD1A-4859-8CF5-CBA073EFF762}"/>
              </a:ext>
            </a:extLst>
          </p:cNvPr>
          <p:cNvSpPr>
            <a:spLocks noGrp="1"/>
          </p:cNvSpPr>
          <p:nvPr>
            <p:ph type="title"/>
          </p:nvPr>
        </p:nvSpPr>
        <p:spPr/>
        <p:txBody>
          <a:bodyPr/>
          <a:lstStyle/>
          <a:p>
            <a:r>
              <a:rPr lang="id-ID" dirty="0"/>
              <a:t>Pertumbuhan Ekonomi Uni Eropa</a:t>
            </a:r>
          </a:p>
        </p:txBody>
      </p:sp>
      <p:sp>
        <p:nvSpPr>
          <p:cNvPr id="3" name="Content Placeholder 2">
            <a:extLst>
              <a:ext uri="{FF2B5EF4-FFF2-40B4-BE49-F238E27FC236}">
                <a16:creationId xmlns:a16="http://schemas.microsoft.com/office/drawing/2014/main" id="{2A125DD2-6C4B-45A9-9D86-241598F733F2}"/>
              </a:ext>
            </a:extLst>
          </p:cNvPr>
          <p:cNvSpPr>
            <a:spLocks noGrp="1"/>
          </p:cNvSpPr>
          <p:nvPr>
            <p:ph idx="1"/>
          </p:nvPr>
        </p:nvSpPr>
        <p:spPr>
          <a:xfrm>
            <a:off x="405780" y="1844823"/>
            <a:ext cx="11305256" cy="4624287"/>
          </a:xfrm>
        </p:spPr>
        <p:txBody>
          <a:bodyPr/>
          <a:lstStyle/>
          <a:p>
            <a:pPr algn="just"/>
            <a:r>
              <a:rPr lang="id-ID" dirty="0"/>
              <a:t>Sebelum terjadinya krisis ekonomi pada tahun 2008, </a:t>
            </a:r>
            <a:r>
              <a:rPr lang="en-ID" dirty="0" err="1"/>
              <a:t>ekonomi</a:t>
            </a:r>
            <a:r>
              <a:rPr lang="en-ID" dirty="0"/>
              <a:t> U</a:t>
            </a:r>
            <a:r>
              <a:rPr lang="id-ID" dirty="0"/>
              <a:t>ni Eropa</a:t>
            </a:r>
            <a:r>
              <a:rPr lang="en-ID" dirty="0"/>
              <a:t> </a:t>
            </a:r>
            <a:r>
              <a:rPr lang="en-ID" dirty="0" err="1"/>
              <a:t>adalah</a:t>
            </a:r>
            <a:r>
              <a:rPr lang="en-ID" dirty="0"/>
              <a:t> yang </a:t>
            </a:r>
            <a:r>
              <a:rPr lang="en-ID" dirty="0" err="1"/>
              <a:t>terkuat</a:t>
            </a:r>
            <a:r>
              <a:rPr lang="en-ID" dirty="0"/>
              <a:t> yang </a:t>
            </a:r>
            <a:r>
              <a:rPr lang="en-ID" dirty="0" err="1"/>
              <a:t>pernah</a:t>
            </a:r>
            <a:r>
              <a:rPr lang="en-ID" dirty="0"/>
              <a:t> </a:t>
            </a:r>
            <a:r>
              <a:rPr lang="en-ID" dirty="0" err="1"/>
              <a:t>ada</a:t>
            </a:r>
            <a:r>
              <a:rPr lang="en-ID" dirty="0"/>
              <a:t>, </a:t>
            </a:r>
            <a:r>
              <a:rPr lang="en-ID" dirty="0" err="1"/>
              <a:t>dengan</a:t>
            </a:r>
            <a:r>
              <a:rPr lang="en-ID" dirty="0"/>
              <a:t> </a:t>
            </a:r>
            <a:r>
              <a:rPr lang="en-ID" dirty="0" err="1"/>
              <a:t>pertumbuhan</a:t>
            </a:r>
            <a:r>
              <a:rPr lang="en-ID" dirty="0"/>
              <a:t> 3,4% pada </a:t>
            </a:r>
            <a:r>
              <a:rPr lang="en-ID" dirty="0" err="1"/>
              <a:t>tahun</a:t>
            </a:r>
            <a:r>
              <a:rPr lang="en-ID" dirty="0"/>
              <a:t> 2006 dan 3,2% pada </a:t>
            </a:r>
            <a:r>
              <a:rPr lang="en-ID" dirty="0" err="1"/>
              <a:t>tahun</a:t>
            </a:r>
            <a:r>
              <a:rPr lang="en-ID" dirty="0"/>
              <a:t> 2007, </a:t>
            </a:r>
            <a:r>
              <a:rPr lang="en-ID" dirty="0" err="1"/>
              <a:t>nilai-nilai</a:t>
            </a:r>
            <a:r>
              <a:rPr lang="en-ID" dirty="0"/>
              <a:t> </a:t>
            </a:r>
            <a:r>
              <a:rPr lang="en-ID" dirty="0" err="1"/>
              <a:t>terbaik</a:t>
            </a:r>
            <a:r>
              <a:rPr lang="en-ID" dirty="0"/>
              <a:t> </a:t>
            </a:r>
            <a:r>
              <a:rPr lang="en-ID" dirty="0" err="1"/>
              <a:t>dari</a:t>
            </a:r>
            <a:r>
              <a:rPr lang="en-ID" dirty="0"/>
              <a:t> </a:t>
            </a:r>
            <a:r>
              <a:rPr lang="en-ID" dirty="0" err="1"/>
              <a:t>tingkat</a:t>
            </a:r>
            <a:r>
              <a:rPr lang="en-ID" dirty="0"/>
              <a:t> </a:t>
            </a:r>
            <a:r>
              <a:rPr lang="en-ID" dirty="0" err="1"/>
              <a:t>pertumbuhan</a:t>
            </a:r>
            <a:r>
              <a:rPr lang="en-ID" dirty="0"/>
              <a:t> </a:t>
            </a:r>
            <a:r>
              <a:rPr lang="en-ID" dirty="0" err="1"/>
              <a:t>sejak</a:t>
            </a:r>
            <a:r>
              <a:rPr lang="en-ID" dirty="0"/>
              <a:t> </a:t>
            </a:r>
            <a:r>
              <a:rPr lang="en-ID" dirty="0" err="1"/>
              <a:t>tahun</a:t>
            </a:r>
            <a:r>
              <a:rPr lang="en-ID" dirty="0"/>
              <a:t> 2000. </a:t>
            </a:r>
            <a:endParaRPr lang="id-ID" dirty="0"/>
          </a:p>
          <a:p>
            <a:pPr algn="just"/>
            <a:r>
              <a:rPr lang="id-ID" dirty="0"/>
              <a:t>Pasca krisis ekonomi 2008, memberikan efek yang serius bagi perekonomian di Uni Eropa. Yang dimana efeknya terjadi dalam dua tahap.</a:t>
            </a:r>
          </a:p>
          <a:p>
            <a:pPr algn="just"/>
            <a:r>
              <a:rPr lang="id-ID" dirty="0"/>
              <a:t>Yang pertama Uni Eropa </a:t>
            </a:r>
            <a:r>
              <a:rPr lang="en-ID" dirty="0" err="1"/>
              <a:t>telah</a:t>
            </a:r>
            <a:r>
              <a:rPr lang="en-ID" dirty="0"/>
              <a:t> </a:t>
            </a:r>
            <a:r>
              <a:rPr lang="en-ID" dirty="0" err="1"/>
              <a:t>menghadapi</a:t>
            </a:r>
            <a:r>
              <a:rPr lang="en-ID" dirty="0"/>
              <a:t> </a:t>
            </a:r>
            <a:r>
              <a:rPr lang="en-ID" dirty="0" err="1"/>
              <a:t>resesi</a:t>
            </a:r>
            <a:r>
              <a:rPr lang="en-ID" dirty="0"/>
              <a:t> </a:t>
            </a:r>
            <a:r>
              <a:rPr lang="en-ID" dirty="0" err="1"/>
              <a:t>ekonomi</a:t>
            </a:r>
            <a:r>
              <a:rPr lang="en-ID" dirty="0"/>
              <a:t>, </a:t>
            </a:r>
            <a:r>
              <a:rPr lang="en-ID" dirty="0" err="1"/>
              <a:t>mengikuti</a:t>
            </a:r>
            <a:r>
              <a:rPr lang="en-ID" dirty="0"/>
              <a:t> </a:t>
            </a:r>
            <a:r>
              <a:rPr lang="en-ID" dirty="0" err="1"/>
              <a:t>penurunan</a:t>
            </a:r>
            <a:r>
              <a:rPr lang="en-ID" dirty="0"/>
              <a:t> </a:t>
            </a:r>
            <a:r>
              <a:rPr lang="en-ID" dirty="0" err="1"/>
              <a:t>ekonomi</a:t>
            </a:r>
            <a:r>
              <a:rPr lang="en-ID" dirty="0"/>
              <a:t> global. </a:t>
            </a:r>
            <a:endParaRPr lang="id-ID" dirty="0"/>
          </a:p>
          <a:p>
            <a:pPr algn="just"/>
            <a:r>
              <a:rPr lang="id-ID" dirty="0"/>
              <a:t>Yang kedua </a:t>
            </a:r>
            <a:r>
              <a:rPr lang="en-ID" dirty="0"/>
              <a:t>Uni </a:t>
            </a:r>
            <a:r>
              <a:rPr lang="en-ID" dirty="0" err="1"/>
              <a:t>Eropa</a:t>
            </a:r>
            <a:r>
              <a:rPr lang="en-ID" dirty="0"/>
              <a:t> </a:t>
            </a:r>
            <a:r>
              <a:rPr lang="en-ID" dirty="0" err="1"/>
              <a:t>telah</a:t>
            </a:r>
            <a:r>
              <a:rPr lang="en-ID" dirty="0"/>
              <a:t> </a:t>
            </a:r>
            <a:r>
              <a:rPr lang="en-ID" dirty="0" err="1"/>
              <a:t>menghadapi</a:t>
            </a:r>
            <a:r>
              <a:rPr lang="en-ID" dirty="0"/>
              <a:t> </a:t>
            </a:r>
            <a:r>
              <a:rPr lang="en-ID" dirty="0" err="1"/>
              <a:t>krisis</a:t>
            </a:r>
            <a:r>
              <a:rPr lang="en-ID" dirty="0"/>
              <a:t> utang negara yang </a:t>
            </a:r>
            <a:r>
              <a:rPr lang="en-ID" dirty="0" err="1"/>
              <a:t>pertama</a:t>
            </a:r>
            <a:r>
              <a:rPr lang="en-ID" dirty="0"/>
              <a:t> kali </a:t>
            </a:r>
            <a:r>
              <a:rPr lang="en-ID" dirty="0" err="1"/>
              <a:t>dimulai</a:t>
            </a:r>
            <a:r>
              <a:rPr lang="en-ID" dirty="0"/>
              <a:t> di Yunani </a:t>
            </a:r>
            <a:r>
              <a:rPr lang="id-ID" dirty="0"/>
              <a:t>.</a:t>
            </a:r>
          </a:p>
          <a:p>
            <a:pPr marL="0" indent="0" algn="just">
              <a:buNone/>
            </a:pPr>
            <a:endParaRPr lang="id-ID" dirty="0"/>
          </a:p>
        </p:txBody>
      </p:sp>
      <p:grpSp>
        <p:nvGrpSpPr>
          <p:cNvPr id="11" name="Google Shape;582;p38">
            <a:extLst>
              <a:ext uri="{FF2B5EF4-FFF2-40B4-BE49-F238E27FC236}">
                <a16:creationId xmlns:a16="http://schemas.microsoft.com/office/drawing/2014/main" id="{1CECB694-B9AB-4508-8646-04737F409B92}"/>
              </a:ext>
            </a:extLst>
          </p:cNvPr>
          <p:cNvGrpSpPr/>
          <p:nvPr/>
        </p:nvGrpSpPr>
        <p:grpSpPr>
          <a:xfrm>
            <a:off x="8182644" y="518522"/>
            <a:ext cx="1368152" cy="784517"/>
            <a:chOff x="4610450" y="3703750"/>
            <a:chExt cx="453050" cy="332175"/>
          </a:xfrm>
        </p:grpSpPr>
        <p:sp>
          <p:nvSpPr>
            <p:cNvPr id="12" name="Google Shape;583;p38">
              <a:extLst>
                <a:ext uri="{FF2B5EF4-FFF2-40B4-BE49-F238E27FC236}">
                  <a16:creationId xmlns:a16="http://schemas.microsoft.com/office/drawing/2014/main" id="{89957744-D3CE-4809-9D9F-B66B691F9FFF}"/>
                </a:ext>
              </a:extLst>
            </p:cNvPr>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4;p38">
              <a:extLst>
                <a:ext uri="{FF2B5EF4-FFF2-40B4-BE49-F238E27FC236}">
                  <a16:creationId xmlns:a16="http://schemas.microsoft.com/office/drawing/2014/main" id="{B53CF45A-2443-411C-BFBF-CEAA13F9AE21}"/>
                </a:ext>
              </a:extLst>
            </p:cNvPr>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2655;p64">
            <a:extLst>
              <a:ext uri="{FF2B5EF4-FFF2-40B4-BE49-F238E27FC236}">
                <a16:creationId xmlns:a16="http://schemas.microsoft.com/office/drawing/2014/main" id="{D5DA0732-7677-461E-83C3-84141CCB23E7}"/>
              </a:ext>
            </a:extLst>
          </p:cNvPr>
          <p:cNvGrpSpPr/>
          <p:nvPr/>
        </p:nvGrpSpPr>
        <p:grpSpPr>
          <a:xfrm>
            <a:off x="10786132" y="5729632"/>
            <a:ext cx="1402693" cy="1121691"/>
            <a:chOff x="6591320" y="2717039"/>
            <a:chExt cx="1979076" cy="1808664"/>
          </a:xfrm>
          <a:solidFill>
            <a:schemeClr val="accent5">
              <a:lumMod val="60000"/>
              <a:lumOff val="40000"/>
            </a:schemeClr>
          </a:solidFill>
        </p:grpSpPr>
        <p:sp>
          <p:nvSpPr>
            <p:cNvPr id="35" name="Google Shape;2656;p64">
              <a:extLst>
                <a:ext uri="{FF2B5EF4-FFF2-40B4-BE49-F238E27FC236}">
                  <a16:creationId xmlns:a16="http://schemas.microsoft.com/office/drawing/2014/main" id="{D0154F67-6786-4F4D-92AB-C1BD347B4E3D}"/>
                </a:ext>
              </a:extLst>
            </p:cNvPr>
            <p:cNvSpPr/>
            <p:nvPr/>
          </p:nvSpPr>
          <p:spPr>
            <a:xfrm>
              <a:off x="6591320" y="2717039"/>
              <a:ext cx="1979076" cy="1808664"/>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657;p64">
              <a:extLst>
                <a:ext uri="{FF2B5EF4-FFF2-40B4-BE49-F238E27FC236}">
                  <a16:creationId xmlns:a16="http://schemas.microsoft.com/office/drawing/2014/main" id="{D69A53F2-AAD7-477D-B126-1D7DB5CCD11A}"/>
                </a:ext>
              </a:extLst>
            </p:cNvPr>
            <p:cNvSpPr/>
            <p:nvPr/>
          </p:nvSpPr>
          <p:spPr>
            <a:xfrm>
              <a:off x="6875414" y="3337982"/>
              <a:ext cx="65436" cy="42227"/>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58;p64">
              <a:extLst>
                <a:ext uri="{FF2B5EF4-FFF2-40B4-BE49-F238E27FC236}">
                  <a16:creationId xmlns:a16="http://schemas.microsoft.com/office/drawing/2014/main" id="{1E32EE44-380A-439D-B5ED-B6D31AA19282}"/>
                </a:ext>
              </a:extLst>
            </p:cNvPr>
            <p:cNvSpPr/>
            <p:nvPr/>
          </p:nvSpPr>
          <p:spPr>
            <a:xfrm>
              <a:off x="6749485" y="3488625"/>
              <a:ext cx="95736" cy="26862"/>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59;p64">
              <a:extLst>
                <a:ext uri="{FF2B5EF4-FFF2-40B4-BE49-F238E27FC236}">
                  <a16:creationId xmlns:a16="http://schemas.microsoft.com/office/drawing/2014/main" id="{8781F882-6CD6-42B4-A289-40F749F7D185}"/>
                </a:ext>
              </a:extLst>
            </p:cNvPr>
            <p:cNvSpPr/>
            <p:nvPr/>
          </p:nvSpPr>
          <p:spPr>
            <a:xfrm>
              <a:off x="6886589" y="3521826"/>
              <a:ext cx="71775" cy="31912"/>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60;p64">
              <a:extLst>
                <a:ext uri="{FF2B5EF4-FFF2-40B4-BE49-F238E27FC236}">
                  <a16:creationId xmlns:a16="http://schemas.microsoft.com/office/drawing/2014/main" id="{1FABC118-020C-447D-B59D-957D62F7836B}"/>
                </a:ext>
              </a:extLst>
            </p:cNvPr>
            <p:cNvSpPr/>
            <p:nvPr/>
          </p:nvSpPr>
          <p:spPr>
            <a:xfrm>
              <a:off x="7022511" y="3437909"/>
              <a:ext cx="78652" cy="42227"/>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61;p64">
              <a:extLst>
                <a:ext uri="{FF2B5EF4-FFF2-40B4-BE49-F238E27FC236}">
                  <a16:creationId xmlns:a16="http://schemas.microsoft.com/office/drawing/2014/main" id="{7A07EC87-69DE-458B-BFE6-4F75B9F54D64}"/>
                </a:ext>
              </a:extLst>
            </p:cNvPr>
            <p:cNvSpPr/>
            <p:nvPr/>
          </p:nvSpPr>
          <p:spPr>
            <a:xfrm>
              <a:off x="6997153" y="3325841"/>
              <a:ext cx="65113" cy="23638"/>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62;p64">
              <a:extLst>
                <a:ext uri="{FF2B5EF4-FFF2-40B4-BE49-F238E27FC236}">
                  <a16:creationId xmlns:a16="http://schemas.microsoft.com/office/drawing/2014/main" id="{1FA43314-8FBA-4EAA-9F2D-97CAB046615C}"/>
                </a:ext>
              </a:extLst>
            </p:cNvPr>
            <p:cNvSpPr/>
            <p:nvPr/>
          </p:nvSpPr>
          <p:spPr>
            <a:xfrm>
              <a:off x="8308989" y="3898110"/>
              <a:ext cx="93587" cy="37177"/>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63;p64">
              <a:extLst>
                <a:ext uri="{FF2B5EF4-FFF2-40B4-BE49-F238E27FC236}">
                  <a16:creationId xmlns:a16="http://schemas.microsoft.com/office/drawing/2014/main" id="{9F655278-A746-414B-AB8F-AC6B56C6223E}"/>
                </a:ext>
              </a:extLst>
            </p:cNvPr>
            <p:cNvSpPr/>
            <p:nvPr/>
          </p:nvSpPr>
          <p:spPr>
            <a:xfrm>
              <a:off x="8100969" y="3810218"/>
              <a:ext cx="95306" cy="27292"/>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64;p64">
              <a:extLst>
                <a:ext uri="{FF2B5EF4-FFF2-40B4-BE49-F238E27FC236}">
                  <a16:creationId xmlns:a16="http://schemas.microsoft.com/office/drawing/2014/main" id="{A878723A-4356-4BF2-B8E5-6B08216514E5}"/>
                </a:ext>
              </a:extLst>
            </p:cNvPr>
            <p:cNvSpPr/>
            <p:nvPr/>
          </p:nvSpPr>
          <p:spPr>
            <a:xfrm>
              <a:off x="8206269" y="3570286"/>
              <a:ext cx="81338" cy="38574"/>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65;p64">
              <a:extLst>
                <a:ext uri="{FF2B5EF4-FFF2-40B4-BE49-F238E27FC236}">
                  <a16:creationId xmlns:a16="http://schemas.microsoft.com/office/drawing/2014/main" id="{0D074220-F878-407B-B1DE-8894782DC736}"/>
                </a:ext>
              </a:extLst>
            </p:cNvPr>
            <p:cNvSpPr/>
            <p:nvPr/>
          </p:nvSpPr>
          <p:spPr>
            <a:xfrm>
              <a:off x="8376789" y="3717490"/>
              <a:ext cx="65543" cy="41152"/>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66;p64">
              <a:extLst>
                <a:ext uri="{FF2B5EF4-FFF2-40B4-BE49-F238E27FC236}">
                  <a16:creationId xmlns:a16="http://schemas.microsoft.com/office/drawing/2014/main" id="{BF9FD4B9-2386-4FB9-A237-9020DEE17825}"/>
                </a:ext>
              </a:extLst>
            </p:cNvPr>
            <p:cNvSpPr/>
            <p:nvPr/>
          </p:nvSpPr>
          <p:spPr>
            <a:xfrm>
              <a:off x="8108061" y="4060465"/>
              <a:ext cx="95413" cy="27292"/>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67;p64">
              <a:extLst>
                <a:ext uri="{FF2B5EF4-FFF2-40B4-BE49-F238E27FC236}">
                  <a16:creationId xmlns:a16="http://schemas.microsoft.com/office/drawing/2014/main" id="{02A4CF53-F9A5-41A8-9FFE-B7F157A48C70}"/>
                </a:ext>
              </a:extLst>
            </p:cNvPr>
            <p:cNvSpPr/>
            <p:nvPr/>
          </p:nvSpPr>
          <p:spPr>
            <a:xfrm>
              <a:off x="7950971" y="3694603"/>
              <a:ext cx="95091" cy="29763"/>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68;p64">
              <a:extLst>
                <a:ext uri="{FF2B5EF4-FFF2-40B4-BE49-F238E27FC236}">
                  <a16:creationId xmlns:a16="http://schemas.microsoft.com/office/drawing/2014/main" id="{8C9A039F-C585-4659-BE0F-E6D17E59A6CC}"/>
                </a:ext>
              </a:extLst>
            </p:cNvPr>
            <p:cNvSpPr/>
            <p:nvPr/>
          </p:nvSpPr>
          <p:spPr>
            <a:xfrm>
              <a:off x="8058420" y="3578559"/>
              <a:ext cx="94339" cy="32986"/>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69;p64">
              <a:extLst>
                <a:ext uri="{FF2B5EF4-FFF2-40B4-BE49-F238E27FC236}">
                  <a16:creationId xmlns:a16="http://schemas.microsoft.com/office/drawing/2014/main" id="{85EB1F48-EBEF-4CCA-AFB7-BC88371F1012}"/>
                </a:ext>
              </a:extLst>
            </p:cNvPr>
            <p:cNvSpPr/>
            <p:nvPr/>
          </p:nvSpPr>
          <p:spPr>
            <a:xfrm>
              <a:off x="7908529" y="3995566"/>
              <a:ext cx="72527" cy="28259"/>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70;p64">
              <a:extLst>
                <a:ext uri="{FF2B5EF4-FFF2-40B4-BE49-F238E27FC236}">
                  <a16:creationId xmlns:a16="http://schemas.microsoft.com/office/drawing/2014/main" id="{608104FF-5F45-4D3E-9A95-B7DE9ABFA1E3}"/>
                </a:ext>
              </a:extLst>
            </p:cNvPr>
            <p:cNvSpPr/>
            <p:nvPr/>
          </p:nvSpPr>
          <p:spPr>
            <a:xfrm>
              <a:off x="7937433" y="3803448"/>
              <a:ext cx="78974" cy="40830"/>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grp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655;p64">
            <a:extLst>
              <a:ext uri="{FF2B5EF4-FFF2-40B4-BE49-F238E27FC236}">
                <a16:creationId xmlns:a16="http://schemas.microsoft.com/office/drawing/2014/main" id="{75832609-FB96-4BB1-BD50-704817B688BC}"/>
              </a:ext>
            </a:extLst>
          </p:cNvPr>
          <p:cNvGrpSpPr/>
          <p:nvPr/>
        </p:nvGrpSpPr>
        <p:grpSpPr>
          <a:xfrm>
            <a:off x="10283699" y="6181969"/>
            <a:ext cx="754621" cy="689643"/>
            <a:chOff x="6591321" y="2717039"/>
            <a:chExt cx="1979076" cy="1808664"/>
          </a:xfrm>
        </p:grpSpPr>
        <p:sp>
          <p:nvSpPr>
            <p:cNvPr id="51" name="Google Shape;2656;p64">
              <a:extLst>
                <a:ext uri="{FF2B5EF4-FFF2-40B4-BE49-F238E27FC236}">
                  <a16:creationId xmlns:a16="http://schemas.microsoft.com/office/drawing/2014/main" id="{92E8023D-4F39-42AB-9DEC-46B22BEFC39F}"/>
                </a:ext>
              </a:extLst>
            </p:cNvPr>
            <p:cNvSpPr/>
            <p:nvPr/>
          </p:nvSpPr>
          <p:spPr>
            <a:xfrm>
              <a:off x="6591321" y="2717039"/>
              <a:ext cx="1979076" cy="1808664"/>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57;p64">
              <a:extLst>
                <a:ext uri="{FF2B5EF4-FFF2-40B4-BE49-F238E27FC236}">
                  <a16:creationId xmlns:a16="http://schemas.microsoft.com/office/drawing/2014/main" id="{9718EC9D-0C85-40EA-AFFC-E16E8E5F2C92}"/>
                </a:ext>
              </a:extLst>
            </p:cNvPr>
            <p:cNvSpPr/>
            <p:nvPr/>
          </p:nvSpPr>
          <p:spPr>
            <a:xfrm>
              <a:off x="6875414" y="3337982"/>
              <a:ext cx="65436" cy="42227"/>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58;p64">
              <a:extLst>
                <a:ext uri="{FF2B5EF4-FFF2-40B4-BE49-F238E27FC236}">
                  <a16:creationId xmlns:a16="http://schemas.microsoft.com/office/drawing/2014/main" id="{7AABE28D-4FCC-4B74-8945-968E6FF42B09}"/>
                </a:ext>
              </a:extLst>
            </p:cNvPr>
            <p:cNvSpPr/>
            <p:nvPr/>
          </p:nvSpPr>
          <p:spPr>
            <a:xfrm>
              <a:off x="6749485" y="3488625"/>
              <a:ext cx="95736" cy="26862"/>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59;p64">
              <a:extLst>
                <a:ext uri="{FF2B5EF4-FFF2-40B4-BE49-F238E27FC236}">
                  <a16:creationId xmlns:a16="http://schemas.microsoft.com/office/drawing/2014/main" id="{8CEE8C96-3CA6-46D5-BAD1-0D05934A8E8A}"/>
                </a:ext>
              </a:extLst>
            </p:cNvPr>
            <p:cNvSpPr/>
            <p:nvPr/>
          </p:nvSpPr>
          <p:spPr>
            <a:xfrm>
              <a:off x="6886589" y="3521826"/>
              <a:ext cx="71775" cy="31912"/>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60;p64">
              <a:extLst>
                <a:ext uri="{FF2B5EF4-FFF2-40B4-BE49-F238E27FC236}">
                  <a16:creationId xmlns:a16="http://schemas.microsoft.com/office/drawing/2014/main" id="{5DA17E0D-5B78-4948-9B38-080CCF9F5196}"/>
                </a:ext>
              </a:extLst>
            </p:cNvPr>
            <p:cNvSpPr/>
            <p:nvPr/>
          </p:nvSpPr>
          <p:spPr>
            <a:xfrm>
              <a:off x="7022511" y="3437909"/>
              <a:ext cx="78652" cy="42227"/>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61;p64">
              <a:extLst>
                <a:ext uri="{FF2B5EF4-FFF2-40B4-BE49-F238E27FC236}">
                  <a16:creationId xmlns:a16="http://schemas.microsoft.com/office/drawing/2014/main" id="{6502431B-42F5-49D7-AA0F-E57359CA58FE}"/>
                </a:ext>
              </a:extLst>
            </p:cNvPr>
            <p:cNvSpPr/>
            <p:nvPr/>
          </p:nvSpPr>
          <p:spPr>
            <a:xfrm>
              <a:off x="6997153" y="3325841"/>
              <a:ext cx="65113" cy="23638"/>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62;p64">
              <a:extLst>
                <a:ext uri="{FF2B5EF4-FFF2-40B4-BE49-F238E27FC236}">
                  <a16:creationId xmlns:a16="http://schemas.microsoft.com/office/drawing/2014/main" id="{4E0D5F9F-1A28-41B0-8BA7-C773B146F302}"/>
                </a:ext>
              </a:extLst>
            </p:cNvPr>
            <p:cNvSpPr/>
            <p:nvPr/>
          </p:nvSpPr>
          <p:spPr>
            <a:xfrm>
              <a:off x="8308989" y="3898110"/>
              <a:ext cx="93587" cy="37177"/>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63;p64">
              <a:extLst>
                <a:ext uri="{FF2B5EF4-FFF2-40B4-BE49-F238E27FC236}">
                  <a16:creationId xmlns:a16="http://schemas.microsoft.com/office/drawing/2014/main" id="{DEA19296-4799-4B41-85D3-24FDF7F3E9A4}"/>
                </a:ext>
              </a:extLst>
            </p:cNvPr>
            <p:cNvSpPr/>
            <p:nvPr/>
          </p:nvSpPr>
          <p:spPr>
            <a:xfrm>
              <a:off x="8100969" y="3810218"/>
              <a:ext cx="95306" cy="27292"/>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64;p64">
              <a:extLst>
                <a:ext uri="{FF2B5EF4-FFF2-40B4-BE49-F238E27FC236}">
                  <a16:creationId xmlns:a16="http://schemas.microsoft.com/office/drawing/2014/main" id="{D56472E1-29B2-4898-8471-62F2848BF507}"/>
                </a:ext>
              </a:extLst>
            </p:cNvPr>
            <p:cNvSpPr/>
            <p:nvPr/>
          </p:nvSpPr>
          <p:spPr>
            <a:xfrm>
              <a:off x="8206269" y="3570286"/>
              <a:ext cx="81338" cy="38574"/>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65;p64">
              <a:extLst>
                <a:ext uri="{FF2B5EF4-FFF2-40B4-BE49-F238E27FC236}">
                  <a16:creationId xmlns:a16="http://schemas.microsoft.com/office/drawing/2014/main" id="{81DA73FE-78FE-45DA-A895-274857C0C882}"/>
                </a:ext>
              </a:extLst>
            </p:cNvPr>
            <p:cNvSpPr/>
            <p:nvPr/>
          </p:nvSpPr>
          <p:spPr>
            <a:xfrm>
              <a:off x="8376789" y="3717490"/>
              <a:ext cx="65543" cy="41152"/>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66;p64">
              <a:extLst>
                <a:ext uri="{FF2B5EF4-FFF2-40B4-BE49-F238E27FC236}">
                  <a16:creationId xmlns:a16="http://schemas.microsoft.com/office/drawing/2014/main" id="{55D08793-469B-4C7B-997A-FE4C7F119C23}"/>
                </a:ext>
              </a:extLst>
            </p:cNvPr>
            <p:cNvSpPr/>
            <p:nvPr/>
          </p:nvSpPr>
          <p:spPr>
            <a:xfrm>
              <a:off x="8108061" y="4060465"/>
              <a:ext cx="95413" cy="27292"/>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67;p64">
              <a:extLst>
                <a:ext uri="{FF2B5EF4-FFF2-40B4-BE49-F238E27FC236}">
                  <a16:creationId xmlns:a16="http://schemas.microsoft.com/office/drawing/2014/main" id="{F7A1CF1D-384D-451E-826C-4DC2E355533A}"/>
                </a:ext>
              </a:extLst>
            </p:cNvPr>
            <p:cNvSpPr/>
            <p:nvPr/>
          </p:nvSpPr>
          <p:spPr>
            <a:xfrm>
              <a:off x="7950971" y="3694603"/>
              <a:ext cx="95091" cy="29763"/>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68;p64">
              <a:extLst>
                <a:ext uri="{FF2B5EF4-FFF2-40B4-BE49-F238E27FC236}">
                  <a16:creationId xmlns:a16="http://schemas.microsoft.com/office/drawing/2014/main" id="{EEFA14A0-995F-4017-9BDA-854011B1305E}"/>
                </a:ext>
              </a:extLst>
            </p:cNvPr>
            <p:cNvSpPr/>
            <p:nvPr/>
          </p:nvSpPr>
          <p:spPr>
            <a:xfrm>
              <a:off x="8058420" y="3578559"/>
              <a:ext cx="94339" cy="32986"/>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69;p64">
              <a:extLst>
                <a:ext uri="{FF2B5EF4-FFF2-40B4-BE49-F238E27FC236}">
                  <a16:creationId xmlns:a16="http://schemas.microsoft.com/office/drawing/2014/main" id="{45CF3797-20EF-43D3-9A2F-B0EB8CE24DC8}"/>
                </a:ext>
              </a:extLst>
            </p:cNvPr>
            <p:cNvSpPr/>
            <p:nvPr/>
          </p:nvSpPr>
          <p:spPr>
            <a:xfrm>
              <a:off x="7908529" y="3995566"/>
              <a:ext cx="72527" cy="28259"/>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70;p64">
              <a:extLst>
                <a:ext uri="{FF2B5EF4-FFF2-40B4-BE49-F238E27FC236}">
                  <a16:creationId xmlns:a16="http://schemas.microsoft.com/office/drawing/2014/main" id="{53017DD5-AC13-48E6-AD88-87A067687B4A}"/>
                </a:ext>
              </a:extLst>
            </p:cNvPr>
            <p:cNvSpPr/>
            <p:nvPr/>
          </p:nvSpPr>
          <p:spPr>
            <a:xfrm>
              <a:off x="7937433" y="3803448"/>
              <a:ext cx="78974" cy="40830"/>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8233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956" y="1772816"/>
            <a:ext cx="7776864" cy="4866095"/>
          </a:xfrm>
          <a:prstGeom prst="rect">
            <a:avLst/>
          </a:prstGeom>
        </p:spPr>
      </p:pic>
    </p:spTree>
    <p:extLst>
      <p:ext uri="{BB962C8B-B14F-4D97-AF65-F5344CB8AC3E}">
        <p14:creationId xmlns:p14="http://schemas.microsoft.com/office/powerpoint/2010/main" val="28273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44AB-4A62-48D2-90A3-4FF5B79E4937}"/>
              </a:ext>
            </a:extLst>
          </p:cNvPr>
          <p:cNvSpPr>
            <a:spLocks noGrp="1"/>
          </p:cNvSpPr>
          <p:nvPr>
            <p:ph type="title"/>
          </p:nvPr>
        </p:nvSpPr>
        <p:spPr/>
        <p:txBody>
          <a:bodyPr/>
          <a:lstStyle/>
          <a:p>
            <a:r>
              <a:rPr lang="id-ID" dirty="0"/>
              <a:t>Kebijakan Ekonomi Uni Eropa</a:t>
            </a:r>
          </a:p>
        </p:txBody>
      </p:sp>
      <p:sp>
        <p:nvSpPr>
          <p:cNvPr id="3" name="Content Placeholder 2">
            <a:extLst>
              <a:ext uri="{FF2B5EF4-FFF2-40B4-BE49-F238E27FC236}">
                <a16:creationId xmlns:a16="http://schemas.microsoft.com/office/drawing/2014/main" id="{15B25A71-FEDE-4C18-8EE1-09C6959CF5B0}"/>
              </a:ext>
            </a:extLst>
          </p:cNvPr>
          <p:cNvSpPr>
            <a:spLocks noGrp="1"/>
          </p:cNvSpPr>
          <p:nvPr>
            <p:ph idx="1"/>
          </p:nvPr>
        </p:nvSpPr>
        <p:spPr/>
        <p:txBody>
          <a:bodyPr/>
          <a:lstStyle/>
          <a:p>
            <a:pPr marL="0" indent="0" algn="ctr">
              <a:buNone/>
            </a:pPr>
            <a:r>
              <a:rPr lang="en-US" b="1" dirty="0"/>
              <a:t>Global Europe Strategy</a:t>
            </a:r>
            <a:endParaRPr lang="id-ID" b="1" dirty="0"/>
          </a:p>
          <a:p>
            <a:pPr marL="0" indent="0" algn="just">
              <a:buNone/>
            </a:pPr>
            <a:r>
              <a:rPr lang="id-ID" dirty="0"/>
              <a:t>S</a:t>
            </a:r>
            <a:r>
              <a:rPr lang="en-US" dirty="0" err="1"/>
              <a:t>alah</a:t>
            </a:r>
            <a:r>
              <a:rPr lang="en-US" dirty="0"/>
              <a:t> </a:t>
            </a:r>
            <a:r>
              <a:rPr lang="en-US" dirty="0" err="1"/>
              <a:t>satu</a:t>
            </a:r>
            <a:r>
              <a:rPr lang="en-US" dirty="0"/>
              <a:t> </a:t>
            </a:r>
            <a:r>
              <a:rPr lang="en-US" dirty="0" err="1"/>
              <a:t>pendekatan</a:t>
            </a:r>
            <a:r>
              <a:rPr lang="en-US" dirty="0"/>
              <a:t> </a:t>
            </a:r>
            <a:r>
              <a:rPr lang="en-US" dirty="0" err="1"/>
              <a:t>baru</a:t>
            </a:r>
            <a:r>
              <a:rPr lang="en-US" dirty="0"/>
              <a:t> Uni </a:t>
            </a:r>
            <a:r>
              <a:rPr lang="en-US" dirty="0" err="1"/>
              <a:t>Eropa</a:t>
            </a:r>
            <a:r>
              <a:rPr lang="en-US" dirty="0"/>
              <a:t> </a:t>
            </a:r>
            <a:r>
              <a:rPr lang="en-US" dirty="0" err="1"/>
              <a:t>untuk</a:t>
            </a:r>
            <a:r>
              <a:rPr lang="en-US" dirty="0"/>
              <a:t> </a:t>
            </a:r>
            <a:r>
              <a:rPr lang="en-US" dirty="0" err="1"/>
              <a:t>memperkuat</a:t>
            </a:r>
            <a:r>
              <a:rPr lang="en-US" dirty="0"/>
              <a:t> </a:t>
            </a:r>
            <a:r>
              <a:rPr lang="en-US" dirty="0" err="1"/>
              <a:t>daya</a:t>
            </a:r>
            <a:r>
              <a:rPr lang="en-US" dirty="0"/>
              <a:t> </a:t>
            </a:r>
            <a:r>
              <a:rPr lang="en-US" dirty="0" err="1"/>
              <a:t>saing</a:t>
            </a:r>
            <a:r>
              <a:rPr lang="en-US" dirty="0"/>
              <a:t> Uni </a:t>
            </a:r>
            <a:r>
              <a:rPr lang="en-US" dirty="0" err="1"/>
              <a:t>Eropa</a:t>
            </a:r>
            <a:r>
              <a:rPr lang="en-US" dirty="0"/>
              <a:t>. </a:t>
            </a:r>
            <a:r>
              <a:rPr lang="en-US" dirty="0" err="1"/>
              <a:t>Pendekatan</a:t>
            </a:r>
            <a:r>
              <a:rPr lang="en-US" dirty="0"/>
              <a:t> </a:t>
            </a:r>
            <a:r>
              <a:rPr lang="en-US" dirty="0" err="1"/>
              <a:t>baru</a:t>
            </a:r>
            <a:r>
              <a:rPr lang="en-US" dirty="0"/>
              <a:t> Uni </a:t>
            </a:r>
            <a:r>
              <a:rPr lang="en-US" dirty="0" err="1"/>
              <a:t>Eropa</a:t>
            </a:r>
            <a:r>
              <a:rPr lang="en-US" dirty="0"/>
              <a:t> </a:t>
            </a:r>
            <a:r>
              <a:rPr lang="en-US" dirty="0" err="1"/>
              <a:t>ini</a:t>
            </a:r>
            <a:r>
              <a:rPr lang="en-US" dirty="0"/>
              <a:t> </a:t>
            </a:r>
            <a:r>
              <a:rPr lang="en-US" dirty="0" err="1"/>
              <a:t>resmi</a:t>
            </a:r>
            <a:r>
              <a:rPr lang="en-US" dirty="0"/>
              <a:t> </a:t>
            </a:r>
            <a:r>
              <a:rPr lang="en-US" dirty="0" err="1"/>
              <a:t>disetujui</a:t>
            </a:r>
            <a:r>
              <a:rPr lang="en-US" dirty="0"/>
              <a:t> pada </a:t>
            </a:r>
            <a:r>
              <a:rPr lang="en-US" dirty="0" err="1"/>
              <a:t>tanggal</a:t>
            </a:r>
            <a:r>
              <a:rPr lang="en-US" dirty="0"/>
              <a:t> 4 </a:t>
            </a:r>
            <a:r>
              <a:rPr lang="en-US" dirty="0" err="1"/>
              <a:t>Oktober</a:t>
            </a:r>
            <a:r>
              <a:rPr lang="en-US" dirty="0"/>
              <a:t> 2006 oleh </a:t>
            </a:r>
            <a:r>
              <a:rPr lang="en-US" dirty="0" err="1"/>
              <a:t>Parlemen</a:t>
            </a:r>
            <a:r>
              <a:rPr lang="en-US" dirty="0"/>
              <a:t> Uni </a:t>
            </a:r>
            <a:r>
              <a:rPr lang="en-US" dirty="0" err="1"/>
              <a:t>Eropa</a:t>
            </a:r>
            <a:r>
              <a:rPr lang="en-US" dirty="0"/>
              <a:t>. </a:t>
            </a:r>
            <a:r>
              <a:rPr lang="en-US" dirty="0" err="1"/>
              <a:t>Strategi</a:t>
            </a:r>
            <a:r>
              <a:rPr lang="en-US" dirty="0"/>
              <a:t> </a:t>
            </a:r>
            <a:r>
              <a:rPr lang="en-US" dirty="0" err="1"/>
              <a:t>ini</a:t>
            </a:r>
            <a:r>
              <a:rPr lang="en-US" dirty="0"/>
              <a:t> </a:t>
            </a:r>
            <a:r>
              <a:rPr lang="en-US" dirty="0" err="1"/>
              <a:t>sebagai</a:t>
            </a:r>
            <a:r>
              <a:rPr lang="en-US" dirty="0"/>
              <a:t> </a:t>
            </a:r>
            <a:r>
              <a:rPr lang="en-US" dirty="0" err="1"/>
              <a:t>kelanjutan</a:t>
            </a:r>
            <a:r>
              <a:rPr lang="en-US" dirty="0"/>
              <a:t> </a:t>
            </a:r>
            <a:r>
              <a:rPr lang="en-US" dirty="0" err="1"/>
              <a:t>dari</a:t>
            </a:r>
            <a:r>
              <a:rPr lang="en-US" dirty="0"/>
              <a:t> Lisbon Strategy yang </a:t>
            </a:r>
            <a:r>
              <a:rPr lang="en-US" dirty="0" err="1"/>
              <a:t>dikeluarkan</a:t>
            </a:r>
            <a:r>
              <a:rPr lang="en-US" dirty="0"/>
              <a:t> pada </a:t>
            </a:r>
            <a:r>
              <a:rPr lang="en-US" dirty="0" err="1"/>
              <a:t>tahun</a:t>
            </a:r>
            <a:r>
              <a:rPr lang="en-US" dirty="0"/>
              <a:t> 2000 dan juga </a:t>
            </a:r>
            <a:r>
              <a:rPr lang="en-US" dirty="0" err="1"/>
              <a:t>sebagai</a:t>
            </a:r>
            <a:r>
              <a:rPr lang="en-US" dirty="0"/>
              <a:t> </a:t>
            </a:r>
            <a:r>
              <a:rPr lang="en-US" dirty="0" err="1"/>
              <a:t>upaya</a:t>
            </a:r>
            <a:r>
              <a:rPr lang="en-US" dirty="0"/>
              <a:t> Uni </a:t>
            </a:r>
            <a:r>
              <a:rPr lang="en-US" dirty="0" err="1"/>
              <a:t>Eropa</a:t>
            </a:r>
            <a:r>
              <a:rPr lang="en-US" dirty="0"/>
              <a:t> </a:t>
            </a:r>
            <a:r>
              <a:rPr lang="en-US" dirty="0" err="1"/>
              <a:t>menjawab</a:t>
            </a:r>
            <a:r>
              <a:rPr lang="en-US" dirty="0"/>
              <a:t> </a:t>
            </a:r>
            <a:r>
              <a:rPr lang="en-US" dirty="0" err="1"/>
              <a:t>tantangan</a:t>
            </a:r>
            <a:r>
              <a:rPr lang="en-US" dirty="0"/>
              <a:t> </a:t>
            </a:r>
            <a:r>
              <a:rPr lang="en-US" dirty="0" err="1"/>
              <a:t>globalisasi</a:t>
            </a:r>
            <a:r>
              <a:rPr lang="en-US" dirty="0"/>
              <a:t>.</a:t>
            </a:r>
            <a:endParaRPr lang="id-ID" dirty="0"/>
          </a:p>
          <a:p>
            <a:pPr marL="0" indent="0" algn="just">
              <a:buNone/>
            </a:pPr>
            <a:endParaRPr lang="id-ID" dirty="0"/>
          </a:p>
          <a:p>
            <a:pPr marL="0" indent="0" algn="just">
              <a:buNone/>
            </a:pPr>
            <a:r>
              <a:rPr lang="id-ID" dirty="0"/>
              <a:t>Fokus dari kebijakan ini terbagi menjadi dua yaitu untuk internal Eropa dan eksternal Eropa.</a:t>
            </a:r>
          </a:p>
          <a:p>
            <a:pPr marL="0" indent="0" algn="just">
              <a:buNone/>
            </a:pPr>
            <a:endParaRPr lang="id-ID" dirty="0"/>
          </a:p>
        </p:txBody>
      </p:sp>
      <p:sp>
        <p:nvSpPr>
          <p:cNvPr id="4" name="Google Shape;2653;p64">
            <a:extLst>
              <a:ext uri="{FF2B5EF4-FFF2-40B4-BE49-F238E27FC236}">
                <a16:creationId xmlns:a16="http://schemas.microsoft.com/office/drawing/2014/main" id="{65DF3251-9015-43E2-BCA2-322FC8F5DD47}"/>
              </a:ext>
            </a:extLst>
          </p:cNvPr>
          <p:cNvSpPr/>
          <p:nvPr/>
        </p:nvSpPr>
        <p:spPr>
          <a:xfrm rot="5400000">
            <a:off x="234406" y="222248"/>
            <a:ext cx="1009806" cy="1079505"/>
          </a:xfrm>
          <a:custGeom>
            <a:avLst/>
            <a:gdLst/>
            <a:ahLst/>
            <a:cxnLst/>
            <a:rect l="l" t="t" r="r" b="b"/>
            <a:pathLst>
              <a:path w="32788" h="33690" extrusionOk="0">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54;p64">
            <a:extLst>
              <a:ext uri="{FF2B5EF4-FFF2-40B4-BE49-F238E27FC236}">
                <a16:creationId xmlns:a16="http://schemas.microsoft.com/office/drawing/2014/main" id="{1CD205B2-A38B-466E-80C9-6FD98769BDC9}"/>
              </a:ext>
            </a:extLst>
          </p:cNvPr>
          <p:cNvSpPr/>
          <p:nvPr/>
        </p:nvSpPr>
        <p:spPr>
          <a:xfrm rot="6165587">
            <a:off x="179876" y="51618"/>
            <a:ext cx="974783" cy="1420764"/>
          </a:xfrm>
          <a:custGeom>
            <a:avLst/>
            <a:gdLst/>
            <a:ahLst/>
            <a:cxnLst/>
            <a:rect l="l" t="t" r="r" b="b"/>
            <a:pathLst>
              <a:path w="41169" h="42508" extrusionOk="0">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2683;p64">
            <a:extLst>
              <a:ext uri="{FF2B5EF4-FFF2-40B4-BE49-F238E27FC236}">
                <a16:creationId xmlns:a16="http://schemas.microsoft.com/office/drawing/2014/main" id="{8D9E5206-7308-4BA6-8642-9FD0BCD9F6A0}"/>
              </a:ext>
            </a:extLst>
          </p:cNvPr>
          <p:cNvSpPr/>
          <p:nvPr/>
        </p:nvSpPr>
        <p:spPr>
          <a:xfrm rot="-6424460" flipH="1">
            <a:off x="892427" y="389860"/>
            <a:ext cx="117721" cy="201221"/>
          </a:xfrm>
          <a:custGeom>
            <a:avLst/>
            <a:gdLst/>
            <a:ahLst/>
            <a:cxnLst/>
            <a:rect l="l" t="t" r="r" b="b"/>
            <a:pathLst>
              <a:path w="3403" h="3499" extrusionOk="0">
                <a:moveTo>
                  <a:pt x="1703" y="101"/>
                </a:moveTo>
                <a:cubicBezTo>
                  <a:pt x="1723" y="101"/>
                  <a:pt x="1756" y="105"/>
                  <a:pt x="1812" y="115"/>
                </a:cubicBezTo>
                <a:lnTo>
                  <a:pt x="1812" y="115"/>
                </a:lnTo>
                <a:cubicBezTo>
                  <a:pt x="1786" y="120"/>
                  <a:pt x="1761" y="124"/>
                  <a:pt x="1736" y="124"/>
                </a:cubicBezTo>
                <a:cubicBezTo>
                  <a:pt x="1714" y="124"/>
                  <a:pt x="1692" y="121"/>
                  <a:pt x="1671" y="115"/>
                </a:cubicBezTo>
                <a:cubicBezTo>
                  <a:pt x="1674" y="107"/>
                  <a:pt x="1677" y="101"/>
                  <a:pt x="1703" y="101"/>
                </a:cubicBezTo>
                <a:close/>
                <a:moveTo>
                  <a:pt x="1665" y="0"/>
                </a:moveTo>
                <a:cubicBezTo>
                  <a:pt x="1598" y="0"/>
                  <a:pt x="1528" y="13"/>
                  <a:pt x="1455" y="35"/>
                </a:cubicBezTo>
                <a:cubicBezTo>
                  <a:pt x="1222" y="101"/>
                  <a:pt x="1100" y="317"/>
                  <a:pt x="943" y="493"/>
                </a:cubicBezTo>
                <a:cubicBezTo>
                  <a:pt x="721" y="739"/>
                  <a:pt x="462" y="952"/>
                  <a:pt x="342" y="1271"/>
                </a:cubicBezTo>
                <a:cubicBezTo>
                  <a:pt x="160" y="1746"/>
                  <a:pt x="0" y="2370"/>
                  <a:pt x="342" y="2812"/>
                </a:cubicBezTo>
                <a:cubicBezTo>
                  <a:pt x="660" y="3221"/>
                  <a:pt x="1249" y="3499"/>
                  <a:pt x="1782" y="3499"/>
                </a:cubicBezTo>
                <a:cubicBezTo>
                  <a:pt x="1869" y="3499"/>
                  <a:pt x="1954" y="3491"/>
                  <a:pt x="2037" y="3476"/>
                </a:cubicBezTo>
                <a:cubicBezTo>
                  <a:pt x="2518" y="3387"/>
                  <a:pt x="2944" y="2825"/>
                  <a:pt x="3160" y="2424"/>
                </a:cubicBezTo>
                <a:cubicBezTo>
                  <a:pt x="3402" y="1965"/>
                  <a:pt x="3249" y="1460"/>
                  <a:pt x="3126" y="992"/>
                </a:cubicBezTo>
                <a:cubicBezTo>
                  <a:pt x="3027" y="613"/>
                  <a:pt x="2851" y="463"/>
                  <a:pt x="2575" y="217"/>
                </a:cubicBezTo>
                <a:cubicBezTo>
                  <a:pt x="2449" y="104"/>
                  <a:pt x="2349" y="35"/>
                  <a:pt x="2170" y="24"/>
                </a:cubicBezTo>
                <a:cubicBezTo>
                  <a:pt x="2166" y="24"/>
                  <a:pt x="2163" y="24"/>
                  <a:pt x="2159" y="24"/>
                </a:cubicBezTo>
                <a:cubicBezTo>
                  <a:pt x="2082" y="24"/>
                  <a:pt x="2000" y="56"/>
                  <a:pt x="1919" y="83"/>
                </a:cubicBezTo>
                <a:lnTo>
                  <a:pt x="1919" y="83"/>
                </a:lnTo>
                <a:cubicBezTo>
                  <a:pt x="1842" y="24"/>
                  <a:pt x="1757" y="0"/>
                  <a:pt x="1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60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5359AF-A10B-419E-9316-0A44B014290C}"/>
              </a:ext>
            </a:extLst>
          </p:cNvPr>
          <p:cNvSpPr>
            <a:spLocks noGrp="1"/>
          </p:cNvSpPr>
          <p:nvPr>
            <p:ph type="body" idx="1"/>
          </p:nvPr>
        </p:nvSpPr>
        <p:spPr>
          <a:xfrm>
            <a:off x="1180242" y="2132855"/>
            <a:ext cx="4554129" cy="761257"/>
          </a:xfrm>
        </p:spPr>
        <p:txBody>
          <a:bodyPr>
            <a:normAutofit fontScale="92500" lnSpcReduction="20000"/>
          </a:bodyPr>
          <a:lstStyle/>
          <a:p>
            <a:pPr algn="ctr"/>
            <a:r>
              <a:rPr lang="id-ID" sz="3900" dirty="0"/>
              <a:t>Internal Eropa	</a:t>
            </a:r>
            <a:r>
              <a:rPr lang="id-ID" dirty="0"/>
              <a:t>		</a:t>
            </a:r>
          </a:p>
        </p:txBody>
      </p:sp>
      <p:graphicFrame>
        <p:nvGraphicFramePr>
          <p:cNvPr id="18" name="Content Placeholder 17">
            <a:extLst>
              <a:ext uri="{FF2B5EF4-FFF2-40B4-BE49-F238E27FC236}">
                <a16:creationId xmlns:a16="http://schemas.microsoft.com/office/drawing/2014/main" id="{8DDAF442-FCF4-4A6F-A441-0609ED51FAC6}"/>
              </a:ext>
            </a:extLst>
          </p:cNvPr>
          <p:cNvGraphicFramePr>
            <a:graphicFrameLocks noGrp="1"/>
          </p:cNvGraphicFramePr>
          <p:nvPr>
            <p:ph sz="half" idx="2"/>
            <p:extLst>
              <p:ext uri="{D42A27DB-BD31-4B8C-83A1-F6EECF244321}">
                <p14:modId xmlns:p14="http://schemas.microsoft.com/office/powerpoint/2010/main" val="1541401445"/>
              </p:ext>
            </p:extLst>
          </p:nvPr>
        </p:nvGraphicFramePr>
        <p:xfrm>
          <a:off x="838200" y="2894113"/>
          <a:ext cx="4758595" cy="3278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4FCAE0B9-30EE-4DAC-910C-DD92B8B3AAF3}"/>
              </a:ext>
            </a:extLst>
          </p:cNvPr>
          <p:cNvSpPr>
            <a:spLocks noGrp="1"/>
          </p:cNvSpPr>
          <p:nvPr>
            <p:ph type="body" sz="quarter" idx="3"/>
          </p:nvPr>
        </p:nvSpPr>
        <p:spPr>
          <a:xfrm>
            <a:off x="6246812" y="2132113"/>
            <a:ext cx="4416552" cy="762000"/>
          </a:xfrm>
        </p:spPr>
        <p:txBody>
          <a:bodyPr>
            <a:normAutofit/>
          </a:bodyPr>
          <a:lstStyle/>
          <a:p>
            <a:pPr algn="ctr"/>
            <a:r>
              <a:rPr lang="id-ID" sz="3600" dirty="0"/>
              <a:t>Eksternal Eropa</a:t>
            </a:r>
          </a:p>
        </p:txBody>
      </p:sp>
      <p:graphicFrame>
        <p:nvGraphicFramePr>
          <p:cNvPr id="20" name="Content Placeholder 17">
            <a:extLst>
              <a:ext uri="{FF2B5EF4-FFF2-40B4-BE49-F238E27FC236}">
                <a16:creationId xmlns:a16="http://schemas.microsoft.com/office/drawing/2014/main" id="{BE1F4589-0E98-4CE6-946C-CF49D9F704F6}"/>
              </a:ext>
            </a:extLst>
          </p:cNvPr>
          <p:cNvGraphicFramePr>
            <a:graphicFrameLocks/>
          </p:cNvGraphicFramePr>
          <p:nvPr>
            <p:extLst>
              <p:ext uri="{D42A27DB-BD31-4B8C-83A1-F6EECF244321}">
                <p14:modId xmlns:p14="http://schemas.microsoft.com/office/powerpoint/2010/main" val="1104091767"/>
              </p:ext>
            </p:extLst>
          </p:nvPr>
        </p:nvGraphicFramePr>
        <p:xfrm>
          <a:off x="6246812" y="2894113"/>
          <a:ext cx="4758595" cy="32780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7657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184</TotalTime>
  <Words>1411</Words>
  <Application>Microsoft Office PowerPoint</Application>
  <PresentationFormat>Custom</PresentationFormat>
  <Paragraphs>67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Corbel</vt:lpstr>
      <vt:lpstr>Earthtones 16x9</vt:lpstr>
      <vt:lpstr>Perkembangan Ekonomi Uni Eropa dan Implikasinya Bagi Indonesia </vt:lpstr>
      <vt:lpstr>Sejarah Uni Eropa</vt:lpstr>
      <vt:lpstr>PowerPoint Presentation</vt:lpstr>
      <vt:lpstr>Perkembangan Uni Eropa</vt:lpstr>
      <vt:lpstr>PowerPoint Presentation</vt:lpstr>
      <vt:lpstr>Pertumbuhan Ekonomi Uni Eropa</vt:lpstr>
      <vt:lpstr>PowerPoint Presentation</vt:lpstr>
      <vt:lpstr>Kebijakan Ekonomi Uni Eropa</vt:lpstr>
      <vt:lpstr>PowerPoint Presentation</vt:lpstr>
      <vt:lpstr>Kebijakan Uni Eropa terkait perdagangan dan Implikasinya ke Indonesia</vt:lpstr>
      <vt:lpstr>PowerPoint Presentation</vt:lpstr>
      <vt:lpstr>EU – Indonesia CEPA</vt:lpstr>
      <vt:lpstr>Impact dari EU – Indonesia CEPA (secara umum)</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Perkembangan Ekonomi Uni Eropa dan Implikasinya Bagi Indonesia</dc:title>
  <dc:creator>Anisa</dc:creator>
  <cp:lastModifiedBy>User</cp:lastModifiedBy>
  <cp:revision>18</cp:revision>
  <dcterms:created xsi:type="dcterms:W3CDTF">2020-05-04T14:14:51Z</dcterms:created>
  <dcterms:modified xsi:type="dcterms:W3CDTF">2020-06-03T02:15:44Z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