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7"/>
  </p:notesMasterIdLst>
  <p:handoutMasterIdLst>
    <p:handoutMasterId r:id="rId18"/>
  </p:handoutMasterIdLst>
  <p:sldIdLst>
    <p:sldId id="256" r:id="rId3"/>
    <p:sldId id="258" r:id="rId4"/>
    <p:sldId id="261" r:id="rId5"/>
    <p:sldId id="266" r:id="rId6"/>
    <p:sldId id="259" r:id="rId7"/>
    <p:sldId id="269" r:id="rId8"/>
    <p:sldId id="292" r:id="rId9"/>
    <p:sldId id="291" r:id="rId10"/>
    <p:sldId id="262" r:id="rId11"/>
    <p:sldId id="271" r:id="rId12"/>
    <p:sldId id="290" r:id="rId13"/>
    <p:sldId id="273" r:id="rId14"/>
    <p:sldId id="293" r:id="rId15"/>
    <p:sldId id="289" r:id="rId16"/>
  </p:sldIdLst>
  <p:sldSz cx="18286413" cy="10287000"/>
  <p:notesSz cx="6858000" cy="9144000"/>
  <p:defaultTextStyle>
    <a:defPPr>
      <a:defRPr lang="en-US"/>
    </a:defPPr>
    <a:lvl1pPr marL="0" algn="l" defTabSz="1371509" rtl="0" eaLnBrk="1" latinLnBrk="0" hangingPunct="1">
      <a:defRPr sz="2700" kern="1200">
        <a:solidFill>
          <a:schemeClr val="tx1"/>
        </a:solidFill>
        <a:latin typeface="+mn-lt"/>
        <a:ea typeface="+mn-ea"/>
        <a:cs typeface="+mn-cs"/>
      </a:defRPr>
    </a:lvl1pPr>
    <a:lvl2pPr marL="685754" algn="l" defTabSz="1371509" rtl="0" eaLnBrk="1" latinLnBrk="0" hangingPunct="1">
      <a:defRPr sz="2700" kern="1200">
        <a:solidFill>
          <a:schemeClr val="tx1"/>
        </a:solidFill>
        <a:latin typeface="+mn-lt"/>
        <a:ea typeface="+mn-ea"/>
        <a:cs typeface="+mn-cs"/>
      </a:defRPr>
    </a:lvl2pPr>
    <a:lvl3pPr marL="1371509" algn="l" defTabSz="1371509" rtl="0" eaLnBrk="1" latinLnBrk="0" hangingPunct="1">
      <a:defRPr sz="2700" kern="1200">
        <a:solidFill>
          <a:schemeClr val="tx1"/>
        </a:solidFill>
        <a:latin typeface="+mn-lt"/>
        <a:ea typeface="+mn-ea"/>
        <a:cs typeface="+mn-cs"/>
      </a:defRPr>
    </a:lvl3pPr>
    <a:lvl4pPr marL="2057263" algn="l" defTabSz="1371509" rtl="0" eaLnBrk="1" latinLnBrk="0" hangingPunct="1">
      <a:defRPr sz="2700" kern="1200">
        <a:solidFill>
          <a:schemeClr val="tx1"/>
        </a:solidFill>
        <a:latin typeface="+mn-lt"/>
        <a:ea typeface="+mn-ea"/>
        <a:cs typeface="+mn-cs"/>
      </a:defRPr>
    </a:lvl4pPr>
    <a:lvl5pPr marL="2743017" algn="l" defTabSz="1371509" rtl="0" eaLnBrk="1" latinLnBrk="0" hangingPunct="1">
      <a:defRPr sz="2700" kern="1200">
        <a:solidFill>
          <a:schemeClr val="tx1"/>
        </a:solidFill>
        <a:latin typeface="+mn-lt"/>
        <a:ea typeface="+mn-ea"/>
        <a:cs typeface="+mn-cs"/>
      </a:defRPr>
    </a:lvl5pPr>
    <a:lvl6pPr marL="3428771" algn="l" defTabSz="1371509" rtl="0" eaLnBrk="1" latinLnBrk="0" hangingPunct="1">
      <a:defRPr sz="2700" kern="1200">
        <a:solidFill>
          <a:schemeClr val="tx1"/>
        </a:solidFill>
        <a:latin typeface="+mn-lt"/>
        <a:ea typeface="+mn-ea"/>
        <a:cs typeface="+mn-cs"/>
      </a:defRPr>
    </a:lvl6pPr>
    <a:lvl7pPr marL="4114526" algn="l" defTabSz="1371509" rtl="0" eaLnBrk="1" latinLnBrk="0" hangingPunct="1">
      <a:defRPr sz="2700" kern="1200">
        <a:solidFill>
          <a:schemeClr val="tx1"/>
        </a:solidFill>
        <a:latin typeface="+mn-lt"/>
        <a:ea typeface="+mn-ea"/>
        <a:cs typeface="+mn-cs"/>
      </a:defRPr>
    </a:lvl7pPr>
    <a:lvl8pPr marL="4800280" algn="l" defTabSz="1371509" rtl="0" eaLnBrk="1" latinLnBrk="0" hangingPunct="1">
      <a:defRPr sz="2700" kern="1200">
        <a:solidFill>
          <a:schemeClr val="tx1"/>
        </a:solidFill>
        <a:latin typeface="+mn-lt"/>
        <a:ea typeface="+mn-ea"/>
        <a:cs typeface="+mn-cs"/>
      </a:defRPr>
    </a:lvl8pPr>
    <a:lvl9pPr marL="5486034" algn="l" defTabSz="1371509"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5FB"/>
    <a:srgbClr val="FFFFFF"/>
    <a:srgbClr val="1E2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3" autoAdjust="0"/>
    <p:restoredTop sz="94660"/>
  </p:normalViewPr>
  <p:slideViewPr>
    <p:cSldViewPr snapToGrid="0">
      <p:cViewPr varScale="1">
        <p:scale>
          <a:sx n="59" d="100"/>
          <a:sy n="59" d="100"/>
        </p:scale>
        <p:origin x="547" y="62"/>
      </p:cViewPr>
      <p:guideLst>
        <p:guide orient="horz" pos="3240"/>
        <p:guide pos="5759"/>
      </p:guideLst>
    </p:cSldViewPr>
  </p:slideViewPr>
  <p:notesTextViewPr>
    <p:cViewPr>
      <p:scale>
        <a:sx n="1" d="1"/>
        <a:sy n="1" d="1"/>
      </p:scale>
      <p:origin x="0" y="0"/>
    </p:cViewPr>
  </p:notesTextViewPr>
  <p:notesViewPr>
    <p:cSldViewPr snapToGrid="0">
      <p:cViewPr varScale="1">
        <p:scale>
          <a:sx n="86" d="100"/>
          <a:sy n="86" d="100"/>
        </p:scale>
        <p:origin x="285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DF56BA-F12C-48C9-8C42-6D0888382B21}" type="datetimeFigureOut">
              <a:rPr lang="en-US" smtClean="0"/>
              <a:t>6/3/2020</a:t>
            </a:fld>
            <a:endParaRPr 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BE144B-B9B0-4FC2-A6CE-C71C67573E91}" type="slidenum">
              <a:rPr lang="en-US" smtClean="0"/>
              <a:t>‹#›</a:t>
            </a:fld>
            <a:endParaRPr lang="en-US"/>
          </a:p>
        </p:txBody>
      </p:sp>
    </p:spTree>
    <p:extLst>
      <p:ext uri="{BB962C8B-B14F-4D97-AF65-F5344CB8AC3E}">
        <p14:creationId xmlns:p14="http://schemas.microsoft.com/office/powerpoint/2010/main" val="201285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1F5E1-94BD-4612-904B-C78400F65B08}" type="datetimeFigureOut">
              <a:rPr lang="en-US" smtClean="0"/>
              <a:t>6/3/2020</a:t>
            </a:fld>
            <a:endParaRPr 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82048-54E4-4189-8945-049D6C18BC97}" type="slidenum">
              <a:rPr lang="en-US" smtClean="0"/>
              <a:t>‹#›</a:t>
            </a:fld>
            <a:endParaRPr lang="en-US"/>
          </a:p>
        </p:txBody>
      </p:sp>
    </p:spTree>
    <p:extLst>
      <p:ext uri="{BB962C8B-B14F-4D97-AF65-F5344CB8AC3E}">
        <p14:creationId xmlns:p14="http://schemas.microsoft.com/office/powerpoint/2010/main" val="315719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6"/>
            <a:ext cx="18287207" cy="10286554"/>
          </a:xfrm>
          <a:prstGeom prst="rect">
            <a:avLst/>
          </a:prstGeom>
        </p:spPr>
      </p:pic>
      <p:sp>
        <p:nvSpPr>
          <p:cNvPr id="2" name="Title 1"/>
          <p:cNvSpPr>
            <a:spLocks noGrp="1"/>
          </p:cNvSpPr>
          <p:nvPr>
            <p:ph type="ctrTitle" hasCustomPrompt="1"/>
          </p:nvPr>
        </p:nvSpPr>
        <p:spPr>
          <a:xfrm>
            <a:off x="2285802" y="3500314"/>
            <a:ext cx="13714810" cy="3581400"/>
          </a:xfrm>
        </p:spPr>
        <p:txBody>
          <a:bodyPr anchor="ctr"/>
          <a:lstStyle>
            <a:lvl1pPr algn="ctr">
              <a:defRPr sz="8999">
                <a:solidFill>
                  <a:schemeClr val="tx1"/>
                </a:solidFill>
              </a:defRPr>
            </a:lvl1pPr>
          </a:lstStyle>
          <a:p>
            <a:r>
              <a:rPr lang="en-US" altLang="ja-JP" dirty="0"/>
              <a:t>Master Title</a:t>
            </a:r>
            <a:endParaRPr lang="en-US" dirty="0"/>
          </a:p>
        </p:txBody>
      </p:sp>
      <p:sp>
        <p:nvSpPr>
          <p:cNvPr id="3" name="Subtitle 2"/>
          <p:cNvSpPr>
            <a:spLocks noGrp="1"/>
          </p:cNvSpPr>
          <p:nvPr>
            <p:ph type="subTitle" idx="1" hasCustomPrompt="1"/>
          </p:nvPr>
        </p:nvSpPr>
        <p:spPr>
          <a:xfrm>
            <a:off x="2285802" y="8271518"/>
            <a:ext cx="13714810" cy="1556961"/>
          </a:xfrm>
        </p:spPr>
        <p:txBody>
          <a:bodyPr>
            <a:normAutofit/>
          </a:bodyPr>
          <a:lstStyle>
            <a:lvl1pPr marL="0" indent="0" algn="ctr">
              <a:buNone/>
              <a:defRPr sz="2400" baseline="0">
                <a:solidFill>
                  <a:schemeClr val="tx1"/>
                </a:solidFill>
                <a:latin typeface="+mn-lt"/>
              </a:defRPr>
            </a:lvl1pPr>
            <a:lvl2pPr marL="685754" indent="0" algn="ctr">
              <a:buNone/>
              <a:defRPr sz="3000"/>
            </a:lvl2pPr>
            <a:lvl3pPr marL="1371509" indent="0" algn="ctr">
              <a:buNone/>
              <a:defRPr sz="2700"/>
            </a:lvl3pPr>
            <a:lvl4pPr marL="2057263" indent="0" algn="ctr">
              <a:buNone/>
              <a:defRPr sz="2400"/>
            </a:lvl4pPr>
            <a:lvl5pPr marL="2743017" indent="0" algn="ctr">
              <a:buNone/>
              <a:defRPr sz="2400"/>
            </a:lvl5pPr>
            <a:lvl6pPr marL="3428771" indent="0" algn="ctr">
              <a:buNone/>
              <a:defRPr sz="2400"/>
            </a:lvl6pPr>
            <a:lvl7pPr marL="4114526" indent="0" algn="ctr">
              <a:buNone/>
              <a:defRPr sz="2400"/>
            </a:lvl7pPr>
            <a:lvl8pPr marL="4800280" indent="0" algn="ctr">
              <a:buNone/>
              <a:defRPr sz="2400"/>
            </a:lvl8pPr>
            <a:lvl9pPr marL="5486034" indent="0" algn="ctr">
              <a:buNone/>
              <a:defRPr sz="2400"/>
            </a:lvl9pPr>
          </a:lstStyle>
          <a:p>
            <a:r>
              <a:rPr lang="en-US" dirty="0"/>
              <a:t>Master Subtitle</a:t>
            </a:r>
          </a:p>
        </p:txBody>
      </p:sp>
    </p:spTree>
    <p:extLst>
      <p:ext uri="{BB962C8B-B14F-4D97-AF65-F5344CB8AC3E}">
        <p14:creationId xmlns:p14="http://schemas.microsoft.com/office/powerpoint/2010/main" val="49332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Image - 1 Colum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6" y="7209977"/>
            <a:ext cx="16085635" cy="662321"/>
          </a:xfrm>
        </p:spPr>
        <p:txBody>
          <a:bodyPr anchor="b"/>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7951924"/>
            <a:ext cx="16077615" cy="1510732"/>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82455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graph - 1 Colum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6" y="7209977"/>
            <a:ext cx="16120393" cy="662321"/>
          </a:xfrm>
        </p:spPr>
        <p:txBody>
          <a:bodyPr anchor="b"/>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7951924"/>
            <a:ext cx="16077615" cy="1510732"/>
          </a:xfrm>
        </p:spPr>
        <p:txBody>
          <a:bodyPr>
            <a:normAutofit/>
          </a:bodyPr>
          <a:lstStyle>
            <a:lvl1pPr>
              <a:defRPr sz="2400" baseline="0">
                <a:solidFill>
                  <a:schemeClr val="bg1"/>
                </a:solidFill>
              </a:defRPr>
            </a:lvl1pPr>
          </a:lstStyle>
          <a:p>
            <a:pPr lvl="0"/>
            <a:r>
              <a:rPr lang="en-US" dirty="0"/>
              <a:t>Text Here</a:t>
            </a:r>
          </a:p>
        </p:txBody>
      </p:sp>
      <p:sp>
        <p:nvSpPr>
          <p:cNvPr id="9" name="グラフ プレースホルダー 8"/>
          <p:cNvSpPr>
            <a:spLocks noGrp="1"/>
          </p:cNvSpPr>
          <p:nvPr>
            <p:ph type="chart" sz="quarter" idx="16" hasCustomPrompt="1"/>
          </p:nvPr>
        </p:nvSpPr>
        <p:spPr>
          <a:xfrm>
            <a:off x="1028700" y="2311400"/>
            <a:ext cx="15875000" cy="4775200"/>
          </a:xfrm>
        </p:spPr>
        <p:txBody>
          <a:bodyPr>
            <a:normAutofit/>
          </a:bodyPr>
          <a:lstStyle>
            <a:lvl1pPr>
              <a:defRPr sz="2000"/>
            </a:lvl1pPr>
          </a:lstStyle>
          <a:p>
            <a:r>
              <a:rPr lang="en-US" dirty="0"/>
              <a:t>Add Graph</a:t>
            </a:r>
          </a:p>
        </p:txBody>
      </p:sp>
    </p:spTree>
    <p:extLst>
      <p:ext uri="{BB962C8B-B14F-4D97-AF65-F5344CB8AC3E}">
        <p14:creationId xmlns:p14="http://schemas.microsoft.com/office/powerpoint/2010/main" val="10802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6" y="2886997"/>
            <a:ext cx="16028029" cy="662321"/>
          </a:xfrm>
        </p:spPr>
        <p:txBody>
          <a:bodyPr anchor="ctr"/>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3628943"/>
            <a:ext cx="16077615" cy="2074027"/>
          </a:xfrm>
        </p:spPr>
        <p:txBody>
          <a:bodyPr>
            <a:normAutofit/>
          </a:bodyPr>
          <a:lstStyle>
            <a:lvl1pPr>
              <a:defRPr sz="2400" baseline="0">
                <a:solidFill>
                  <a:schemeClr val="bg1"/>
                </a:solidFill>
              </a:defRPr>
            </a:lvl1pPr>
          </a:lstStyle>
          <a:p>
            <a:pPr lvl="0"/>
            <a:r>
              <a:rPr lang="en-US" dirty="0"/>
              <a:t>Text Here</a:t>
            </a:r>
          </a:p>
        </p:txBody>
      </p:sp>
      <p:sp>
        <p:nvSpPr>
          <p:cNvPr id="11" name="テキスト プレースホルダー 11"/>
          <p:cNvSpPr>
            <a:spLocks noGrp="1"/>
          </p:cNvSpPr>
          <p:nvPr>
            <p:ph type="body" sz="quarter" idx="16" hasCustomPrompt="1"/>
          </p:nvPr>
        </p:nvSpPr>
        <p:spPr>
          <a:xfrm>
            <a:off x="995196" y="5999166"/>
            <a:ext cx="16032039" cy="662321"/>
          </a:xfrm>
        </p:spPr>
        <p:txBody>
          <a:bodyPr anchor="ctr"/>
          <a:lstStyle>
            <a:lvl1pPr>
              <a:defRPr baseline="0">
                <a:solidFill>
                  <a:srgbClr val="3A75FB"/>
                </a:solidFill>
              </a:defRPr>
            </a:lvl1pPr>
          </a:lstStyle>
          <a:p>
            <a:pPr lvl="0"/>
            <a:r>
              <a:rPr lang="en-US" dirty="0"/>
              <a:t>Text Here</a:t>
            </a:r>
          </a:p>
        </p:txBody>
      </p:sp>
      <p:sp>
        <p:nvSpPr>
          <p:cNvPr id="14" name="テキスト プレースホルダー 11"/>
          <p:cNvSpPr>
            <a:spLocks noGrp="1"/>
          </p:cNvSpPr>
          <p:nvPr>
            <p:ph type="body" sz="quarter" idx="17" hasCustomPrompt="1"/>
          </p:nvPr>
        </p:nvSpPr>
        <p:spPr>
          <a:xfrm>
            <a:off x="991185" y="6741112"/>
            <a:ext cx="16077615" cy="2074027"/>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242513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500"/>
                                        <p:tgtEl>
                                          <p:spTgt spid="13">
                                            <p:txEl>
                                              <p:pRg st="0" end="0"/>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6" y="2656703"/>
            <a:ext cx="16028029" cy="662321"/>
          </a:xfrm>
        </p:spPr>
        <p:txBody>
          <a:bodyPr anchor="ctr"/>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3398649"/>
            <a:ext cx="16077615" cy="1179677"/>
          </a:xfrm>
        </p:spPr>
        <p:txBody>
          <a:bodyPr>
            <a:normAutofit/>
          </a:bodyPr>
          <a:lstStyle>
            <a:lvl1pPr>
              <a:defRPr sz="2400" baseline="0">
                <a:solidFill>
                  <a:schemeClr val="bg1"/>
                </a:solidFill>
              </a:defRPr>
            </a:lvl1pPr>
          </a:lstStyle>
          <a:p>
            <a:pPr lvl="0"/>
            <a:r>
              <a:rPr lang="en-US" dirty="0"/>
              <a:t>Text Here</a:t>
            </a:r>
            <a:br>
              <a:rPr lang="en-US" dirty="0"/>
            </a:br>
            <a:endParaRPr lang="en-US" dirty="0"/>
          </a:p>
        </p:txBody>
      </p:sp>
      <p:sp>
        <p:nvSpPr>
          <p:cNvPr id="11" name="テキスト プレースホルダー 11"/>
          <p:cNvSpPr>
            <a:spLocks noGrp="1"/>
          </p:cNvSpPr>
          <p:nvPr>
            <p:ph type="body" sz="quarter" idx="16" hasCustomPrompt="1"/>
          </p:nvPr>
        </p:nvSpPr>
        <p:spPr>
          <a:xfrm>
            <a:off x="995196" y="4902598"/>
            <a:ext cx="16032039" cy="662321"/>
          </a:xfrm>
        </p:spPr>
        <p:txBody>
          <a:bodyPr anchor="ctr"/>
          <a:lstStyle>
            <a:lvl1pPr>
              <a:defRPr baseline="0">
                <a:solidFill>
                  <a:srgbClr val="3A75FB"/>
                </a:solidFill>
              </a:defRPr>
            </a:lvl1pPr>
          </a:lstStyle>
          <a:p>
            <a:pPr lvl="0"/>
            <a:r>
              <a:rPr lang="en-US" dirty="0"/>
              <a:t>Text Here</a:t>
            </a:r>
          </a:p>
        </p:txBody>
      </p:sp>
      <p:sp>
        <p:nvSpPr>
          <p:cNvPr id="14" name="テキスト プレースホルダー 11"/>
          <p:cNvSpPr>
            <a:spLocks noGrp="1"/>
          </p:cNvSpPr>
          <p:nvPr>
            <p:ph type="body" sz="quarter" idx="17" hasCustomPrompt="1"/>
          </p:nvPr>
        </p:nvSpPr>
        <p:spPr>
          <a:xfrm>
            <a:off x="991185" y="5644544"/>
            <a:ext cx="16077615" cy="1179677"/>
          </a:xfrm>
        </p:spPr>
        <p:txBody>
          <a:bodyPr>
            <a:normAutofit/>
          </a:bodyPr>
          <a:lstStyle>
            <a:lvl1pPr>
              <a:defRPr sz="2400" baseline="0">
                <a:solidFill>
                  <a:schemeClr val="bg1"/>
                </a:solidFill>
              </a:defRPr>
            </a:lvl1pPr>
          </a:lstStyle>
          <a:p>
            <a:pPr lvl="0"/>
            <a:r>
              <a:rPr lang="en-US" dirty="0"/>
              <a:t>Text Here</a:t>
            </a:r>
          </a:p>
        </p:txBody>
      </p:sp>
      <p:sp>
        <p:nvSpPr>
          <p:cNvPr id="15" name="テキスト プレースホルダー 11"/>
          <p:cNvSpPr>
            <a:spLocks noGrp="1"/>
          </p:cNvSpPr>
          <p:nvPr>
            <p:ph type="body" sz="quarter" idx="18" hasCustomPrompt="1"/>
          </p:nvPr>
        </p:nvSpPr>
        <p:spPr>
          <a:xfrm>
            <a:off x="979154" y="7136462"/>
            <a:ext cx="16032039" cy="662321"/>
          </a:xfrm>
        </p:spPr>
        <p:txBody>
          <a:bodyPr anchor="ctr"/>
          <a:lstStyle>
            <a:lvl1pPr>
              <a:defRPr baseline="0">
                <a:solidFill>
                  <a:srgbClr val="3A75FB"/>
                </a:solidFill>
              </a:defRPr>
            </a:lvl1pPr>
          </a:lstStyle>
          <a:p>
            <a:pPr lvl="0"/>
            <a:r>
              <a:rPr lang="en-US" dirty="0"/>
              <a:t>Text Here</a:t>
            </a:r>
          </a:p>
        </p:txBody>
      </p:sp>
      <p:sp>
        <p:nvSpPr>
          <p:cNvPr id="16" name="テキスト プレースホルダー 11"/>
          <p:cNvSpPr>
            <a:spLocks noGrp="1"/>
          </p:cNvSpPr>
          <p:nvPr>
            <p:ph type="body" sz="quarter" idx="19" hasCustomPrompt="1"/>
          </p:nvPr>
        </p:nvSpPr>
        <p:spPr>
          <a:xfrm>
            <a:off x="975143" y="7878408"/>
            <a:ext cx="16077615" cy="1179677"/>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7590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500"/>
                                        <p:tgtEl>
                                          <p:spTgt spid="14">
                                            <p:txEl>
                                              <p:pRg st="0" end="0"/>
                                            </p:txEl>
                                          </p:spTgt>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fade">
                                      <p:cBhvr>
                                        <p:cTn id="4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7" y="3524669"/>
            <a:ext cx="5738477" cy="4692899"/>
          </a:xfrm>
        </p:spPr>
        <p:txBody>
          <a:bodyPr anchor="ctr"/>
          <a:lstStyle>
            <a:lvl1pPr algn="l">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6761747" y="3525253"/>
            <a:ext cx="10311063" cy="4692315"/>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a:p>
            <a:pPr lvl="0"/>
            <a:endParaRPr lang="en-US" dirty="0"/>
          </a:p>
        </p:txBody>
      </p:sp>
    </p:spTree>
    <p:extLst>
      <p:ext uri="{BB962C8B-B14F-4D97-AF65-F5344CB8AC3E}">
        <p14:creationId xmlns:p14="http://schemas.microsoft.com/office/powerpoint/2010/main" val="307209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 1 Column - Vertical">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30302" y="8540046"/>
            <a:ext cx="7368696" cy="596833"/>
          </a:xfrm>
          <a:prstGeom prst="rect">
            <a:avLst/>
          </a:prstGeom>
        </p:spPr>
      </p:pic>
      <p:sp>
        <p:nvSpPr>
          <p:cNvPr id="16" name="正方形/長方形 15"/>
          <p:cNvSpPr/>
          <p:nvPr userDrawn="1"/>
        </p:nvSpPr>
        <p:spPr>
          <a:xfrm>
            <a:off x="-12033" y="2839453"/>
            <a:ext cx="8554453" cy="5702968"/>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3702" y="2743197"/>
            <a:ext cx="8361623"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69550" y="3533705"/>
            <a:ext cx="8383733" cy="4922117"/>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9" name="図プレースホルダー 8"/>
          <p:cNvSpPr>
            <a:spLocks noGrp="1"/>
          </p:cNvSpPr>
          <p:nvPr>
            <p:ph type="pic" sz="quarter" idx="16" hasCustomPrompt="1"/>
          </p:nvPr>
        </p:nvSpPr>
        <p:spPr>
          <a:xfrm>
            <a:off x="-12033" y="2952750"/>
            <a:ext cx="8446170" cy="5481387"/>
          </a:xfrm>
        </p:spPr>
        <p:txBody>
          <a:bodyPr>
            <a:normAutofit/>
          </a:bodyPr>
          <a:lstStyle>
            <a:lvl1pPr>
              <a:defRPr sz="2000">
                <a:solidFill>
                  <a:schemeClr val="tx1">
                    <a:lumMod val="90000"/>
                    <a:lumOff val="10000"/>
                  </a:schemeClr>
                </a:solidFill>
              </a:defRPr>
            </a:lvl1pPr>
          </a:lstStyle>
          <a:p>
            <a:r>
              <a:rPr lang="en-US" dirty="0"/>
              <a:t>Add Image</a:t>
            </a:r>
          </a:p>
        </p:txBody>
      </p:sp>
    </p:spTree>
    <p:extLst>
      <p:ext uri="{BB962C8B-B14F-4D97-AF65-F5344CB8AC3E}">
        <p14:creationId xmlns:p14="http://schemas.microsoft.com/office/powerpoint/2010/main" val="224879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anim calcmode="lin" valueType="num">
                                      <p:cBhvr>
                                        <p:cTn id="3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fade">
                                      <p:cBhvr>
                                        <p:cTn id="39" dur="500"/>
                                        <p:tgtEl>
                                          <p:spTgt spid="13">
                                            <p:txEl>
                                              <p:pRg st="0" end="0"/>
                                            </p:txEl>
                                          </p:spTgt>
                                        </p:tgtEl>
                                      </p:cBhvr>
                                    </p:animEffect>
                                    <p:anim calcmode="lin" valueType="num">
                                      <p:cBhvr>
                                        <p:cTn id="4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allAtOnce"/>
      <p:bldP spid="9" grpId="0"/>
    </p:bld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 Image - 2 Columns - Vertical">
    <p:spTree>
      <p:nvGrpSpPr>
        <p:cNvPr id="1" name=""/>
        <p:cNvGrpSpPr/>
        <p:nvPr/>
      </p:nvGrpSpPr>
      <p:grpSpPr>
        <a:xfrm>
          <a:off x="0" y="0"/>
          <a:ext cx="0" cy="0"/>
          <a:chOff x="0" y="0"/>
          <a:chExt cx="0" cy="0"/>
        </a:xfrm>
      </p:grpSpPr>
      <p:sp>
        <p:nvSpPr>
          <p:cNvPr id="16" name="正方形/長方形 15"/>
          <p:cNvSpPr/>
          <p:nvPr userDrawn="1"/>
        </p:nvSpPr>
        <p:spPr>
          <a:xfrm>
            <a:off x="-12033" y="2839453"/>
            <a:ext cx="8554453" cy="5702968"/>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3702" y="2743197"/>
            <a:ext cx="8361623"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69550" y="3533705"/>
            <a:ext cx="8383733" cy="205295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
        <p:nvSpPr>
          <p:cNvPr id="14" name="テキスト プレースホルダー 11"/>
          <p:cNvSpPr>
            <a:spLocks noGrp="1"/>
          </p:cNvSpPr>
          <p:nvPr>
            <p:ph type="body" sz="quarter" idx="17" hasCustomPrompt="1"/>
          </p:nvPr>
        </p:nvSpPr>
        <p:spPr>
          <a:xfrm>
            <a:off x="8871723" y="5578639"/>
            <a:ext cx="8361623" cy="756363"/>
          </a:xfrm>
        </p:spPr>
        <p:txBody>
          <a:bodyPr anchor="b">
            <a:normAutofit/>
          </a:bodyPr>
          <a:lstStyle>
            <a:lvl1pPr algn="l">
              <a:defRPr sz="3600" baseline="0">
                <a:solidFill>
                  <a:srgbClr val="3A75FB"/>
                </a:solidFill>
              </a:defRPr>
            </a:lvl1pPr>
          </a:lstStyle>
          <a:p>
            <a:pPr lvl="0"/>
            <a:r>
              <a:rPr lang="en-US" dirty="0"/>
              <a:t>Text Here</a:t>
            </a:r>
          </a:p>
        </p:txBody>
      </p:sp>
      <p:sp>
        <p:nvSpPr>
          <p:cNvPr id="17" name="テキスト プレースホルダー 11"/>
          <p:cNvSpPr>
            <a:spLocks noGrp="1"/>
          </p:cNvSpPr>
          <p:nvPr>
            <p:ph type="body" sz="quarter" idx="18" hasCustomPrompt="1"/>
          </p:nvPr>
        </p:nvSpPr>
        <p:spPr>
          <a:xfrm>
            <a:off x="8877571" y="6369147"/>
            <a:ext cx="8383733" cy="205295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pic>
        <p:nvPicPr>
          <p:cNvPr id="21" name="図 20"/>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330302" y="8540046"/>
            <a:ext cx="7368696" cy="596833"/>
          </a:xfrm>
          <a:prstGeom prst="rect">
            <a:avLst/>
          </a:prstGeom>
        </p:spPr>
      </p:pic>
      <p:sp>
        <p:nvSpPr>
          <p:cNvPr id="23" name="図プレースホルダー 8"/>
          <p:cNvSpPr>
            <a:spLocks noGrp="1"/>
          </p:cNvSpPr>
          <p:nvPr>
            <p:ph type="pic" sz="quarter" idx="16" hasCustomPrompt="1"/>
          </p:nvPr>
        </p:nvSpPr>
        <p:spPr>
          <a:xfrm>
            <a:off x="-12033" y="2952750"/>
            <a:ext cx="8446170" cy="5481387"/>
          </a:xfrm>
        </p:spPr>
        <p:txBody>
          <a:bodyPr>
            <a:normAutofit/>
          </a:bodyPr>
          <a:lstStyle>
            <a:lvl1pPr>
              <a:defRPr sz="2000">
                <a:solidFill>
                  <a:schemeClr val="tx1">
                    <a:lumMod val="90000"/>
                    <a:lumOff val="10000"/>
                  </a:schemeClr>
                </a:solidFill>
              </a:defRPr>
            </a:lvl1pPr>
          </a:lstStyle>
          <a:p>
            <a:r>
              <a:rPr lang="en-US" dirty="0"/>
              <a:t>Add Image</a:t>
            </a:r>
          </a:p>
        </p:txBody>
      </p:sp>
    </p:spTree>
    <p:extLst>
      <p:ext uri="{BB962C8B-B14F-4D97-AF65-F5344CB8AC3E}">
        <p14:creationId xmlns:p14="http://schemas.microsoft.com/office/powerpoint/2010/main" val="16841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2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500"/>
                                        <p:tgtEl>
                                          <p:spTgt spid="14">
                                            <p:txEl>
                                              <p:pRg st="0" end="0"/>
                                            </p:txEl>
                                          </p:spTgt>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3" grpId="0"/>
    </p:bld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Image - 1 Column - Vertical - Caption">
    <p:spTree>
      <p:nvGrpSpPr>
        <p:cNvPr id="1" name=""/>
        <p:cNvGrpSpPr/>
        <p:nvPr/>
      </p:nvGrpSpPr>
      <p:grpSpPr>
        <a:xfrm>
          <a:off x="0" y="0"/>
          <a:ext cx="0" cy="0"/>
          <a:chOff x="0" y="0"/>
          <a:chExt cx="0" cy="0"/>
        </a:xfrm>
      </p:grpSpPr>
      <p:sp>
        <p:nvSpPr>
          <p:cNvPr id="17" name="正方形/長方形 16"/>
          <p:cNvSpPr/>
          <p:nvPr userDrawn="1"/>
        </p:nvSpPr>
        <p:spPr>
          <a:xfrm>
            <a:off x="-12033" y="2839453"/>
            <a:ext cx="8554453" cy="5702968"/>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30302" y="8540046"/>
            <a:ext cx="7368696" cy="596833"/>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9420" y="2743197"/>
            <a:ext cx="8361623"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75268" y="3533705"/>
            <a:ext cx="8383733" cy="4922117"/>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9" name="図プレースホルダー 8"/>
          <p:cNvSpPr>
            <a:spLocks noGrp="1"/>
          </p:cNvSpPr>
          <p:nvPr>
            <p:ph type="pic" sz="quarter" idx="16" hasCustomPrompt="1"/>
          </p:nvPr>
        </p:nvSpPr>
        <p:spPr>
          <a:xfrm>
            <a:off x="-12033" y="2952750"/>
            <a:ext cx="8446170" cy="5481387"/>
          </a:xfrm>
        </p:spPr>
        <p:txBody>
          <a:bodyPr>
            <a:normAutofit/>
          </a:bodyPr>
          <a:lstStyle>
            <a:lvl1pPr>
              <a:defRPr sz="2000">
                <a:solidFill>
                  <a:schemeClr val="tx1">
                    <a:lumMod val="90000"/>
                    <a:lumOff val="10000"/>
                  </a:schemeClr>
                </a:solidFill>
              </a:defRPr>
            </a:lvl1pPr>
          </a:lstStyle>
          <a:p>
            <a:r>
              <a:rPr lang="en-US" dirty="0"/>
              <a:t>Add Image</a:t>
            </a:r>
          </a:p>
        </p:txBody>
      </p:sp>
      <p:sp>
        <p:nvSpPr>
          <p:cNvPr id="14" name="テキスト プレースホルダー 11"/>
          <p:cNvSpPr>
            <a:spLocks noGrp="1"/>
          </p:cNvSpPr>
          <p:nvPr>
            <p:ph type="body" sz="quarter" idx="17" hasCustomPrompt="1"/>
          </p:nvPr>
        </p:nvSpPr>
        <p:spPr>
          <a:xfrm>
            <a:off x="-12033" y="7904746"/>
            <a:ext cx="8446170"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Tree>
    <p:extLst>
      <p:ext uri="{BB962C8B-B14F-4D97-AF65-F5344CB8AC3E}">
        <p14:creationId xmlns:p14="http://schemas.microsoft.com/office/powerpoint/2010/main" val="412134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4">
                                            <p:bg/>
                                          </p:spTgt>
                                        </p:tgtEl>
                                        <p:attrNameLst>
                                          <p:attrName>style.visibility</p:attrName>
                                        </p:attrNameLst>
                                      </p:cBhvr>
                                      <p:to>
                                        <p:strVal val="visible"/>
                                      </p:to>
                                    </p:set>
                                    <p:animEffect transition="in" filter="fade">
                                      <p:cBhvr>
                                        <p:cTn id="33" dur="500"/>
                                        <p:tgtEl>
                                          <p:spTgt spid="14">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500"/>
                                        <p:tgtEl>
                                          <p:spTgt spid="14">
                                            <p:txEl>
                                              <p:pRg st="0" end="0"/>
                                            </p:txEl>
                                          </p:spTgt>
                                        </p:tgtEl>
                                      </p:cBhvr>
                                    </p:animEffect>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anim calcmode="lin" valueType="num">
                                      <p:cBhvr>
                                        <p:cTn id="4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500"/>
                                        <p:tgtEl>
                                          <p:spTgt spid="13">
                                            <p:txEl>
                                              <p:pRg st="0" end="0"/>
                                            </p:txEl>
                                          </p:spTgt>
                                        </p:tgtEl>
                                      </p:cBhvr>
                                    </p:animEffect>
                                    <p:anim calcmode="lin" valueType="num">
                                      <p:cBhvr>
                                        <p:cTn id="4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allAtOnce"/>
      <p:bldP spid="9" grpId="0"/>
      <p:bldP spid="14" grpId="0" build="allAtOnce"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 1 Column - Vertical - Caption - Skill">
    <p:spTree>
      <p:nvGrpSpPr>
        <p:cNvPr id="1" name=""/>
        <p:cNvGrpSpPr/>
        <p:nvPr/>
      </p:nvGrpSpPr>
      <p:grpSpPr>
        <a:xfrm>
          <a:off x="0" y="0"/>
          <a:ext cx="0" cy="0"/>
          <a:chOff x="0" y="0"/>
          <a:chExt cx="0" cy="0"/>
        </a:xfrm>
      </p:grpSpPr>
      <p:sp>
        <p:nvSpPr>
          <p:cNvPr id="17" name="正方形/長方形 16"/>
          <p:cNvSpPr/>
          <p:nvPr userDrawn="1"/>
        </p:nvSpPr>
        <p:spPr>
          <a:xfrm>
            <a:off x="-12033" y="2839453"/>
            <a:ext cx="8554453" cy="5702968"/>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30302" y="8540046"/>
            <a:ext cx="7368696" cy="596833"/>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9420" y="2743197"/>
            <a:ext cx="8361623"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75268" y="3533705"/>
            <a:ext cx="8383733" cy="1531781"/>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9" name="図プレースホルダー 8"/>
          <p:cNvSpPr>
            <a:spLocks noGrp="1"/>
          </p:cNvSpPr>
          <p:nvPr>
            <p:ph type="pic" sz="quarter" idx="16" hasCustomPrompt="1"/>
          </p:nvPr>
        </p:nvSpPr>
        <p:spPr>
          <a:xfrm>
            <a:off x="-12033" y="2952750"/>
            <a:ext cx="8446170" cy="5481387"/>
          </a:xfrm>
        </p:spPr>
        <p:txBody>
          <a:bodyPr>
            <a:normAutofit/>
          </a:bodyPr>
          <a:lstStyle>
            <a:lvl1pPr>
              <a:defRPr sz="2000">
                <a:solidFill>
                  <a:schemeClr val="tx1">
                    <a:lumMod val="90000"/>
                    <a:lumOff val="10000"/>
                  </a:schemeClr>
                </a:solidFill>
              </a:defRPr>
            </a:lvl1pPr>
          </a:lstStyle>
          <a:p>
            <a:r>
              <a:rPr lang="en-US" dirty="0"/>
              <a:t>Add Image</a:t>
            </a:r>
          </a:p>
        </p:txBody>
      </p:sp>
      <p:sp>
        <p:nvSpPr>
          <p:cNvPr id="14" name="テキスト プレースホルダー 11"/>
          <p:cNvSpPr>
            <a:spLocks noGrp="1"/>
          </p:cNvSpPr>
          <p:nvPr>
            <p:ph type="body" sz="quarter" idx="17" hasCustomPrompt="1"/>
          </p:nvPr>
        </p:nvSpPr>
        <p:spPr>
          <a:xfrm>
            <a:off x="-12033" y="7904746"/>
            <a:ext cx="8446170"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Tree>
    <p:extLst>
      <p:ext uri="{BB962C8B-B14F-4D97-AF65-F5344CB8AC3E}">
        <p14:creationId xmlns:p14="http://schemas.microsoft.com/office/powerpoint/2010/main" val="74552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anim calcmode="lin" valueType="num">
                                      <p:cBhvr>
                                        <p:cTn id="3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fade">
                                      <p:cBhvr>
                                        <p:cTn id="39" dur="500"/>
                                        <p:tgtEl>
                                          <p:spTgt spid="13">
                                            <p:txEl>
                                              <p:pRg st="0" end="0"/>
                                            </p:txEl>
                                          </p:spTgt>
                                        </p:tgtEl>
                                      </p:cBhvr>
                                    </p:animEffect>
                                    <p:anim calcmode="lin" valueType="num">
                                      <p:cBhvr>
                                        <p:cTn id="4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14">
                                            <p:bg/>
                                          </p:spTgt>
                                        </p:tgtEl>
                                        <p:attrNameLst>
                                          <p:attrName>style.visibility</p:attrName>
                                        </p:attrNameLst>
                                      </p:cBhvr>
                                      <p:to>
                                        <p:strVal val="visible"/>
                                      </p:to>
                                    </p:set>
                                    <p:animEffect transition="in" filter="fade">
                                      <p:cBhvr>
                                        <p:cTn id="45" dur="500"/>
                                        <p:tgtEl>
                                          <p:spTgt spid="14">
                                            <p:bg/>
                                          </p:spTgt>
                                        </p:tgtEl>
                                      </p:cBhvr>
                                    </p:animEffect>
                                    <p:anim calcmode="lin" valueType="num">
                                      <p:cBhvr>
                                        <p:cTn id="46" dur="500" fill="hold"/>
                                        <p:tgtEl>
                                          <p:spTgt spid="14">
                                            <p:bg/>
                                          </p:spTgt>
                                        </p:tgtEl>
                                        <p:attrNameLst>
                                          <p:attrName>ppt_x</p:attrName>
                                        </p:attrNameLst>
                                      </p:cBhvr>
                                      <p:tavLst>
                                        <p:tav tm="0">
                                          <p:val>
                                            <p:strVal val="#ppt_x"/>
                                          </p:val>
                                        </p:tav>
                                        <p:tav tm="100000">
                                          <p:val>
                                            <p:strVal val="#ppt_x"/>
                                          </p:val>
                                        </p:tav>
                                      </p:tavLst>
                                    </p:anim>
                                    <p:anim calcmode="lin" valueType="num">
                                      <p:cBhvr>
                                        <p:cTn id="47" dur="5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500"/>
                                        <p:tgtEl>
                                          <p:spTgt spid="14">
                                            <p:txEl>
                                              <p:pRg st="0" end="0"/>
                                            </p:txEl>
                                          </p:spTgt>
                                        </p:tgtEl>
                                      </p:cBhvr>
                                    </p:animEffect>
                                    <p:anim calcmode="lin" valueType="num">
                                      <p:cBhvr>
                                        <p:cTn id="5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9" grpId="0"/>
      <p:bldP spid="14" grpId="0" build="p" animBg="1">
        <p:tmplLst>
          <p:tmpl lvl="1">
            <p:tnLst>
              <p:par>
                <p:cTn presetID="42"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Lst>
  </p:timing>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Image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3702" y="2743197"/>
            <a:ext cx="8361623"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69550" y="3533705"/>
            <a:ext cx="8383733" cy="4922117"/>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390494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anim calcmode="lin" valueType="num">
                                      <p:cBhvr>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anim calcmode="lin" valueType="num">
                                      <p:cBhvr>
                                        <p:cTn id="3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allAtOnce"/>
    </p:bld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5427094"/>
            <a:ext cx="3513221" cy="2173513"/>
          </a:xfrm>
          <a:prstGeom prst="rect">
            <a:avLst/>
          </a:prstGeom>
        </p:spPr>
      </p:pic>
      <p:sp>
        <p:nvSpPr>
          <p:cNvPr id="3" name="Title 1"/>
          <p:cNvSpPr>
            <a:spLocks noGrp="1"/>
          </p:cNvSpPr>
          <p:nvPr>
            <p:ph type="ctrTitle" hasCustomPrompt="1"/>
          </p:nvPr>
        </p:nvSpPr>
        <p:spPr>
          <a:xfrm>
            <a:off x="3476934" y="5245771"/>
            <a:ext cx="13714810" cy="1409384"/>
          </a:xfrm>
        </p:spPr>
        <p:txBody>
          <a:bodyPr anchor="b">
            <a:normAutofit/>
          </a:bodyPr>
          <a:lstStyle>
            <a:lvl1pPr algn="l">
              <a:defRPr sz="8000">
                <a:solidFill>
                  <a:schemeClr val="tx1"/>
                </a:solidFill>
              </a:defRPr>
            </a:lvl1pPr>
          </a:lstStyle>
          <a:p>
            <a:r>
              <a:rPr lang="en-US" altLang="ja-JP" dirty="0"/>
              <a:t>Master Title</a:t>
            </a:r>
            <a:endParaRPr lang="en-US" dirty="0"/>
          </a:p>
        </p:txBody>
      </p:sp>
      <p:sp>
        <p:nvSpPr>
          <p:cNvPr id="4" name="Subtitle 2"/>
          <p:cNvSpPr>
            <a:spLocks noGrp="1"/>
          </p:cNvSpPr>
          <p:nvPr>
            <p:ph type="subTitle" idx="1" hasCustomPrompt="1"/>
          </p:nvPr>
        </p:nvSpPr>
        <p:spPr>
          <a:xfrm>
            <a:off x="3549162" y="6514899"/>
            <a:ext cx="13714810" cy="595763"/>
          </a:xfrm>
        </p:spPr>
        <p:txBody>
          <a:bodyPr>
            <a:normAutofit/>
          </a:bodyPr>
          <a:lstStyle>
            <a:lvl1pPr marL="0" indent="0" algn="l">
              <a:buNone/>
              <a:defRPr sz="2400" baseline="0">
                <a:solidFill>
                  <a:schemeClr val="tx1"/>
                </a:solidFill>
                <a:latin typeface="+mn-lt"/>
              </a:defRPr>
            </a:lvl1pPr>
            <a:lvl2pPr marL="685754" indent="0" algn="ctr">
              <a:buNone/>
              <a:defRPr sz="3000"/>
            </a:lvl2pPr>
            <a:lvl3pPr marL="1371509" indent="0" algn="ctr">
              <a:buNone/>
              <a:defRPr sz="2700"/>
            </a:lvl3pPr>
            <a:lvl4pPr marL="2057263" indent="0" algn="ctr">
              <a:buNone/>
              <a:defRPr sz="2400"/>
            </a:lvl4pPr>
            <a:lvl5pPr marL="2743017" indent="0" algn="ctr">
              <a:buNone/>
              <a:defRPr sz="2400"/>
            </a:lvl5pPr>
            <a:lvl6pPr marL="3428771" indent="0" algn="ctr">
              <a:buNone/>
              <a:defRPr sz="2400"/>
            </a:lvl6pPr>
            <a:lvl7pPr marL="4114526" indent="0" algn="ctr">
              <a:buNone/>
              <a:defRPr sz="2400"/>
            </a:lvl7pPr>
            <a:lvl8pPr marL="4800280" indent="0" algn="ctr">
              <a:buNone/>
              <a:defRPr sz="2400"/>
            </a:lvl8pPr>
            <a:lvl9pPr marL="5486034" indent="0" algn="ctr">
              <a:buNone/>
              <a:defRPr sz="2400"/>
            </a:lvl9pPr>
          </a:lstStyle>
          <a:p>
            <a:r>
              <a:rPr lang="en-US" dirty="0"/>
              <a:t>Master Subtitle</a:t>
            </a:r>
          </a:p>
        </p:txBody>
      </p:sp>
      <p:sp>
        <p:nvSpPr>
          <p:cNvPr id="5" name="テキスト プレースホルダー 11"/>
          <p:cNvSpPr>
            <a:spLocks noGrp="1"/>
          </p:cNvSpPr>
          <p:nvPr>
            <p:ph type="body" sz="quarter" idx="14" hasCustomPrompt="1"/>
          </p:nvPr>
        </p:nvSpPr>
        <p:spPr>
          <a:xfrm>
            <a:off x="349502" y="6290977"/>
            <a:ext cx="2874961" cy="662321"/>
          </a:xfrm>
        </p:spPr>
        <p:txBody>
          <a:bodyPr/>
          <a:lstStyle>
            <a:lvl1pPr algn="r">
              <a:defRPr baseline="0">
                <a:solidFill>
                  <a:schemeClr val="accent1"/>
                </a:solidFill>
                <a:latin typeface="Aileron Thin" pitchFamily="50" charset="0"/>
              </a:defRPr>
            </a:lvl1pPr>
          </a:lstStyle>
          <a:p>
            <a:pPr lvl="0"/>
            <a:r>
              <a:rPr lang="en-US" dirty="0"/>
              <a:t>Section 00</a:t>
            </a:r>
          </a:p>
        </p:txBody>
      </p:sp>
    </p:spTree>
    <p:extLst>
      <p:ext uri="{BB962C8B-B14F-4D97-AF65-F5344CB8AC3E}">
        <p14:creationId xmlns:p14="http://schemas.microsoft.com/office/powerpoint/2010/main" val="39164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ppt_x</p:attrName>
                                        </p:attrNameLst>
                                      </p:cBhvr>
                                      <p:tavLst>
                                        <p:tav tm="0">
                                          <p:val>
                                            <p:strVal val="#ppt_x"/>
                                          </p:val>
                                        </p:tav>
                                        <p:tav tm="100000">
                                          <p:val>
                                            <p:strVal val="#ppt_x"/>
                                          </p:val>
                                        </p:tav>
                                      </p:tavLst>
                                    </p:anim>
                                    <p:anim calcmode="lin" valueType="num">
                                      <p:cBhvr>
                                        <p:cTn id="18" dur="75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750"/>
                                        <p:tgtEl>
                                          <p:spTgt spid="4">
                                            <p:txEl>
                                              <p:pRg st="0" end="0"/>
                                            </p:txEl>
                                          </p:spTgt>
                                        </p:tgtEl>
                                      </p:cBhvr>
                                    </p:animEffect>
                                    <p:anim calcmode="lin" valueType="num">
                                      <p:cBhvr>
                                        <p:cTn id="22"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anim calcmode="lin" valueType="num">
                      <p:cBhvr>
                        <p:cTn dur="750" fill="hold"/>
                        <p:tgtEl>
                          <p:spTgt spid="4"/>
                        </p:tgtEl>
                        <p:attrNameLst>
                          <p:attrName>ppt_x</p:attrName>
                        </p:attrNameLst>
                      </p:cBhvr>
                      <p:tavLst>
                        <p:tav tm="0">
                          <p:val>
                            <p:strVal val="#ppt_x"/>
                          </p:val>
                        </p:tav>
                        <p:tav tm="100000">
                          <p:val>
                            <p:strVal val="#ppt_x"/>
                          </p:val>
                        </p:tav>
                      </p:tavLst>
                    </p:anim>
                    <p:anim calcmode="lin" valueType="num">
                      <p:cBhvr>
                        <p:cTn dur="75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250" fill="hold"/>
                        <p:tgtEl>
                          <p:spTgt spid="5"/>
                        </p:tgtEl>
                        <p:attrNameLst>
                          <p:attrName>ppt_x</p:attrName>
                        </p:attrNameLst>
                      </p:cBhvr>
                      <p:tavLst>
                        <p:tav tm="0">
                          <p:val>
                            <p:strVal val="0-#ppt_w/2"/>
                          </p:val>
                        </p:tav>
                        <p:tav tm="100000">
                          <p:val>
                            <p:strVal val="#ppt_x"/>
                          </p:val>
                        </p:tav>
                      </p:tavLst>
                    </p:anim>
                    <p:anim calcmode="lin" valueType="num">
                      <p:cBhvr additive="base">
                        <p:cTn dur="25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pic>
        <p:nvPicPr>
          <p:cNvPr id="25" name="図 2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711792" y="6801141"/>
            <a:ext cx="5198574" cy="421062"/>
          </a:xfrm>
          <a:prstGeom prst="rect">
            <a:avLst/>
          </a:prstGeom>
        </p:spPr>
      </p:pic>
      <p:pic>
        <p:nvPicPr>
          <p:cNvPr id="32" name="図 31"/>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6559630" y="6813190"/>
            <a:ext cx="5198574" cy="421062"/>
          </a:xfrm>
          <a:prstGeom prst="rect">
            <a:avLst/>
          </a:prstGeom>
        </p:spPr>
      </p:pic>
      <p:pic>
        <p:nvPicPr>
          <p:cNvPr id="33" name="図 32"/>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12417263" y="6813190"/>
            <a:ext cx="5198574" cy="421062"/>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747650" y="6823552"/>
            <a:ext cx="5198574" cy="421062"/>
          </a:xfrm>
          <a:prstGeom prst="rect">
            <a:avLst/>
          </a:prstGeom>
        </p:spPr>
      </p:pic>
      <p:sp>
        <p:nvSpPr>
          <p:cNvPr id="16" name="正方形/長方形 15"/>
          <p:cNvSpPr>
            <a:spLocks/>
          </p:cNvSpPr>
          <p:nvPr userDrawn="1"/>
        </p:nvSpPr>
        <p:spPr>
          <a:xfrm>
            <a:off x="747650" y="2863551"/>
            <a:ext cx="5040000"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3" name="テキスト プレースホルダー 11"/>
          <p:cNvSpPr>
            <a:spLocks noGrp="1"/>
          </p:cNvSpPr>
          <p:nvPr>
            <p:ph type="body" sz="quarter" idx="15" hasCustomPrompt="1"/>
          </p:nvPr>
        </p:nvSpPr>
        <p:spPr>
          <a:xfrm>
            <a:off x="12478600" y="7034083"/>
            <a:ext cx="497660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9" name="図プレースホルダー 8"/>
          <p:cNvSpPr>
            <a:spLocks noGrp="1"/>
          </p:cNvSpPr>
          <p:nvPr>
            <p:ph type="pic" sz="quarter" idx="16" hasCustomPrompt="1"/>
          </p:nvPr>
        </p:nvSpPr>
        <p:spPr>
          <a:xfrm>
            <a:off x="861282" y="2976848"/>
            <a:ext cx="4815223"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14" name="テキスト プレースホルダー 11"/>
          <p:cNvSpPr>
            <a:spLocks noGrp="1"/>
          </p:cNvSpPr>
          <p:nvPr>
            <p:ph type="body" sz="quarter" idx="17" hasCustomPrompt="1"/>
          </p:nvPr>
        </p:nvSpPr>
        <p:spPr>
          <a:xfrm>
            <a:off x="861284" y="6158101"/>
            <a:ext cx="481522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pic>
        <p:nvPicPr>
          <p:cNvPr id="18" name="図 17"/>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595488" y="6835601"/>
            <a:ext cx="5198574" cy="421062"/>
          </a:xfrm>
          <a:prstGeom prst="rect">
            <a:avLst/>
          </a:prstGeom>
        </p:spPr>
      </p:pic>
      <p:sp>
        <p:nvSpPr>
          <p:cNvPr id="19" name="正方形/長方形 18"/>
          <p:cNvSpPr>
            <a:spLocks/>
          </p:cNvSpPr>
          <p:nvPr userDrawn="1"/>
        </p:nvSpPr>
        <p:spPr>
          <a:xfrm>
            <a:off x="6595488" y="2875600"/>
            <a:ext cx="5040000"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0" name="図プレースホルダー 8"/>
          <p:cNvSpPr>
            <a:spLocks noGrp="1"/>
          </p:cNvSpPr>
          <p:nvPr>
            <p:ph type="pic" sz="quarter" idx="18" hasCustomPrompt="1"/>
          </p:nvPr>
        </p:nvSpPr>
        <p:spPr>
          <a:xfrm>
            <a:off x="6709120" y="2988897"/>
            <a:ext cx="4815223"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21" name="テキスト プレースホルダー 11"/>
          <p:cNvSpPr>
            <a:spLocks noGrp="1"/>
          </p:cNvSpPr>
          <p:nvPr>
            <p:ph type="body" sz="quarter" idx="19" hasCustomPrompt="1"/>
          </p:nvPr>
        </p:nvSpPr>
        <p:spPr>
          <a:xfrm>
            <a:off x="6709122" y="6170150"/>
            <a:ext cx="481522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pic>
        <p:nvPicPr>
          <p:cNvPr id="26" name="図 25"/>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2453121" y="6835601"/>
            <a:ext cx="5198574" cy="421062"/>
          </a:xfrm>
          <a:prstGeom prst="rect">
            <a:avLst/>
          </a:prstGeom>
        </p:spPr>
      </p:pic>
      <p:sp>
        <p:nvSpPr>
          <p:cNvPr id="27" name="正方形/長方形 26"/>
          <p:cNvSpPr>
            <a:spLocks/>
          </p:cNvSpPr>
          <p:nvPr userDrawn="1"/>
        </p:nvSpPr>
        <p:spPr>
          <a:xfrm>
            <a:off x="12453121" y="2875600"/>
            <a:ext cx="5040000"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8" name="図プレースホルダー 8"/>
          <p:cNvSpPr>
            <a:spLocks noGrp="1"/>
          </p:cNvSpPr>
          <p:nvPr>
            <p:ph type="pic" sz="quarter" idx="20" hasCustomPrompt="1"/>
          </p:nvPr>
        </p:nvSpPr>
        <p:spPr>
          <a:xfrm>
            <a:off x="12566753" y="2988897"/>
            <a:ext cx="4815223"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29" name="テキスト プレースホルダー 11"/>
          <p:cNvSpPr>
            <a:spLocks noGrp="1"/>
          </p:cNvSpPr>
          <p:nvPr>
            <p:ph type="body" sz="quarter" idx="21" hasCustomPrompt="1"/>
          </p:nvPr>
        </p:nvSpPr>
        <p:spPr>
          <a:xfrm>
            <a:off x="12566755" y="6170150"/>
            <a:ext cx="481522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
        <p:nvSpPr>
          <p:cNvPr id="30" name="テキスト プレースホルダー 11"/>
          <p:cNvSpPr>
            <a:spLocks noGrp="1"/>
          </p:cNvSpPr>
          <p:nvPr>
            <p:ph type="body" sz="quarter" idx="22" hasCustomPrompt="1"/>
          </p:nvPr>
        </p:nvSpPr>
        <p:spPr>
          <a:xfrm>
            <a:off x="6639731" y="7046132"/>
            <a:ext cx="497660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31" name="テキスト プレースホルダー 11"/>
          <p:cNvSpPr>
            <a:spLocks noGrp="1"/>
          </p:cNvSpPr>
          <p:nvPr>
            <p:ph type="body" sz="quarter" idx="23" hasCustomPrompt="1"/>
          </p:nvPr>
        </p:nvSpPr>
        <p:spPr>
          <a:xfrm>
            <a:off x="803789" y="7053392"/>
            <a:ext cx="497660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44499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4">
                                            <p:bg/>
                                          </p:spTgt>
                                        </p:tgtEl>
                                        <p:attrNameLst>
                                          <p:attrName>style.visibility</p:attrName>
                                        </p:attrNameLst>
                                      </p:cBhvr>
                                      <p:to>
                                        <p:strVal val="visible"/>
                                      </p:to>
                                    </p:set>
                                    <p:animEffect transition="in" filter="fade">
                                      <p:cBhvr>
                                        <p:cTn id="36" dur="500"/>
                                        <p:tgtEl>
                                          <p:spTgt spid="14">
                                            <p:bg/>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fade">
                                      <p:cBhvr>
                                        <p:cTn id="39" dur="500"/>
                                        <p:tgtEl>
                                          <p:spTgt spid="14">
                                            <p:txEl>
                                              <p:pRg st="0" end="0"/>
                                            </p:txEl>
                                          </p:spTgt>
                                        </p:tgtEl>
                                      </p:cBhvr>
                                    </p:animEffect>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fade">
                                      <p:cBhvr>
                                        <p:cTn id="43" dur="500"/>
                                        <p:tgtEl>
                                          <p:spTgt spid="31">
                                            <p:txEl>
                                              <p:pRg st="0" end="0"/>
                                            </p:txEl>
                                          </p:spTgt>
                                        </p:tgtEl>
                                      </p:cBhvr>
                                    </p:animEffect>
                                    <p:anim calcmode="lin" valueType="num">
                                      <p:cBhvr>
                                        <p:cTn id="4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21">
                                            <p:bg/>
                                          </p:spTgt>
                                        </p:tgtEl>
                                        <p:attrNameLst>
                                          <p:attrName>style.visibility</p:attrName>
                                        </p:attrNameLst>
                                      </p:cBhvr>
                                      <p:to>
                                        <p:strVal val="visible"/>
                                      </p:to>
                                    </p:set>
                                    <p:animEffect transition="in" filter="fade">
                                      <p:cBhvr>
                                        <p:cTn id="62" dur="500"/>
                                        <p:tgtEl>
                                          <p:spTgt spid="21">
                                            <p:bg/>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Effect transition="in" filter="fade">
                                      <p:cBhvr>
                                        <p:cTn id="65" dur="500"/>
                                        <p:tgtEl>
                                          <p:spTgt spid="21">
                                            <p:txEl>
                                              <p:pRg st="0" end="0"/>
                                            </p:txEl>
                                          </p:spTgt>
                                        </p:tgtEl>
                                      </p:cBhvr>
                                    </p:animEffect>
                                  </p:childTnLst>
                                </p:cTn>
                              </p:par>
                            </p:childTnLst>
                          </p:cTn>
                        </p:par>
                        <p:par>
                          <p:cTn id="66" fill="hold">
                            <p:stCondLst>
                              <p:cond delay="3000"/>
                            </p:stCondLst>
                            <p:childTnLst>
                              <p:par>
                                <p:cTn id="67" presetID="42" presetClass="entr" presetSubtype="0" fill="hold" grpId="0" nodeType="afterEffect">
                                  <p:stCondLst>
                                    <p:cond delay="0"/>
                                  </p:stCondLst>
                                  <p:childTnLst>
                                    <p:set>
                                      <p:cBhvr>
                                        <p:cTn id="68" dur="1" fill="hold">
                                          <p:stCondLst>
                                            <p:cond delay="0"/>
                                          </p:stCondLst>
                                        </p:cTn>
                                        <p:tgtEl>
                                          <p:spTgt spid="30">
                                            <p:txEl>
                                              <p:pRg st="0" end="0"/>
                                            </p:txEl>
                                          </p:spTgt>
                                        </p:tgtEl>
                                        <p:attrNameLst>
                                          <p:attrName>style.visibility</p:attrName>
                                        </p:attrNameLst>
                                      </p:cBhvr>
                                      <p:to>
                                        <p:strVal val="visible"/>
                                      </p:to>
                                    </p:set>
                                    <p:animEffect transition="in" filter="fade">
                                      <p:cBhvr>
                                        <p:cTn id="69" dur="500"/>
                                        <p:tgtEl>
                                          <p:spTgt spid="30">
                                            <p:txEl>
                                              <p:pRg st="0" end="0"/>
                                            </p:txEl>
                                          </p:spTgt>
                                        </p:tgtEl>
                                      </p:cBhvr>
                                    </p:animEffect>
                                    <p:anim calcmode="lin" valueType="num">
                                      <p:cBhvr>
                                        <p:cTn id="7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par>
                          <p:cTn id="85" fill="hold">
                            <p:stCondLst>
                              <p:cond delay="4000"/>
                            </p:stCondLst>
                            <p:childTnLst>
                              <p:par>
                                <p:cTn id="86" presetID="10" presetClass="entr" presetSubtype="0" fill="hold" grpId="0" nodeType="afterEffect">
                                  <p:stCondLst>
                                    <p:cond delay="0"/>
                                  </p:stCondLst>
                                  <p:childTnLst>
                                    <p:set>
                                      <p:cBhvr>
                                        <p:cTn id="87" dur="1" fill="hold">
                                          <p:stCondLst>
                                            <p:cond delay="0"/>
                                          </p:stCondLst>
                                        </p:cTn>
                                        <p:tgtEl>
                                          <p:spTgt spid="29">
                                            <p:bg/>
                                          </p:spTgt>
                                        </p:tgtEl>
                                        <p:attrNameLst>
                                          <p:attrName>style.visibility</p:attrName>
                                        </p:attrNameLst>
                                      </p:cBhvr>
                                      <p:to>
                                        <p:strVal val="visible"/>
                                      </p:to>
                                    </p:set>
                                    <p:animEffect transition="in" filter="fade">
                                      <p:cBhvr>
                                        <p:cTn id="88" dur="500"/>
                                        <p:tgtEl>
                                          <p:spTgt spid="29">
                                            <p:bg/>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Effect transition="in" filter="fade">
                                      <p:cBhvr>
                                        <p:cTn id="91" dur="500"/>
                                        <p:tgtEl>
                                          <p:spTgt spid="29">
                                            <p:txEl>
                                              <p:pRg st="0" end="0"/>
                                            </p:txEl>
                                          </p:spTgt>
                                        </p:tgtEl>
                                      </p:cBhvr>
                                    </p:animEffect>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13">
                                            <p:txEl>
                                              <p:pRg st="0" end="0"/>
                                            </p:txEl>
                                          </p:spTgt>
                                        </p:tgtEl>
                                        <p:attrNameLst>
                                          <p:attrName>style.visibility</p:attrName>
                                        </p:attrNameLst>
                                      </p:cBhvr>
                                      <p:to>
                                        <p:strVal val="visible"/>
                                      </p:to>
                                    </p:set>
                                    <p:animEffect transition="in" filter="fade">
                                      <p:cBhvr>
                                        <p:cTn id="95" dur="500"/>
                                        <p:tgtEl>
                                          <p:spTgt spid="13">
                                            <p:txEl>
                                              <p:pRg st="0" end="0"/>
                                            </p:txEl>
                                          </p:spTgt>
                                        </p:tgtEl>
                                      </p:cBhvr>
                                    </p:animEffect>
                                    <p:anim calcmode="lin" valueType="num">
                                      <p:cBhvr>
                                        <p:cTn id="9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3" grpId="0" build="allAtOnce">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9" grpId="0"/>
      <p:bldP spid="14" grpId="0" build="allAtOnce"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9" grpId="0" animBg="1"/>
      <p:bldP spid="20" grpId="0"/>
      <p:bldP spid="21" grpId="0" build="allAtOnce" animBg="1">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7" grpId="0" animBg="1"/>
      <p:bldP spid="28" grpId="0"/>
      <p:bldP spid="29" grpId="0" build="allAtOnce" animBg="1">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allAtOnce">
        <p:tmplLst>
          <p:tmpl lvl="1">
            <p:tnLst>
              <p:par>
                <p:cTn presetID="42"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allAtOnce">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747650" y="5033289"/>
            <a:ext cx="5198574" cy="421062"/>
          </a:xfrm>
          <a:prstGeom prst="rect">
            <a:avLst/>
          </a:prstGeom>
        </p:spPr>
      </p:pic>
      <p:sp>
        <p:nvSpPr>
          <p:cNvPr id="16" name="正方形/長方形 15"/>
          <p:cNvSpPr>
            <a:spLocks/>
          </p:cNvSpPr>
          <p:nvPr userDrawn="1"/>
        </p:nvSpPr>
        <p:spPr>
          <a:xfrm>
            <a:off x="747650" y="2384389"/>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9" name="図プレースホルダー 8"/>
          <p:cNvSpPr>
            <a:spLocks noGrp="1"/>
          </p:cNvSpPr>
          <p:nvPr>
            <p:ph type="pic" sz="quarter" idx="16" hasCustomPrompt="1"/>
          </p:nvPr>
        </p:nvSpPr>
        <p:spPr>
          <a:xfrm>
            <a:off x="861282" y="2497687"/>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18" name="図 17"/>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595488" y="5033289"/>
            <a:ext cx="5198574" cy="421062"/>
          </a:xfrm>
          <a:prstGeom prst="rect">
            <a:avLst/>
          </a:prstGeom>
        </p:spPr>
      </p:pic>
      <p:sp>
        <p:nvSpPr>
          <p:cNvPr id="19" name="正方形/長方形 18"/>
          <p:cNvSpPr>
            <a:spLocks/>
          </p:cNvSpPr>
          <p:nvPr userDrawn="1"/>
        </p:nvSpPr>
        <p:spPr>
          <a:xfrm>
            <a:off x="6595488" y="2396438"/>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0" name="図プレースホルダー 8"/>
          <p:cNvSpPr>
            <a:spLocks noGrp="1"/>
          </p:cNvSpPr>
          <p:nvPr>
            <p:ph type="pic" sz="quarter" idx="18" hasCustomPrompt="1"/>
          </p:nvPr>
        </p:nvSpPr>
        <p:spPr>
          <a:xfrm>
            <a:off x="6709120" y="2509736"/>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26" name="図 25"/>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2453121" y="5045338"/>
            <a:ext cx="5198574" cy="421062"/>
          </a:xfrm>
          <a:prstGeom prst="rect">
            <a:avLst/>
          </a:prstGeom>
        </p:spPr>
      </p:pic>
      <p:sp>
        <p:nvSpPr>
          <p:cNvPr id="27" name="正方形/長方形 26"/>
          <p:cNvSpPr>
            <a:spLocks/>
          </p:cNvSpPr>
          <p:nvPr userDrawn="1"/>
        </p:nvSpPr>
        <p:spPr>
          <a:xfrm>
            <a:off x="12453121" y="2396438"/>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8" name="図プレースホルダー 8"/>
          <p:cNvSpPr>
            <a:spLocks noGrp="1"/>
          </p:cNvSpPr>
          <p:nvPr>
            <p:ph type="pic" sz="quarter" idx="20" hasCustomPrompt="1"/>
          </p:nvPr>
        </p:nvSpPr>
        <p:spPr>
          <a:xfrm>
            <a:off x="12566753" y="2509736"/>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747650" y="9139576"/>
            <a:ext cx="5198574" cy="421062"/>
          </a:xfrm>
          <a:prstGeom prst="rect">
            <a:avLst/>
          </a:prstGeom>
        </p:spPr>
      </p:pic>
      <p:sp>
        <p:nvSpPr>
          <p:cNvPr id="25" name="正方形/長方形 24"/>
          <p:cNvSpPr>
            <a:spLocks/>
          </p:cNvSpPr>
          <p:nvPr userDrawn="1"/>
        </p:nvSpPr>
        <p:spPr>
          <a:xfrm>
            <a:off x="747650" y="6566876"/>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32" name="図プレースホルダー 8"/>
          <p:cNvSpPr>
            <a:spLocks noGrp="1"/>
          </p:cNvSpPr>
          <p:nvPr>
            <p:ph type="pic" sz="quarter" idx="21" hasCustomPrompt="1"/>
          </p:nvPr>
        </p:nvSpPr>
        <p:spPr>
          <a:xfrm>
            <a:off x="861282" y="6680174"/>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33" name="図 32"/>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595488" y="9139576"/>
            <a:ext cx="5198574" cy="421062"/>
          </a:xfrm>
          <a:prstGeom prst="rect">
            <a:avLst/>
          </a:prstGeom>
        </p:spPr>
      </p:pic>
      <p:sp>
        <p:nvSpPr>
          <p:cNvPr id="34" name="正方形/長方形 33"/>
          <p:cNvSpPr>
            <a:spLocks/>
          </p:cNvSpPr>
          <p:nvPr userDrawn="1"/>
        </p:nvSpPr>
        <p:spPr>
          <a:xfrm>
            <a:off x="6595488" y="6578925"/>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35" name="図プレースホルダー 8"/>
          <p:cNvSpPr>
            <a:spLocks noGrp="1"/>
          </p:cNvSpPr>
          <p:nvPr>
            <p:ph type="pic" sz="quarter" idx="22" hasCustomPrompt="1"/>
          </p:nvPr>
        </p:nvSpPr>
        <p:spPr>
          <a:xfrm>
            <a:off x="6709120" y="6692223"/>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36" name="図 35"/>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2453121" y="9151625"/>
            <a:ext cx="5198574" cy="421062"/>
          </a:xfrm>
          <a:prstGeom prst="rect">
            <a:avLst/>
          </a:prstGeom>
        </p:spPr>
      </p:pic>
      <p:sp>
        <p:nvSpPr>
          <p:cNvPr id="37" name="正方形/長方形 36"/>
          <p:cNvSpPr>
            <a:spLocks/>
          </p:cNvSpPr>
          <p:nvPr userDrawn="1"/>
        </p:nvSpPr>
        <p:spPr>
          <a:xfrm>
            <a:off x="12453121" y="6578925"/>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38" name="図プレースホルダー 8"/>
          <p:cNvSpPr>
            <a:spLocks noGrp="1"/>
          </p:cNvSpPr>
          <p:nvPr>
            <p:ph type="pic" sz="quarter" idx="23" hasCustomPrompt="1"/>
          </p:nvPr>
        </p:nvSpPr>
        <p:spPr>
          <a:xfrm>
            <a:off x="12566753" y="6692223"/>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sp>
        <p:nvSpPr>
          <p:cNvPr id="39" name="テキスト プレースホルダー 11"/>
          <p:cNvSpPr>
            <a:spLocks noGrp="1"/>
          </p:cNvSpPr>
          <p:nvPr>
            <p:ph type="body" sz="quarter" idx="14" hasCustomPrompt="1"/>
          </p:nvPr>
        </p:nvSpPr>
        <p:spPr>
          <a:xfrm>
            <a:off x="999206" y="5147939"/>
            <a:ext cx="16028029" cy="1303661"/>
          </a:xfrm>
        </p:spPr>
        <p:txBody>
          <a:bodyPr anchor="ctr"/>
          <a:lstStyle>
            <a:lvl1pPr algn="ctr">
              <a:defRPr baseline="0">
                <a:solidFill>
                  <a:srgbClr val="3A75FB"/>
                </a:solidFill>
              </a:defRPr>
            </a:lvl1pPr>
          </a:lstStyle>
          <a:p>
            <a:pPr lvl="0"/>
            <a:r>
              <a:rPr lang="en-US" dirty="0"/>
              <a:t>Text Here</a:t>
            </a:r>
          </a:p>
        </p:txBody>
      </p:sp>
    </p:spTree>
    <p:extLst>
      <p:ext uri="{BB962C8B-B14F-4D97-AF65-F5344CB8AC3E}">
        <p14:creationId xmlns:p14="http://schemas.microsoft.com/office/powerpoint/2010/main" val="414327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3000"/>
                            </p:stCondLst>
                            <p:childTnLst>
                              <p:par>
                                <p:cTn id="71" presetID="10" presetClass="entr" presetSubtype="0"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39">
                                            <p:txEl>
                                              <p:pRg st="0" end="0"/>
                                            </p:txEl>
                                          </p:spTgt>
                                        </p:tgtEl>
                                        <p:attrNameLst>
                                          <p:attrName>style.visibility</p:attrName>
                                        </p:attrNameLst>
                                      </p:cBhvr>
                                      <p:to>
                                        <p:strVal val="visible"/>
                                      </p:to>
                                    </p:set>
                                    <p:animEffect transition="in" filter="fade">
                                      <p:cBhvr>
                                        <p:cTn id="83"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9" grpId="0"/>
      <p:bldP spid="19" grpId="0" animBg="1"/>
      <p:bldP spid="20" grpId="0"/>
      <p:bldP spid="27" grpId="0" animBg="1"/>
      <p:bldP spid="28" grpId="0"/>
      <p:bldP spid="25" grpId="0" animBg="1"/>
      <p:bldP spid="32" grpId="0"/>
      <p:bldP spid="34" grpId="0" animBg="1"/>
      <p:bldP spid="35" grpId="0"/>
      <p:bldP spid="37" grpId="0" animBg="1"/>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Images - 2 Columns">
    <p:spTree>
      <p:nvGrpSpPr>
        <p:cNvPr id="1" name=""/>
        <p:cNvGrpSpPr/>
        <p:nvPr/>
      </p:nvGrpSpPr>
      <p:grpSpPr>
        <a:xfrm>
          <a:off x="0" y="0"/>
          <a:ext cx="0" cy="0"/>
          <a:chOff x="0" y="0"/>
          <a:chExt cx="0" cy="0"/>
        </a:xfrm>
      </p:grpSpPr>
      <p:pic>
        <p:nvPicPr>
          <p:cNvPr id="33" name="図 32"/>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1357250" y="6817279"/>
            <a:ext cx="5423657" cy="439293"/>
          </a:xfrm>
          <a:prstGeom prst="rect">
            <a:avLst/>
          </a:prstGeom>
        </p:spPr>
      </p:pic>
      <p:pic>
        <p:nvPicPr>
          <p:cNvPr id="34" name="図 3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9465759" y="6833805"/>
            <a:ext cx="5423657" cy="439293"/>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465095" y="6816550"/>
            <a:ext cx="5423657" cy="439293"/>
          </a:xfrm>
          <a:prstGeom prst="rect">
            <a:avLst/>
          </a:prstGeom>
        </p:spPr>
      </p:pic>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1573604" y="6833076"/>
            <a:ext cx="5423657" cy="439293"/>
          </a:xfrm>
          <a:prstGeom prst="rect">
            <a:avLst/>
          </a:prstGeom>
        </p:spPr>
      </p:pic>
      <p:sp>
        <p:nvSpPr>
          <p:cNvPr id="16" name="正方形/長方形 15"/>
          <p:cNvSpPr>
            <a:spLocks/>
          </p:cNvSpPr>
          <p:nvPr userDrawn="1"/>
        </p:nvSpPr>
        <p:spPr>
          <a:xfrm>
            <a:off x="1357250" y="2863551"/>
            <a:ext cx="7531502"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9" name="図プレースホルダー 8"/>
          <p:cNvSpPr>
            <a:spLocks noGrp="1"/>
          </p:cNvSpPr>
          <p:nvPr>
            <p:ph type="pic" sz="quarter" idx="16" hasCustomPrompt="1"/>
          </p:nvPr>
        </p:nvSpPr>
        <p:spPr>
          <a:xfrm>
            <a:off x="1440180" y="2952131"/>
            <a:ext cx="7360920" cy="3791569"/>
          </a:xfrm>
        </p:spPr>
        <p:txBody>
          <a:bodyPr>
            <a:normAutofit/>
          </a:bodyPr>
          <a:lstStyle>
            <a:lvl1pPr>
              <a:defRPr sz="2000">
                <a:solidFill>
                  <a:schemeClr val="tx1">
                    <a:lumMod val="90000"/>
                    <a:lumOff val="10000"/>
                  </a:schemeClr>
                </a:solidFill>
              </a:defRPr>
            </a:lvl1pPr>
          </a:lstStyle>
          <a:p>
            <a:r>
              <a:rPr lang="en-US" dirty="0"/>
              <a:t>Add Image</a:t>
            </a:r>
          </a:p>
        </p:txBody>
      </p:sp>
      <p:sp>
        <p:nvSpPr>
          <p:cNvPr id="19" name="正方形/長方形 18"/>
          <p:cNvSpPr>
            <a:spLocks/>
          </p:cNvSpPr>
          <p:nvPr userDrawn="1"/>
        </p:nvSpPr>
        <p:spPr>
          <a:xfrm>
            <a:off x="9505088" y="2875600"/>
            <a:ext cx="7531502"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0" name="図プレースホルダー 8"/>
          <p:cNvSpPr>
            <a:spLocks noGrp="1"/>
          </p:cNvSpPr>
          <p:nvPr>
            <p:ph type="pic" sz="quarter" idx="18" hasCustomPrompt="1"/>
          </p:nvPr>
        </p:nvSpPr>
        <p:spPr>
          <a:xfrm>
            <a:off x="9579380" y="2964180"/>
            <a:ext cx="7366000" cy="3779520"/>
          </a:xfrm>
        </p:spPr>
        <p:txBody>
          <a:bodyPr>
            <a:normAutofit/>
          </a:bodyPr>
          <a:lstStyle>
            <a:lvl1pPr>
              <a:defRPr sz="2000">
                <a:solidFill>
                  <a:schemeClr val="tx1">
                    <a:lumMod val="90000"/>
                    <a:lumOff val="10000"/>
                  </a:schemeClr>
                </a:solidFill>
              </a:defRPr>
            </a:lvl1pPr>
          </a:lstStyle>
          <a:p>
            <a:r>
              <a:rPr lang="en-US" dirty="0"/>
              <a:t>Add Image</a:t>
            </a:r>
          </a:p>
        </p:txBody>
      </p:sp>
      <p:sp>
        <p:nvSpPr>
          <p:cNvPr id="30" name="テキスト プレースホルダー 11"/>
          <p:cNvSpPr>
            <a:spLocks noGrp="1"/>
          </p:cNvSpPr>
          <p:nvPr>
            <p:ph type="body" sz="quarter" idx="22" hasCustomPrompt="1"/>
          </p:nvPr>
        </p:nvSpPr>
        <p:spPr>
          <a:xfrm>
            <a:off x="9549330" y="7703126"/>
            <a:ext cx="7487259" cy="1440873"/>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31" name="テキスト プレースホルダー 11"/>
          <p:cNvSpPr>
            <a:spLocks noGrp="1"/>
          </p:cNvSpPr>
          <p:nvPr>
            <p:ph type="body" sz="quarter" idx="23" hasCustomPrompt="1"/>
          </p:nvPr>
        </p:nvSpPr>
        <p:spPr>
          <a:xfrm>
            <a:off x="1413388" y="7710386"/>
            <a:ext cx="7487259" cy="1440873"/>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25" name="テキスト プレースホルダー 11"/>
          <p:cNvSpPr>
            <a:spLocks noGrp="1"/>
          </p:cNvSpPr>
          <p:nvPr>
            <p:ph type="body" sz="quarter" idx="14" hasCustomPrompt="1"/>
          </p:nvPr>
        </p:nvSpPr>
        <p:spPr>
          <a:xfrm>
            <a:off x="1398815" y="7010396"/>
            <a:ext cx="7489937" cy="756363"/>
          </a:xfrm>
        </p:spPr>
        <p:txBody>
          <a:bodyPr anchor="b">
            <a:normAutofit/>
          </a:bodyPr>
          <a:lstStyle>
            <a:lvl1pPr algn="l">
              <a:defRPr sz="3600" baseline="0">
                <a:solidFill>
                  <a:srgbClr val="3A75FB"/>
                </a:solidFill>
              </a:defRPr>
            </a:lvl1pPr>
          </a:lstStyle>
          <a:p>
            <a:pPr lvl="0"/>
            <a:r>
              <a:rPr lang="en-US" dirty="0"/>
              <a:t>Text Here</a:t>
            </a:r>
          </a:p>
        </p:txBody>
      </p:sp>
      <p:sp>
        <p:nvSpPr>
          <p:cNvPr id="32" name="テキスト プレースホルダー 11"/>
          <p:cNvSpPr>
            <a:spLocks noGrp="1"/>
          </p:cNvSpPr>
          <p:nvPr>
            <p:ph type="body" sz="quarter" idx="24" hasCustomPrompt="1"/>
          </p:nvPr>
        </p:nvSpPr>
        <p:spPr>
          <a:xfrm>
            <a:off x="9546653" y="6996542"/>
            <a:ext cx="7489937" cy="756363"/>
          </a:xfrm>
        </p:spPr>
        <p:txBody>
          <a:bodyPr anchor="b">
            <a:normAutofit/>
          </a:bodyPr>
          <a:lstStyle>
            <a:lvl1pPr algn="l">
              <a:defRPr sz="3600" baseline="0">
                <a:solidFill>
                  <a:srgbClr val="3A75FB"/>
                </a:solidFill>
              </a:defRPr>
            </a:lvl1pPr>
          </a:lstStyle>
          <a:p>
            <a:pPr lvl="0"/>
            <a:r>
              <a:rPr lang="en-US" dirty="0"/>
              <a:t>Text Here</a:t>
            </a:r>
          </a:p>
        </p:txBody>
      </p:sp>
    </p:spTree>
    <p:extLst>
      <p:ext uri="{BB962C8B-B14F-4D97-AF65-F5344CB8AC3E}">
        <p14:creationId xmlns:p14="http://schemas.microsoft.com/office/powerpoint/2010/main" val="80440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25">
                                            <p:txEl>
                                              <p:pRg st="0" end="0"/>
                                            </p:txEl>
                                          </p:spTgt>
                                        </p:tgtEl>
                                        <p:attrNameLst>
                                          <p:attrName>style.visibility</p:attrName>
                                        </p:attrNameLst>
                                      </p:cBhvr>
                                      <p:to>
                                        <p:strVal val="visible"/>
                                      </p:to>
                                    </p:set>
                                    <p:animEffect transition="in" filter="fade">
                                      <p:cBhvr>
                                        <p:cTn id="36" dur="500"/>
                                        <p:tgtEl>
                                          <p:spTgt spid="25">
                                            <p:txEl>
                                              <p:pRg st="0" end="0"/>
                                            </p:txEl>
                                          </p:spTgt>
                                        </p:tgtEl>
                                      </p:cBhvr>
                                    </p:animEffect>
                                    <p:anim calcmode="lin" valueType="num">
                                      <p:cBhvr>
                                        <p:cTn id="3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fade">
                                      <p:cBhvr>
                                        <p:cTn id="42" dur="500"/>
                                        <p:tgtEl>
                                          <p:spTgt spid="31">
                                            <p:txEl>
                                              <p:pRg st="0" end="0"/>
                                            </p:txEl>
                                          </p:spTgt>
                                        </p:tgtEl>
                                      </p:cBhvr>
                                    </p:animEffect>
                                    <p:anim calcmode="lin" valueType="num">
                                      <p:cBhvr>
                                        <p:cTn id="43"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anim calcmode="lin" valueType="num">
                                      <p:cBhvr>
                                        <p:cTn id="6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grpId="0" nodeType="after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fade">
                                      <p:cBhvr>
                                        <p:cTn id="67" dur="500"/>
                                        <p:tgtEl>
                                          <p:spTgt spid="30">
                                            <p:txEl>
                                              <p:pRg st="0" end="0"/>
                                            </p:txEl>
                                          </p:spTgt>
                                        </p:tgtEl>
                                      </p:cBhvr>
                                    </p:animEffect>
                                    <p:anim calcmode="lin" valueType="num">
                                      <p:cBhvr>
                                        <p:cTn id="6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9" grpId="0"/>
      <p:bldP spid="19" grpId="0" animBg="1"/>
      <p:bldP spid="20" grpId="0"/>
      <p:bldP spid="30" grpId="0" build="allAtOnce">
        <p:tmplLst>
          <p:tmpl lvl="1">
            <p:tnLst>
              <p:par>
                <p:cTn presetID="42"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allAtOnce">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457365" y="6823552"/>
            <a:ext cx="4172692" cy="421062"/>
          </a:xfrm>
          <a:prstGeom prst="rect">
            <a:avLst/>
          </a:prstGeom>
        </p:spPr>
      </p:pic>
      <p:sp>
        <p:nvSpPr>
          <p:cNvPr id="16" name="正方形/長方形 15"/>
          <p:cNvSpPr>
            <a:spLocks/>
          </p:cNvSpPr>
          <p:nvPr userDrawn="1"/>
        </p:nvSpPr>
        <p:spPr>
          <a:xfrm>
            <a:off x="341250" y="2863551"/>
            <a:ext cx="4172692"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9" name="図プレースホルダー 8"/>
          <p:cNvSpPr>
            <a:spLocks noGrp="1"/>
          </p:cNvSpPr>
          <p:nvPr>
            <p:ph type="pic" sz="quarter" idx="16" hasCustomPrompt="1"/>
          </p:nvPr>
        </p:nvSpPr>
        <p:spPr>
          <a:xfrm>
            <a:off x="454882" y="2976848"/>
            <a:ext cx="3942946"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14" name="テキスト プレースホルダー 11"/>
          <p:cNvSpPr>
            <a:spLocks noGrp="1"/>
          </p:cNvSpPr>
          <p:nvPr>
            <p:ph type="body" sz="quarter" idx="17" hasCustomPrompt="1"/>
          </p:nvPr>
        </p:nvSpPr>
        <p:spPr>
          <a:xfrm>
            <a:off x="454883" y="6144675"/>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
        <p:nvSpPr>
          <p:cNvPr id="31" name="テキスト プレースホルダー 11"/>
          <p:cNvSpPr>
            <a:spLocks noGrp="1"/>
          </p:cNvSpPr>
          <p:nvPr>
            <p:ph type="body" sz="quarter" idx="23" hasCustomPrompt="1"/>
          </p:nvPr>
        </p:nvSpPr>
        <p:spPr>
          <a:xfrm>
            <a:off x="370444" y="7034083"/>
            <a:ext cx="414349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4775365" y="6823552"/>
            <a:ext cx="4172692" cy="421062"/>
          </a:xfrm>
          <a:prstGeom prst="rect">
            <a:avLst/>
          </a:prstGeom>
        </p:spPr>
      </p:pic>
      <p:sp>
        <p:nvSpPr>
          <p:cNvPr id="25" name="正方形/長方形 24"/>
          <p:cNvSpPr>
            <a:spLocks/>
          </p:cNvSpPr>
          <p:nvPr userDrawn="1"/>
        </p:nvSpPr>
        <p:spPr>
          <a:xfrm>
            <a:off x="4775365" y="2863551"/>
            <a:ext cx="4172692"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32" name="図プレースホルダー 8"/>
          <p:cNvSpPr>
            <a:spLocks noGrp="1"/>
          </p:cNvSpPr>
          <p:nvPr>
            <p:ph type="pic" sz="quarter" idx="24" hasCustomPrompt="1"/>
          </p:nvPr>
        </p:nvSpPr>
        <p:spPr>
          <a:xfrm>
            <a:off x="4888997" y="2976848"/>
            <a:ext cx="3942946"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33" name="テキスト プレースホルダー 11"/>
          <p:cNvSpPr>
            <a:spLocks noGrp="1"/>
          </p:cNvSpPr>
          <p:nvPr>
            <p:ph type="body" sz="quarter" idx="25" hasCustomPrompt="1"/>
          </p:nvPr>
        </p:nvSpPr>
        <p:spPr>
          <a:xfrm>
            <a:off x="4888998" y="6144675"/>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pic>
        <p:nvPicPr>
          <p:cNvPr id="34" name="図 3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9233735" y="6823552"/>
            <a:ext cx="4172692" cy="421062"/>
          </a:xfrm>
          <a:prstGeom prst="rect">
            <a:avLst/>
          </a:prstGeom>
        </p:spPr>
      </p:pic>
      <p:sp>
        <p:nvSpPr>
          <p:cNvPr id="35" name="正方形/長方形 34"/>
          <p:cNvSpPr>
            <a:spLocks/>
          </p:cNvSpPr>
          <p:nvPr userDrawn="1"/>
        </p:nvSpPr>
        <p:spPr>
          <a:xfrm>
            <a:off x="9233735" y="2873135"/>
            <a:ext cx="4172692"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36" name="図プレースホルダー 8"/>
          <p:cNvSpPr>
            <a:spLocks noGrp="1"/>
          </p:cNvSpPr>
          <p:nvPr>
            <p:ph type="pic" sz="quarter" idx="26" hasCustomPrompt="1"/>
          </p:nvPr>
        </p:nvSpPr>
        <p:spPr>
          <a:xfrm>
            <a:off x="9347367" y="2986432"/>
            <a:ext cx="3942946"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37" name="テキスト プレースホルダー 11"/>
          <p:cNvSpPr>
            <a:spLocks noGrp="1"/>
          </p:cNvSpPr>
          <p:nvPr>
            <p:ph type="body" sz="quarter" idx="27" hasCustomPrompt="1"/>
          </p:nvPr>
        </p:nvSpPr>
        <p:spPr>
          <a:xfrm>
            <a:off x="9347368" y="6154259"/>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pic>
        <p:nvPicPr>
          <p:cNvPr id="38" name="図 37"/>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726799" y="6835601"/>
            <a:ext cx="4172692" cy="421062"/>
          </a:xfrm>
          <a:prstGeom prst="rect">
            <a:avLst/>
          </a:prstGeom>
        </p:spPr>
      </p:pic>
      <p:sp>
        <p:nvSpPr>
          <p:cNvPr id="39" name="正方形/長方形 38"/>
          <p:cNvSpPr>
            <a:spLocks/>
          </p:cNvSpPr>
          <p:nvPr userDrawn="1"/>
        </p:nvSpPr>
        <p:spPr>
          <a:xfrm>
            <a:off x="13726799" y="2875600"/>
            <a:ext cx="4172692"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40" name="図プレースホルダー 8"/>
          <p:cNvSpPr>
            <a:spLocks noGrp="1"/>
          </p:cNvSpPr>
          <p:nvPr>
            <p:ph type="pic" sz="quarter" idx="28" hasCustomPrompt="1"/>
          </p:nvPr>
        </p:nvSpPr>
        <p:spPr>
          <a:xfrm>
            <a:off x="13840431" y="2988897"/>
            <a:ext cx="3942946"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41" name="テキスト プレースホルダー 11"/>
          <p:cNvSpPr>
            <a:spLocks noGrp="1"/>
          </p:cNvSpPr>
          <p:nvPr>
            <p:ph type="body" sz="quarter" idx="29" hasCustomPrompt="1"/>
          </p:nvPr>
        </p:nvSpPr>
        <p:spPr>
          <a:xfrm>
            <a:off x="13840432" y="6156724"/>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
        <p:nvSpPr>
          <p:cNvPr id="42" name="テキスト プレースホルダー 11"/>
          <p:cNvSpPr>
            <a:spLocks noGrp="1"/>
          </p:cNvSpPr>
          <p:nvPr>
            <p:ph type="body" sz="quarter" idx="30" hasCustomPrompt="1"/>
          </p:nvPr>
        </p:nvSpPr>
        <p:spPr>
          <a:xfrm>
            <a:off x="4775365" y="7034083"/>
            <a:ext cx="414349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43" name="テキスト プレースホルダー 11"/>
          <p:cNvSpPr>
            <a:spLocks noGrp="1"/>
          </p:cNvSpPr>
          <p:nvPr>
            <p:ph type="body" sz="quarter" idx="31" hasCustomPrompt="1"/>
          </p:nvPr>
        </p:nvSpPr>
        <p:spPr>
          <a:xfrm>
            <a:off x="9233735" y="7034083"/>
            <a:ext cx="414349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44" name="テキスト プレースホルダー 11"/>
          <p:cNvSpPr>
            <a:spLocks noGrp="1"/>
          </p:cNvSpPr>
          <p:nvPr>
            <p:ph type="body" sz="quarter" idx="32" hasCustomPrompt="1"/>
          </p:nvPr>
        </p:nvSpPr>
        <p:spPr>
          <a:xfrm>
            <a:off x="13726799" y="7034083"/>
            <a:ext cx="4143498" cy="209786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353697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4">
                                            <p:bg/>
                                          </p:spTgt>
                                        </p:tgtEl>
                                        <p:attrNameLst>
                                          <p:attrName>style.visibility</p:attrName>
                                        </p:attrNameLst>
                                      </p:cBhvr>
                                      <p:to>
                                        <p:strVal val="visible"/>
                                      </p:to>
                                    </p:set>
                                    <p:animEffect transition="in" filter="fade">
                                      <p:cBhvr>
                                        <p:cTn id="33" dur="500"/>
                                        <p:tgtEl>
                                          <p:spTgt spid="14">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500"/>
                                        <p:tgtEl>
                                          <p:spTgt spid="14">
                                            <p:txEl>
                                              <p:pRg st="0" end="0"/>
                                            </p:txEl>
                                          </p:spTgt>
                                        </p:tgtEl>
                                      </p:cBhvr>
                                    </p:animEffect>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31">
                                            <p:txEl>
                                              <p:pRg st="0" end="0"/>
                                            </p:txEl>
                                          </p:spTgt>
                                        </p:tgtEl>
                                        <p:attrNameLst>
                                          <p:attrName>style.visibility</p:attrName>
                                        </p:attrNameLst>
                                      </p:cBhvr>
                                      <p:to>
                                        <p:strVal val="visible"/>
                                      </p:to>
                                    </p:set>
                                    <p:animEffect transition="in" filter="fade">
                                      <p:cBhvr>
                                        <p:cTn id="40" dur="500"/>
                                        <p:tgtEl>
                                          <p:spTgt spid="31">
                                            <p:txEl>
                                              <p:pRg st="0" end="0"/>
                                            </p:txEl>
                                          </p:spTgt>
                                        </p:tgtEl>
                                      </p:cBhvr>
                                    </p:animEffect>
                                    <p:anim calcmode="lin" valueType="num">
                                      <p:cBhvr>
                                        <p:cTn id="4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33">
                                            <p:bg/>
                                          </p:spTgt>
                                        </p:tgtEl>
                                        <p:attrNameLst>
                                          <p:attrName>style.visibility</p:attrName>
                                        </p:attrNameLst>
                                      </p:cBhvr>
                                      <p:to>
                                        <p:strVal val="visible"/>
                                      </p:to>
                                    </p:set>
                                    <p:animEffect transition="in" filter="fade">
                                      <p:cBhvr>
                                        <p:cTn id="56" dur="500"/>
                                        <p:tgtEl>
                                          <p:spTgt spid="33">
                                            <p:bg/>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xEl>
                                              <p:pRg st="0" end="0"/>
                                            </p:txEl>
                                          </p:spTgt>
                                        </p:tgtEl>
                                        <p:attrNameLst>
                                          <p:attrName>style.visibility</p:attrName>
                                        </p:attrNameLst>
                                      </p:cBhvr>
                                      <p:to>
                                        <p:strVal val="visible"/>
                                      </p:to>
                                    </p:set>
                                    <p:animEffect transition="in" filter="fade">
                                      <p:cBhvr>
                                        <p:cTn id="59" dur="500"/>
                                        <p:tgtEl>
                                          <p:spTgt spid="33">
                                            <p:txEl>
                                              <p:pRg st="0" end="0"/>
                                            </p:txEl>
                                          </p:spTgt>
                                        </p:tgtEl>
                                      </p:cBhvr>
                                    </p:animEffect>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42">
                                            <p:txEl>
                                              <p:pRg st="0" end="0"/>
                                            </p:txEl>
                                          </p:spTgt>
                                        </p:tgtEl>
                                        <p:attrNameLst>
                                          <p:attrName>style.visibility</p:attrName>
                                        </p:attrNameLst>
                                      </p:cBhvr>
                                      <p:to>
                                        <p:strVal val="visible"/>
                                      </p:to>
                                    </p:set>
                                    <p:animEffect transition="in" filter="fade">
                                      <p:cBhvr>
                                        <p:cTn id="63" dur="500"/>
                                        <p:tgtEl>
                                          <p:spTgt spid="42">
                                            <p:txEl>
                                              <p:pRg st="0" end="0"/>
                                            </p:txEl>
                                          </p:spTgt>
                                        </p:tgtEl>
                                      </p:cBhvr>
                                    </p:animEffect>
                                    <p:anim calcmode="lin" valueType="num">
                                      <p:cBhvr>
                                        <p:cTn id="64"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10"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par>
                                <p:cTn id="73" presetID="10"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37">
                                            <p:bg/>
                                          </p:spTgt>
                                        </p:tgtEl>
                                        <p:attrNameLst>
                                          <p:attrName>style.visibility</p:attrName>
                                        </p:attrNameLst>
                                      </p:cBhvr>
                                      <p:to>
                                        <p:strVal val="visible"/>
                                      </p:to>
                                    </p:set>
                                    <p:animEffect transition="in" filter="fade">
                                      <p:cBhvr>
                                        <p:cTn id="79" dur="500"/>
                                        <p:tgtEl>
                                          <p:spTgt spid="37">
                                            <p:bg/>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7">
                                            <p:txEl>
                                              <p:pRg st="0" end="0"/>
                                            </p:txEl>
                                          </p:spTgt>
                                        </p:tgtEl>
                                        <p:attrNameLst>
                                          <p:attrName>style.visibility</p:attrName>
                                        </p:attrNameLst>
                                      </p:cBhvr>
                                      <p:to>
                                        <p:strVal val="visible"/>
                                      </p:to>
                                    </p:set>
                                    <p:animEffect transition="in" filter="fade">
                                      <p:cBhvr>
                                        <p:cTn id="82" dur="500"/>
                                        <p:tgtEl>
                                          <p:spTgt spid="37">
                                            <p:txEl>
                                              <p:pRg st="0" end="0"/>
                                            </p:txEl>
                                          </p:spTgt>
                                        </p:tgtEl>
                                      </p:cBhvr>
                                    </p:animEffect>
                                  </p:childTnLst>
                                </p:cTn>
                              </p:par>
                            </p:childTnLst>
                          </p:cTn>
                        </p:par>
                        <p:par>
                          <p:cTn id="83" fill="hold">
                            <p:stCondLst>
                              <p:cond delay="4500"/>
                            </p:stCondLst>
                            <p:childTnLst>
                              <p:par>
                                <p:cTn id="84" presetID="42" presetClass="entr" presetSubtype="0" fill="hold" grpId="0" nodeType="afterEffect">
                                  <p:stCondLst>
                                    <p:cond delay="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anim calcmode="lin" valueType="num">
                                      <p:cBhvr>
                                        <p:cTn id="87"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par>
                                <p:cTn id="96" presetID="10" presetClass="entr" presetSubtype="0" fill="hold"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par>
                          <p:cTn id="99" fill="hold">
                            <p:stCondLst>
                              <p:cond delay="5500"/>
                            </p:stCondLst>
                            <p:childTnLst>
                              <p:par>
                                <p:cTn id="100" presetID="10" presetClass="entr" presetSubtype="0" fill="hold" grpId="0" nodeType="afterEffect">
                                  <p:stCondLst>
                                    <p:cond delay="0"/>
                                  </p:stCondLst>
                                  <p:childTnLst>
                                    <p:set>
                                      <p:cBhvr>
                                        <p:cTn id="101" dur="1" fill="hold">
                                          <p:stCondLst>
                                            <p:cond delay="0"/>
                                          </p:stCondLst>
                                        </p:cTn>
                                        <p:tgtEl>
                                          <p:spTgt spid="41">
                                            <p:bg/>
                                          </p:spTgt>
                                        </p:tgtEl>
                                        <p:attrNameLst>
                                          <p:attrName>style.visibility</p:attrName>
                                        </p:attrNameLst>
                                      </p:cBhvr>
                                      <p:to>
                                        <p:strVal val="visible"/>
                                      </p:to>
                                    </p:set>
                                    <p:animEffect transition="in" filter="fade">
                                      <p:cBhvr>
                                        <p:cTn id="102" dur="500"/>
                                        <p:tgtEl>
                                          <p:spTgt spid="41">
                                            <p:bg/>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1">
                                            <p:txEl>
                                              <p:pRg st="0" end="0"/>
                                            </p:txEl>
                                          </p:spTgt>
                                        </p:tgtEl>
                                        <p:attrNameLst>
                                          <p:attrName>style.visibility</p:attrName>
                                        </p:attrNameLst>
                                      </p:cBhvr>
                                      <p:to>
                                        <p:strVal val="visible"/>
                                      </p:to>
                                    </p:set>
                                    <p:animEffect transition="in" filter="fade">
                                      <p:cBhvr>
                                        <p:cTn id="105" dur="500"/>
                                        <p:tgtEl>
                                          <p:spTgt spid="41">
                                            <p:txEl>
                                              <p:pRg st="0" end="0"/>
                                            </p:txEl>
                                          </p:spTgt>
                                        </p:tgtEl>
                                      </p:cBhvr>
                                    </p:animEffect>
                                  </p:childTnLst>
                                </p:cTn>
                              </p:par>
                            </p:childTnLst>
                          </p:cTn>
                        </p:par>
                        <p:par>
                          <p:cTn id="106" fill="hold">
                            <p:stCondLst>
                              <p:cond delay="6000"/>
                            </p:stCondLst>
                            <p:childTnLst>
                              <p:par>
                                <p:cTn id="107" presetID="42" presetClass="entr" presetSubtype="0" fill="hold" grpId="0" nodeType="afterEffect">
                                  <p:stCondLst>
                                    <p:cond delay="0"/>
                                  </p:stCondLst>
                                  <p:childTnLst>
                                    <p:set>
                                      <p:cBhvr>
                                        <p:cTn id="108" dur="1" fill="hold">
                                          <p:stCondLst>
                                            <p:cond delay="0"/>
                                          </p:stCondLst>
                                        </p:cTn>
                                        <p:tgtEl>
                                          <p:spTgt spid="44">
                                            <p:txEl>
                                              <p:pRg st="0" end="0"/>
                                            </p:txEl>
                                          </p:spTgt>
                                        </p:tgtEl>
                                        <p:attrNameLst>
                                          <p:attrName>style.visibility</p:attrName>
                                        </p:attrNameLst>
                                      </p:cBhvr>
                                      <p:to>
                                        <p:strVal val="visible"/>
                                      </p:to>
                                    </p:set>
                                    <p:animEffect transition="in" filter="fade">
                                      <p:cBhvr>
                                        <p:cTn id="109" dur="500"/>
                                        <p:tgtEl>
                                          <p:spTgt spid="44">
                                            <p:txEl>
                                              <p:pRg st="0" end="0"/>
                                            </p:txEl>
                                          </p:spTgt>
                                        </p:tgtEl>
                                      </p:cBhvr>
                                    </p:animEffect>
                                    <p:anim calcmode="lin" valueType="num">
                                      <p:cBhvr>
                                        <p:cTn id="11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9" grpId="0"/>
      <p:bldP spid="14" grpId="0" build="allAtOnce"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31" grpId="0" build="allAtOnce"/>
      <p:bldP spid="25" grpId="0" animBg="1"/>
      <p:bldP spid="32" grpId="0"/>
      <p:bldP spid="33" grpId="0" build="allAtOnce" animBg="1">
        <p:tmplLst>
          <p:tmpl>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5" grpId="0" animBg="1"/>
      <p:bldP spid="36" grpId="0"/>
      <p:bldP spid="37" grpId="0" build="allAtOnce" animBg="1">
        <p:tmplLst>
          <p:tmpl>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animBg="1"/>
      <p:bldP spid="40" grpId="0"/>
      <p:bldP spid="41" grpId="0" build="allAtOnce" animBg="1">
        <p:tmplLst>
          <p:tmpl>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allAtOnce">
        <p:tmplLst>
          <p:tmpl lvl="1">
            <p:tnLst>
              <p:par>
                <p:cTn presetID="42"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allAtOnce">
        <p:tmplLst>
          <p:tmpl lvl="1">
            <p:tnLst>
              <p:par>
                <p:cTn presetID="42"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anim calcmode="lin" valueType="num">
                      <p:cBhvr>
                        <p:cTn dur="500" fill="hold"/>
                        <p:tgtEl>
                          <p:spTgt spid="43"/>
                        </p:tgtEl>
                        <p:attrNameLst>
                          <p:attrName>ppt_x</p:attrName>
                        </p:attrNameLst>
                      </p:cBhvr>
                      <p:tavLst>
                        <p:tav tm="0">
                          <p:val>
                            <p:strVal val="#ppt_x"/>
                          </p:val>
                        </p:tav>
                        <p:tav tm="100000">
                          <p:val>
                            <p:strVal val="#ppt_x"/>
                          </p:val>
                        </p:tav>
                      </p:tavLst>
                    </p:anim>
                    <p:anim calcmode="lin" valueType="num">
                      <p:cBhvr>
                        <p:cTn dur="500" fill="hold"/>
                        <p:tgtEl>
                          <p:spTgt spid="43"/>
                        </p:tgtEl>
                        <p:attrNameLst>
                          <p:attrName>ppt_y</p:attrName>
                        </p:attrNameLst>
                      </p:cBhvr>
                      <p:tavLst>
                        <p:tav tm="0">
                          <p:val>
                            <p:strVal val="#ppt_y+.1"/>
                          </p:val>
                        </p:tav>
                        <p:tav tm="100000">
                          <p:val>
                            <p:strVal val="#ppt_y"/>
                          </p:val>
                        </p:tav>
                      </p:tavLst>
                    </p:anim>
                  </p:childTnLst>
                </p:cTn>
              </p:par>
            </p:tnLst>
          </p:tmpl>
        </p:tmplLst>
      </p:bldP>
      <p:bldP spid="44" grpId="0" build="allAtOnce"/>
    </p:bldLst>
  </p:timing>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9" name="テキスト プレースホルダー 11"/>
          <p:cNvSpPr>
            <a:spLocks noGrp="1"/>
          </p:cNvSpPr>
          <p:nvPr>
            <p:ph type="body" sz="quarter" idx="14" hasCustomPrompt="1"/>
          </p:nvPr>
        </p:nvSpPr>
        <p:spPr>
          <a:xfrm>
            <a:off x="943300" y="6091232"/>
            <a:ext cx="3031372" cy="1324057"/>
          </a:xfrm>
        </p:spPr>
        <p:txBody>
          <a:bodyPr anchor="t">
            <a:normAutofit/>
          </a:bodyPr>
          <a:lstStyle>
            <a:lvl1pPr algn="r">
              <a:defRPr sz="9600" baseline="0">
                <a:solidFill>
                  <a:schemeClr val="tx1">
                    <a:lumMod val="90000"/>
                    <a:lumOff val="10000"/>
                  </a:schemeClr>
                </a:solidFill>
              </a:defRPr>
            </a:lvl1pPr>
          </a:lstStyle>
          <a:p>
            <a:pPr lvl="0"/>
            <a:r>
              <a:rPr lang="en-US" dirty="0"/>
              <a:t>0000</a:t>
            </a:r>
          </a:p>
        </p:txBody>
      </p:sp>
      <p:sp>
        <p:nvSpPr>
          <p:cNvPr id="11" name="テキスト プレースホルダー 11"/>
          <p:cNvSpPr>
            <a:spLocks noGrp="1"/>
          </p:cNvSpPr>
          <p:nvPr>
            <p:ph type="body" sz="quarter" idx="15" hasCustomPrompt="1"/>
          </p:nvPr>
        </p:nvSpPr>
        <p:spPr>
          <a:xfrm>
            <a:off x="1087396" y="7223176"/>
            <a:ext cx="2767912" cy="205674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a:p>
            <a:pPr lvl="0"/>
            <a:endParaRPr lang="en-US" dirty="0"/>
          </a:p>
        </p:txBody>
      </p:sp>
      <p:cxnSp>
        <p:nvCxnSpPr>
          <p:cNvPr id="17" name="直線コネクタ 16"/>
          <p:cNvCxnSpPr/>
          <p:nvPr userDrawn="1"/>
        </p:nvCxnSpPr>
        <p:spPr>
          <a:xfrm>
            <a:off x="-12033" y="6019040"/>
            <a:ext cx="39867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userDrawn="1"/>
        </p:nvCxnSpPr>
        <p:spPr>
          <a:xfrm>
            <a:off x="3974672" y="6019041"/>
            <a:ext cx="0" cy="2185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a:off x="3974672" y="8204886"/>
            <a:ext cx="3381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userDrawn="1"/>
        </p:nvCxnSpPr>
        <p:spPr>
          <a:xfrm flipV="1">
            <a:off x="7355884" y="4646141"/>
            <a:ext cx="0" cy="3558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7355884" y="4646141"/>
            <a:ext cx="3381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10737096" y="4646141"/>
            <a:ext cx="0" cy="2051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a:off x="10737096" y="6697362"/>
            <a:ext cx="3381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a:off x="14118308" y="3509319"/>
            <a:ext cx="0" cy="3188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a:off x="14118308" y="3510662"/>
            <a:ext cx="4168105"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テキスト プレースホルダー 11"/>
          <p:cNvSpPr>
            <a:spLocks noGrp="1"/>
          </p:cNvSpPr>
          <p:nvPr>
            <p:ph type="body" sz="quarter" idx="16" hasCustomPrompt="1"/>
          </p:nvPr>
        </p:nvSpPr>
        <p:spPr>
          <a:xfrm>
            <a:off x="4345022" y="7076592"/>
            <a:ext cx="3031372" cy="1324057"/>
          </a:xfrm>
        </p:spPr>
        <p:txBody>
          <a:bodyPr anchor="t">
            <a:normAutofit/>
          </a:bodyPr>
          <a:lstStyle>
            <a:lvl1pPr algn="r">
              <a:defRPr sz="9600" baseline="0">
                <a:solidFill>
                  <a:schemeClr val="tx1">
                    <a:lumMod val="90000"/>
                    <a:lumOff val="10000"/>
                  </a:schemeClr>
                </a:solidFill>
              </a:defRPr>
            </a:lvl1pPr>
          </a:lstStyle>
          <a:p>
            <a:pPr lvl="0"/>
            <a:r>
              <a:rPr lang="en-US" dirty="0"/>
              <a:t>0000</a:t>
            </a:r>
          </a:p>
        </p:txBody>
      </p:sp>
      <p:sp>
        <p:nvSpPr>
          <p:cNvPr id="77" name="テキスト プレースホルダー 11"/>
          <p:cNvSpPr>
            <a:spLocks noGrp="1"/>
          </p:cNvSpPr>
          <p:nvPr>
            <p:ph type="body" sz="quarter" idx="17" hasCustomPrompt="1"/>
          </p:nvPr>
        </p:nvSpPr>
        <p:spPr>
          <a:xfrm>
            <a:off x="7705724" y="4730690"/>
            <a:ext cx="3031372" cy="1324057"/>
          </a:xfrm>
        </p:spPr>
        <p:txBody>
          <a:bodyPr anchor="t">
            <a:normAutofit/>
          </a:bodyPr>
          <a:lstStyle>
            <a:lvl1pPr algn="r">
              <a:defRPr sz="9600" baseline="0">
                <a:solidFill>
                  <a:schemeClr val="tx1">
                    <a:lumMod val="90000"/>
                    <a:lumOff val="10000"/>
                  </a:schemeClr>
                </a:solidFill>
              </a:defRPr>
            </a:lvl1pPr>
          </a:lstStyle>
          <a:p>
            <a:pPr lvl="0"/>
            <a:r>
              <a:rPr lang="en-US" dirty="0"/>
              <a:t>0000</a:t>
            </a:r>
          </a:p>
        </p:txBody>
      </p:sp>
      <p:sp>
        <p:nvSpPr>
          <p:cNvPr id="78" name="テキスト プレースホルダー 11"/>
          <p:cNvSpPr>
            <a:spLocks noGrp="1"/>
          </p:cNvSpPr>
          <p:nvPr>
            <p:ph type="body" sz="quarter" idx="18" hasCustomPrompt="1"/>
          </p:nvPr>
        </p:nvSpPr>
        <p:spPr>
          <a:xfrm>
            <a:off x="11086936" y="5575244"/>
            <a:ext cx="3031372" cy="1324057"/>
          </a:xfrm>
        </p:spPr>
        <p:txBody>
          <a:bodyPr anchor="t">
            <a:normAutofit/>
          </a:bodyPr>
          <a:lstStyle>
            <a:lvl1pPr algn="r">
              <a:defRPr sz="9600" baseline="0">
                <a:solidFill>
                  <a:schemeClr val="tx1">
                    <a:lumMod val="90000"/>
                    <a:lumOff val="10000"/>
                  </a:schemeClr>
                </a:solidFill>
              </a:defRPr>
            </a:lvl1pPr>
          </a:lstStyle>
          <a:p>
            <a:pPr lvl="0"/>
            <a:r>
              <a:rPr lang="en-US" dirty="0"/>
              <a:t>0000</a:t>
            </a:r>
          </a:p>
        </p:txBody>
      </p:sp>
      <p:sp>
        <p:nvSpPr>
          <p:cNvPr id="79" name="テキスト プレースホルダー 11"/>
          <p:cNvSpPr>
            <a:spLocks noGrp="1"/>
          </p:cNvSpPr>
          <p:nvPr>
            <p:ph type="body" sz="quarter" idx="19" hasCustomPrompt="1"/>
          </p:nvPr>
        </p:nvSpPr>
        <p:spPr>
          <a:xfrm>
            <a:off x="14167736" y="3581511"/>
            <a:ext cx="3031372" cy="1324057"/>
          </a:xfrm>
        </p:spPr>
        <p:txBody>
          <a:bodyPr anchor="t">
            <a:normAutofit/>
          </a:bodyPr>
          <a:lstStyle>
            <a:lvl1pPr algn="l">
              <a:defRPr sz="9600" baseline="0">
                <a:solidFill>
                  <a:srgbClr val="3A75FB"/>
                </a:solidFill>
              </a:defRPr>
            </a:lvl1pPr>
          </a:lstStyle>
          <a:p>
            <a:pPr lvl="0"/>
            <a:r>
              <a:rPr lang="en-US" dirty="0"/>
              <a:t>0000</a:t>
            </a:r>
          </a:p>
        </p:txBody>
      </p:sp>
      <p:sp>
        <p:nvSpPr>
          <p:cNvPr id="82" name="テキスト プレースホルダー 11"/>
          <p:cNvSpPr>
            <a:spLocks noGrp="1"/>
          </p:cNvSpPr>
          <p:nvPr>
            <p:ph type="body" sz="quarter" idx="20" hasCustomPrompt="1"/>
          </p:nvPr>
        </p:nvSpPr>
        <p:spPr>
          <a:xfrm>
            <a:off x="4476759" y="4990667"/>
            <a:ext cx="2767912" cy="2056748"/>
          </a:xfrm>
        </p:spPr>
        <p:txBody>
          <a:bodyPr anchor="b">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83" name="テキスト プレースホルダー 11"/>
          <p:cNvSpPr>
            <a:spLocks noGrp="1"/>
          </p:cNvSpPr>
          <p:nvPr>
            <p:ph type="body" sz="quarter" idx="21" hasCustomPrompt="1"/>
          </p:nvPr>
        </p:nvSpPr>
        <p:spPr>
          <a:xfrm>
            <a:off x="7815018" y="5844749"/>
            <a:ext cx="2767912" cy="205674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84" name="テキスト プレースホルダー 11"/>
          <p:cNvSpPr>
            <a:spLocks noGrp="1"/>
          </p:cNvSpPr>
          <p:nvPr>
            <p:ph type="body" sz="quarter" idx="22" hasCustomPrompt="1"/>
          </p:nvPr>
        </p:nvSpPr>
        <p:spPr>
          <a:xfrm>
            <a:off x="11226826" y="3509319"/>
            <a:ext cx="2767912" cy="2056748"/>
          </a:xfrm>
        </p:spPr>
        <p:txBody>
          <a:bodyPr anchor="b">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85" name="テキスト プレースホルダー 11"/>
          <p:cNvSpPr>
            <a:spLocks noGrp="1"/>
          </p:cNvSpPr>
          <p:nvPr>
            <p:ph type="body" sz="quarter" idx="23" hasCustomPrompt="1"/>
          </p:nvPr>
        </p:nvSpPr>
        <p:spPr>
          <a:xfrm>
            <a:off x="14218002" y="4623110"/>
            <a:ext cx="2767912" cy="205674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782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calcmode="lin" valueType="num">
                                      <p:cBhvr additive="base">
                                        <p:cTn id="2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2" presetClass="entr" presetSubtype="1"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up)">
                                      <p:cBhvr>
                                        <p:cTn id="35" dur="500"/>
                                        <p:tgtEl>
                                          <p:spTgt spid="51"/>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par>
                                <p:cTn id="40" presetID="2" presetClass="entr" presetSubtype="1" fill="hold" grpId="0" nodeType="withEffect">
                                  <p:stCondLst>
                                    <p:cond delay="0"/>
                                  </p:stCondLst>
                                  <p:childTnLst>
                                    <p:set>
                                      <p:cBhvr>
                                        <p:cTn id="41" dur="1" fill="hold">
                                          <p:stCondLst>
                                            <p:cond delay="0"/>
                                          </p:stCondLst>
                                        </p:cTn>
                                        <p:tgtEl>
                                          <p:spTgt spid="76">
                                            <p:txEl>
                                              <p:pRg st="0" end="0"/>
                                            </p:txEl>
                                          </p:spTgt>
                                        </p:tgtEl>
                                        <p:attrNameLst>
                                          <p:attrName>style.visibility</p:attrName>
                                        </p:attrNameLst>
                                      </p:cBhvr>
                                      <p:to>
                                        <p:strVal val="visible"/>
                                      </p:to>
                                    </p:set>
                                    <p:anim calcmode="lin" valueType="num">
                                      <p:cBhvr additive="base">
                                        <p:cTn id="42"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6">
                                            <p:txEl>
                                              <p:pRg st="0" end="0"/>
                                            </p:txEl>
                                          </p:spTgt>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82">
                                            <p:txEl>
                                              <p:pRg st="0" end="0"/>
                                            </p:txEl>
                                          </p:spTgt>
                                        </p:tgtEl>
                                        <p:attrNameLst>
                                          <p:attrName>style.visibility</p:attrName>
                                        </p:attrNameLst>
                                      </p:cBhvr>
                                      <p:to>
                                        <p:strVal val="visible"/>
                                      </p:to>
                                    </p:set>
                                    <p:anim calcmode="lin" valueType="num">
                                      <p:cBhvr additive="base">
                                        <p:cTn id="46"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2">
                                            <p:txEl>
                                              <p:pRg st="0" end="0"/>
                                            </p:txEl>
                                          </p:spTgt>
                                        </p:tgtEl>
                                        <p:attrNameLst>
                                          <p:attrName>ppt_y</p:attrName>
                                        </p:attrNameLst>
                                      </p:cBhvr>
                                      <p:tavLst>
                                        <p:tav tm="0">
                                          <p:val>
                                            <p:strVal val="0-#ppt_h/2"/>
                                          </p:val>
                                        </p:tav>
                                        <p:tav tm="100000">
                                          <p:val>
                                            <p:strVal val="#ppt_y"/>
                                          </p:val>
                                        </p:tav>
                                      </p:tavLst>
                                    </p:anim>
                                  </p:childTnLst>
                                </p:cTn>
                              </p:par>
                            </p:childTnLst>
                          </p:cTn>
                        </p:par>
                        <p:par>
                          <p:cTn id="48" fill="hold">
                            <p:stCondLst>
                              <p:cond delay="2000"/>
                            </p:stCondLst>
                            <p:childTnLst>
                              <p:par>
                                <p:cTn id="49" presetID="22" presetClass="entr" presetSubtype="4"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par>
                          <p:cTn id="52" fill="hold">
                            <p:stCondLst>
                              <p:cond delay="2500"/>
                            </p:stCondLst>
                            <p:childTnLst>
                              <p:par>
                                <p:cTn id="53" presetID="2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left)">
                                      <p:cBhvr>
                                        <p:cTn id="55" dur="500"/>
                                        <p:tgtEl>
                                          <p:spTgt spid="59"/>
                                        </p:tgtEl>
                                      </p:cBhvr>
                                    </p:animEffect>
                                  </p:childTnLst>
                                </p:cTn>
                              </p:par>
                              <p:par>
                                <p:cTn id="56" presetID="2" presetClass="entr" presetSubtype="4" fill="hold" grpId="0" nodeType="withEffect">
                                  <p:stCondLst>
                                    <p:cond delay="0"/>
                                  </p:stCondLst>
                                  <p:childTnLst>
                                    <p:set>
                                      <p:cBhvr>
                                        <p:cTn id="57" dur="1" fill="hold">
                                          <p:stCondLst>
                                            <p:cond delay="0"/>
                                          </p:stCondLst>
                                        </p:cTn>
                                        <p:tgtEl>
                                          <p:spTgt spid="77">
                                            <p:txEl>
                                              <p:pRg st="0" end="0"/>
                                            </p:txEl>
                                          </p:spTgt>
                                        </p:tgtEl>
                                        <p:attrNameLst>
                                          <p:attrName>style.visibility</p:attrName>
                                        </p:attrNameLst>
                                      </p:cBhvr>
                                      <p:to>
                                        <p:strVal val="visible"/>
                                      </p:to>
                                    </p:set>
                                    <p:anim calcmode="lin" valueType="num">
                                      <p:cBhvr additive="base">
                                        <p:cTn id="5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7">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83">
                                            <p:txEl>
                                              <p:pRg st="0" end="0"/>
                                            </p:txEl>
                                          </p:spTgt>
                                        </p:tgtEl>
                                        <p:attrNameLst>
                                          <p:attrName>style.visibility</p:attrName>
                                        </p:attrNameLst>
                                      </p:cBhvr>
                                      <p:to>
                                        <p:strVal val="visible"/>
                                      </p:to>
                                    </p:set>
                                    <p:anim calcmode="lin" valueType="num">
                                      <p:cBhvr additive="base">
                                        <p:cTn id="62"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83">
                                            <p:txEl>
                                              <p:pRg st="0" end="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22" presetClass="entr" presetSubtype="1"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up)">
                                      <p:cBhvr>
                                        <p:cTn id="67" dur="500"/>
                                        <p:tgtEl>
                                          <p:spTgt spid="60"/>
                                        </p:tgtEl>
                                      </p:cBhvr>
                                    </p:animEffect>
                                  </p:childTnLst>
                                </p:cTn>
                              </p:par>
                            </p:childTnLst>
                          </p:cTn>
                        </p:par>
                        <p:par>
                          <p:cTn id="68" fill="hold">
                            <p:stCondLst>
                              <p:cond delay="3500"/>
                            </p:stCondLst>
                            <p:childTnLst>
                              <p:par>
                                <p:cTn id="69" presetID="22" presetClass="entr" presetSubtype="8"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left)">
                                      <p:cBhvr>
                                        <p:cTn id="71" dur="500"/>
                                        <p:tgtEl>
                                          <p:spTgt spid="63"/>
                                        </p:tgtEl>
                                      </p:cBhvr>
                                    </p:animEffect>
                                  </p:childTnLst>
                                </p:cTn>
                              </p:par>
                              <p:par>
                                <p:cTn id="72" presetID="2" presetClass="entr" presetSubtype="1" fill="hold" grpId="0" nodeType="withEffect">
                                  <p:stCondLst>
                                    <p:cond delay="0"/>
                                  </p:stCondLst>
                                  <p:childTnLst>
                                    <p:set>
                                      <p:cBhvr>
                                        <p:cTn id="73" dur="1" fill="hold">
                                          <p:stCondLst>
                                            <p:cond delay="0"/>
                                          </p:stCondLst>
                                        </p:cTn>
                                        <p:tgtEl>
                                          <p:spTgt spid="84">
                                            <p:txEl>
                                              <p:pRg st="0" end="0"/>
                                            </p:txEl>
                                          </p:spTgt>
                                        </p:tgtEl>
                                        <p:attrNameLst>
                                          <p:attrName>style.visibility</p:attrName>
                                        </p:attrNameLst>
                                      </p:cBhvr>
                                      <p:to>
                                        <p:strVal val="visible"/>
                                      </p:to>
                                    </p:set>
                                    <p:anim calcmode="lin" valueType="num">
                                      <p:cBhvr additive="base">
                                        <p:cTn id="74"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4">
                                            <p:txEl>
                                              <p:pRg st="0" end="0"/>
                                            </p:txEl>
                                          </p:spTgt>
                                        </p:tgtEl>
                                        <p:attrNameLst>
                                          <p:attrName>ppt_y</p:attrName>
                                        </p:attrNameLst>
                                      </p:cBhvr>
                                      <p:tavLst>
                                        <p:tav tm="0">
                                          <p:val>
                                            <p:strVal val="0-#ppt_h/2"/>
                                          </p:val>
                                        </p:tav>
                                        <p:tav tm="100000">
                                          <p:val>
                                            <p:strVal val="#ppt_y"/>
                                          </p:val>
                                        </p:tav>
                                      </p:tavLst>
                                    </p:anim>
                                  </p:childTnLst>
                                </p:cTn>
                              </p:par>
                              <p:par>
                                <p:cTn id="76" presetID="2" presetClass="entr" presetSubtype="1" fill="hold" grpId="0" nodeType="withEffect">
                                  <p:stCondLst>
                                    <p:cond delay="0"/>
                                  </p:stCondLst>
                                  <p:childTnLst>
                                    <p:set>
                                      <p:cBhvr>
                                        <p:cTn id="77" dur="1" fill="hold">
                                          <p:stCondLst>
                                            <p:cond delay="0"/>
                                          </p:stCondLst>
                                        </p:cTn>
                                        <p:tgtEl>
                                          <p:spTgt spid="78">
                                            <p:txEl>
                                              <p:pRg st="0" end="0"/>
                                            </p:txEl>
                                          </p:spTgt>
                                        </p:tgtEl>
                                        <p:attrNameLst>
                                          <p:attrName>style.visibility</p:attrName>
                                        </p:attrNameLst>
                                      </p:cBhvr>
                                      <p:to>
                                        <p:strVal val="visible"/>
                                      </p:to>
                                    </p:set>
                                    <p:anim calcmode="lin" valueType="num">
                                      <p:cBhvr additive="base">
                                        <p:cTn id="78"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78">
                                            <p:txEl>
                                              <p:pRg st="0" end="0"/>
                                            </p:txEl>
                                          </p:spTgt>
                                        </p:tgtEl>
                                        <p:attrNameLst>
                                          <p:attrName>ppt_y</p:attrName>
                                        </p:attrNameLst>
                                      </p:cBhvr>
                                      <p:tavLst>
                                        <p:tav tm="0">
                                          <p:val>
                                            <p:strVal val="0-#ppt_h/2"/>
                                          </p:val>
                                        </p:tav>
                                        <p:tav tm="100000">
                                          <p:val>
                                            <p:strVal val="#ppt_y"/>
                                          </p:val>
                                        </p:tav>
                                      </p:tavLst>
                                    </p:anim>
                                  </p:childTnLst>
                                </p:cTn>
                              </p:par>
                            </p:childTnLst>
                          </p:cTn>
                        </p:par>
                        <p:par>
                          <p:cTn id="80" fill="hold">
                            <p:stCondLst>
                              <p:cond delay="4000"/>
                            </p:stCondLst>
                            <p:childTnLst>
                              <p:par>
                                <p:cTn id="81" presetID="22" presetClass="entr" presetSubtype="4"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wipe(down)">
                                      <p:cBhvr>
                                        <p:cTn id="83" dur="500"/>
                                        <p:tgtEl>
                                          <p:spTgt spid="64"/>
                                        </p:tgtEl>
                                      </p:cBhvr>
                                    </p:animEffect>
                                  </p:childTnLst>
                                </p:cTn>
                              </p:par>
                            </p:childTnLst>
                          </p:cTn>
                        </p:par>
                        <p:par>
                          <p:cTn id="84" fill="hold">
                            <p:stCondLst>
                              <p:cond delay="4500"/>
                            </p:stCondLst>
                            <p:childTnLst>
                              <p:par>
                                <p:cTn id="85" presetID="22" presetClass="entr" presetSubtype="8" fill="hold" nodeType="after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wipe(left)">
                                      <p:cBhvr>
                                        <p:cTn id="87" dur="500"/>
                                        <p:tgtEl>
                                          <p:spTgt spid="67"/>
                                        </p:tgtEl>
                                      </p:cBhvr>
                                    </p:animEffect>
                                  </p:childTnLst>
                                </p:cTn>
                              </p:par>
                            </p:childTnLst>
                          </p:cTn>
                        </p:par>
                        <p:par>
                          <p:cTn id="88" fill="hold">
                            <p:stCondLst>
                              <p:cond delay="5000"/>
                            </p:stCondLst>
                            <p:childTnLst>
                              <p:par>
                                <p:cTn id="89" presetID="2" presetClass="entr" presetSubtype="2" fill="hold" grpId="0" nodeType="afterEffect">
                                  <p:stCondLst>
                                    <p:cond delay="0"/>
                                  </p:stCondLst>
                                  <p:childTnLst>
                                    <p:set>
                                      <p:cBhvr>
                                        <p:cTn id="90" dur="1" fill="hold">
                                          <p:stCondLst>
                                            <p:cond delay="0"/>
                                          </p:stCondLst>
                                        </p:cTn>
                                        <p:tgtEl>
                                          <p:spTgt spid="79">
                                            <p:txEl>
                                              <p:pRg st="0" end="0"/>
                                            </p:txEl>
                                          </p:spTgt>
                                        </p:tgtEl>
                                        <p:attrNameLst>
                                          <p:attrName>style.visibility</p:attrName>
                                        </p:attrNameLst>
                                      </p:cBhvr>
                                      <p:to>
                                        <p:strVal val="visible"/>
                                      </p:to>
                                    </p:set>
                                    <p:anim calcmode="lin" valueType="num">
                                      <p:cBhvr additive="base">
                                        <p:cTn id="91" dur="500" fill="hold"/>
                                        <p:tgtEl>
                                          <p:spTgt spid="79">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79">
                                            <p:txEl>
                                              <p:pRg st="0" end="0"/>
                                            </p:txEl>
                                          </p:spTgt>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2" presetClass="entr" presetSubtype="2" fill="hold" grpId="0" nodeType="afterEffect">
                                  <p:stCondLst>
                                    <p:cond delay="0"/>
                                  </p:stCondLst>
                                  <p:childTnLst>
                                    <p:set>
                                      <p:cBhvr>
                                        <p:cTn id="95" dur="1" fill="hold">
                                          <p:stCondLst>
                                            <p:cond delay="0"/>
                                          </p:stCondLst>
                                        </p:cTn>
                                        <p:tgtEl>
                                          <p:spTgt spid="85">
                                            <p:txEl>
                                              <p:pRg st="0" end="0"/>
                                            </p:txEl>
                                          </p:spTgt>
                                        </p:tgtEl>
                                        <p:attrNameLst>
                                          <p:attrName>style.visibility</p:attrName>
                                        </p:attrNameLst>
                                      </p:cBhvr>
                                      <p:to>
                                        <p:strVal val="visible"/>
                                      </p:to>
                                    </p:set>
                                    <p:anim calcmode="lin" valueType="num">
                                      <p:cBhvr additive="base">
                                        <p:cTn id="96" dur="500" fill="hold"/>
                                        <p:tgtEl>
                                          <p:spTgt spid="85">
                                            <p:txEl>
                                              <p:pRg st="0" end="0"/>
                                            </p:txEl>
                                          </p:spTgt>
                                        </p:tgtEl>
                                        <p:attrNameLst>
                                          <p:attrName>ppt_x</p:attrName>
                                        </p:attrNameLst>
                                      </p:cBhvr>
                                      <p:tavLst>
                                        <p:tav tm="0">
                                          <p:val>
                                            <p:strVal val="1+#ppt_w/2"/>
                                          </p:val>
                                        </p:tav>
                                        <p:tav tm="100000">
                                          <p:val>
                                            <p:strVal val="#ppt_x"/>
                                          </p:val>
                                        </p:tav>
                                      </p:tavLst>
                                    </p:anim>
                                    <p:anim calcmode="lin" valueType="num">
                                      <p:cBhvr additive="base">
                                        <p:cTn id="97" dur="500" fill="hold"/>
                                        <p:tgtEl>
                                          <p:spTgt spid="8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76" grpId="0" build="p">
        <p:tmplLst>
          <p:tmpl lvl="1">
            <p:tnLst>
              <p:par>
                <p:cTn presetID="2" presetClass="entr" presetSubtype="1" fill="hold" nodeType="with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0-#ppt_h/2"/>
                          </p:val>
                        </p:tav>
                        <p:tav tm="100000">
                          <p:val>
                            <p:strVal val="#ppt_y"/>
                          </p:val>
                        </p:tav>
                      </p:tavLst>
                    </p:anim>
                  </p:childTnLst>
                </p:cTn>
              </p:par>
            </p:tnLst>
          </p:tmpl>
        </p:tmplLst>
      </p:bldP>
      <p:bldP spid="77" grpId="0" build="p">
        <p:tmplLst>
          <p:tmpl lvl="1">
            <p:tnLst>
              <p:par>
                <p:cTn presetID="2" presetClass="entr" presetSubtype="4" fill="hold" nodeType="with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build="p">
        <p:tmplLst>
          <p:tmpl lvl="1">
            <p:tnLst>
              <p:par>
                <p:cTn presetID="2" presetClass="entr" presetSubtype="1" fill="hold" nodeType="with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ppt_x"/>
                          </p:val>
                        </p:tav>
                        <p:tav tm="100000">
                          <p:val>
                            <p:strVal val="#ppt_x"/>
                          </p:val>
                        </p:tav>
                      </p:tavLst>
                    </p:anim>
                    <p:anim calcmode="lin" valueType="num">
                      <p:cBhvr additive="base">
                        <p:cTn dur="500" fill="hold"/>
                        <p:tgtEl>
                          <p:spTgt spid="78"/>
                        </p:tgtEl>
                        <p:attrNameLst>
                          <p:attrName>ppt_y</p:attrName>
                        </p:attrNameLst>
                      </p:cBhvr>
                      <p:tavLst>
                        <p:tav tm="0">
                          <p:val>
                            <p:strVal val="0-#ppt_h/2"/>
                          </p:val>
                        </p:tav>
                        <p:tav tm="100000">
                          <p:val>
                            <p:strVal val="#ppt_y"/>
                          </p:val>
                        </p:tav>
                      </p:tavLst>
                    </p:anim>
                  </p:childTnLst>
                </p:cTn>
              </p:par>
            </p:tnLst>
          </p:tmpl>
        </p:tmplLst>
      </p:bldP>
      <p:bldP spid="79" grpId="0" build="p">
        <p:tmplLst>
          <p:tmpl lvl="1">
            <p:tnLst>
              <p:par>
                <p:cTn presetID="2" presetClass="entr" presetSubtype="2"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1+#ppt_w/2"/>
                          </p:val>
                        </p:tav>
                        <p:tav tm="100000">
                          <p:val>
                            <p:strVal val="#ppt_x"/>
                          </p:val>
                        </p:tav>
                      </p:tavLst>
                    </p:anim>
                    <p:anim calcmode="lin" valueType="num">
                      <p:cBhvr additive="base">
                        <p:cTn dur="500" fill="hold"/>
                        <p:tgtEl>
                          <p:spTgt spid="79"/>
                        </p:tgtEl>
                        <p:attrNameLst>
                          <p:attrName>ppt_y</p:attrName>
                        </p:attrNameLst>
                      </p:cBhvr>
                      <p:tavLst>
                        <p:tav tm="0">
                          <p:val>
                            <p:strVal val="#ppt_y"/>
                          </p:val>
                        </p:tav>
                        <p:tav tm="100000">
                          <p:val>
                            <p:strVal val="#ppt_y"/>
                          </p:val>
                        </p:tav>
                      </p:tavLst>
                    </p:anim>
                  </p:childTnLst>
                </p:cTn>
              </p:par>
            </p:tnLst>
          </p:tmpl>
        </p:tmplLst>
      </p:bldP>
      <p:bldP spid="82" grpId="0" build="p">
        <p:tmplLst>
          <p:tmpl lvl="1">
            <p:tnLst>
              <p:par>
                <p:cTn presetID="2" presetClass="entr" presetSubtype="1" fill="hold" nodeType="withEffect">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0-#ppt_h/2"/>
                          </p:val>
                        </p:tav>
                        <p:tav tm="100000">
                          <p:val>
                            <p:strVal val="#ppt_y"/>
                          </p:val>
                        </p:tav>
                      </p:tavLst>
                    </p:anim>
                  </p:childTnLst>
                </p:cTn>
              </p:par>
            </p:tnLst>
          </p:tmpl>
        </p:tmplLst>
      </p:bldP>
      <p:bldP spid="83" grpId="0" build="p">
        <p:tmplLst>
          <p:tmpl lvl="1">
            <p:tnLst>
              <p:par>
                <p:cTn presetID="2" presetClass="entr" presetSubtype="4" fill="hold" nodeType="with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500" fill="hold"/>
                        <p:tgtEl>
                          <p:spTgt spid="83"/>
                        </p:tgtEl>
                        <p:attrNameLst>
                          <p:attrName>ppt_x</p:attrName>
                        </p:attrNameLst>
                      </p:cBhvr>
                      <p:tavLst>
                        <p:tav tm="0">
                          <p:val>
                            <p:strVal val="#ppt_x"/>
                          </p:val>
                        </p:tav>
                        <p:tav tm="100000">
                          <p:val>
                            <p:strVal val="#ppt_x"/>
                          </p:val>
                        </p:tav>
                      </p:tavLst>
                    </p:anim>
                    <p:anim calcmode="lin" valueType="num">
                      <p:cBhvr additive="base">
                        <p:cTn dur="500" fill="hold"/>
                        <p:tgtEl>
                          <p:spTgt spid="83"/>
                        </p:tgtEl>
                        <p:attrNameLst>
                          <p:attrName>ppt_y</p:attrName>
                        </p:attrNameLst>
                      </p:cBhvr>
                      <p:tavLst>
                        <p:tav tm="0">
                          <p:val>
                            <p:strVal val="1+#ppt_h/2"/>
                          </p:val>
                        </p:tav>
                        <p:tav tm="100000">
                          <p:val>
                            <p:strVal val="#ppt_y"/>
                          </p:val>
                        </p:tav>
                      </p:tavLst>
                    </p:anim>
                  </p:childTnLst>
                </p:cTn>
              </p:par>
            </p:tnLst>
          </p:tmpl>
        </p:tmplLst>
      </p:bldP>
      <p:bldP spid="84" grpId="0" build="p">
        <p:tmplLst>
          <p:tmpl lvl="1">
            <p:tnLst>
              <p:par>
                <p:cTn presetID="2" presetClass="entr" presetSubtype="1" fill="hold" nodeType="withEffect">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fill="hold"/>
                        <p:tgtEl>
                          <p:spTgt spid="84"/>
                        </p:tgtEl>
                        <p:attrNameLst>
                          <p:attrName>ppt_x</p:attrName>
                        </p:attrNameLst>
                      </p:cBhvr>
                      <p:tavLst>
                        <p:tav tm="0">
                          <p:val>
                            <p:strVal val="#ppt_x"/>
                          </p:val>
                        </p:tav>
                        <p:tav tm="100000">
                          <p:val>
                            <p:strVal val="#ppt_x"/>
                          </p:val>
                        </p:tav>
                      </p:tavLst>
                    </p:anim>
                    <p:anim calcmode="lin" valueType="num">
                      <p:cBhvr additive="base">
                        <p:cTn dur="500" fill="hold"/>
                        <p:tgtEl>
                          <p:spTgt spid="84"/>
                        </p:tgtEl>
                        <p:attrNameLst>
                          <p:attrName>ppt_y</p:attrName>
                        </p:attrNameLst>
                      </p:cBhvr>
                      <p:tavLst>
                        <p:tav tm="0">
                          <p:val>
                            <p:strVal val="0-#ppt_h/2"/>
                          </p:val>
                        </p:tav>
                        <p:tav tm="100000">
                          <p:val>
                            <p:strVal val="#ppt_y"/>
                          </p:val>
                        </p:tav>
                      </p:tavLst>
                    </p:anim>
                  </p:childTnLst>
                </p:cTn>
              </p:par>
            </p:tnLst>
          </p:tmpl>
        </p:tmplLst>
      </p:bldP>
      <p:bldP spid="85" grpId="0" build="p">
        <p:tmplLst>
          <p:tmpl lvl="1">
            <p:tnLst>
              <p:par>
                <p:cTn presetID="2" presetClass="entr" presetSubtype="2"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1+#ppt_w/2"/>
                          </p:val>
                        </p:tav>
                        <p:tav tm="100000">
                          <p:val>
                            <p:strVal val="#ppt_x"/>
                          </p:val>
                        </p:tav>
                      </p:tavLst>
                    </p:anim>
                    <p:anim calcmode="lin" valueType="num">
                      <p:cBhvr additive="base">
                        <p:cTn dur="500" fill="hold"/>
                        <p:tgtEl>
                          <p:spTgt spid="85"/>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Graph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1" name="グラフ プレースホルダー 10"/>
          <p:cNvSpPr>
            <a:spLocks noGrp="1"/>
          </p:cNvSpPr>
          <p:nvPr>
            <p:ph type="chart" sz="quarter" idx="16" hasCustomPrompt="1"/>
          </p:nvPr>
        </p:nvSpPr>
        <p:spPr>
          <a:xfrm>
            <a:off x="508000" y="2772229"/>
            <a:ext cx="8142514" cy="6182859"/>
          </a:xfrm>
        </p:spPr>
        <p:txBody>
          <a:bodyPr>
            <a:normAutofit/>
          </a:bodyPr>
          <a:lstStyle>
            <a:lvl1pPr>
              <a:defRPr sz="2000"/>
            </a:lvl1pPr>
          </a:lstStyle>
          <a:p>
            <a:r>
              <a:rPr lang="en-US" dirty="0"/>
              <a:t>Add Graph</a:t>
            </a:r>
          </a:p>
        </p:txBody>
      </p:sp>
      <p:sp>
        <p:nvSpPr>
          <p:cNvPr id="17" name="テキスト プレースホルダー 11"/>
          <p:cNvSpPr>
            <a:spLocks noGrp="1"/>
          </p:cNvSpPr>
          <p:nvPr>
            <p:ph type="body" sz="quarter" idx="14" hasCustomPrompt="1"/>
          </p:nvPr>
        </p:nvSpPr>
        <p:spPr>
          <a:xfrm>
            <a:off x="8863702" y="2743197"/>
            <a:ext cx="8361623" cy="756363"/>
          </a:xfrm>
        </p:spPr>
        <p:txBody>
          <a:bodyPr anchor="b">
            <a:normAutofit/>
          </a:bodyPr>
          <a:lstStyle>
            <a:lvl1pPr algn="l">
              <a:defRPr sz="3600" baseline="0">
                <a:solidFill>
                  <a:srgbClr val="3A75FB"/>
                </a:solidFill>
              </a:defRPr>
            </a:lvl1pPr>
          </a:lstStyle>
          <a:p>
            <a:pPr lvl="0"/>
            <a:r>
              <a:rPr lang="en-US" dirty="0"/>
              <a:t>Text Here</a:t>
            </a:r>
          </a:p>
        </p:txBody>
      </p:sp>
      <p:sp>
        <p:nvSpPr>
          <p:cNvPr id="18" name="テキスト プレースホルダー 11"/>
          <p:cNvSpPr>
            <a:spLocks noGrp="1"/>
          </p:cNvSpPr>
          <p:nvPr>
            <p:ph type="body" sz="quarter" idx="15" hasCustomPrompt="1"/>
          </p:nvPr>
        </p:nvSpPr>
        <p:spPr>
          <a:xfrm>
            <a:off x="8869550" y="3533705"/>
            <a:ext cx="8383733" cy="205295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
        <p:nvSpPr>
          <p:cNvPr id="19" name="テキスト プレースホルダー 11"/>
          <p:cNvSpPr>
            <a:spLocks noGrp="1"/>
          </p:cNvSpPr>
          <p:nvPr>
            <p:ph type="body" sz="quarter" idx="17" hasCustomPrompt="1"/>
          </p:nvPr>
        </p:nvSpPr>
        <p:spPr>
          <a:xfrm>
            <a:off x="8871723" y="5578639"/>
            <a:ext cx="8361623" cy="756363"/>
          </a:xfrm>
        </p:spPr>
        <p:txBody>
          <a:bodyPr anchor="b">
            <a:normAutofit/>
          </a:bodyPr>
          <a:lstStyle>
            <a:lvl1pPr algn="l">
              <a:defRPr sz="3600" baseline="0">
                <a:solidFill>
                  <a:srgbClr val="3A75FB"/>
                </a:solidFill>
              </a:defRPr>
            </a:lvl1pPr>
          </a:lstStyle>
          <a:p>
            <a:pPr lvl="0"/>
            <a:r>
              <a:rPr lang="en-US" dirty="0"/>
              <a:t>Text Here</a:t>
            </a:r>
          </a:p>
        </p:txBody>
      </p:sp>
      <p:sp>
        <p:nvSpPr>
          <p:cNvPr id="20" name="テキスト プレースホルダー 11"/>
          <p:cNvSpPr>
            <a:spLocks noGrp="1"/>
          </p:cNvSpPr>
          <p:nvPr>
            <p:ph type="body" sz="quarter" idx="18" hasCustomPrompt="1"/>
          </p:nvPr>
        </p:nvSpPr>
        <p:spPr>
          <a:xfrm>
            <a:off x="8877571" y="6369147"/>
            <a:ext cx="8383733" cy="2052958"/>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Tree>
    <p:extLst>
      <p:ext uri="{BB962C8B-B14F-4D97-AF65-F5344CB8AC3E}">
        <p14:creationId xmlns:p14="http://schemas.microsoft.com/office/powerpoint/2010/main" val="253951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1 Graph - 1 Column - Vertical">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664107" y="6740120"/>
            <a:ext cx="17021198" cy="1378645"/>
          </a:xfrm>
          <a:prstGeom prst="rect">
            <a:avLst/>
          </a:prstGeom>
        </p:spPr>
      </p:pic>
      <p:pic>
        <p:nvPicPr>
          <p:cNvPr id="14" name="図 1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4107" y="6749171"/>
            <a:ext cx="17021198" cy="1378645"/>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5" name="正方形/長方形 14"/>
          <p:cNvSpPr/>
          <p:nvPr userDrawn="1"/>
        </p:nvSpPr>
        <p:spPr>
          <a:xfrm>
            <a:off x="830174" y="2466109"/>
            <a:ext cx="16689065" cy="4403382"/>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6" name="図プレースホルダー 8"/>
          <p:cNvSpPr>
            <a:spLocks noGrp="1"/>
          </p:cNvSpPr>
          <p:nvPr>
            <p:ph type="pic" sz="quarter" idx="16" hasCustomPrompt="1"/>
          </p:nvPr>
        </p:nvSpPr>
        <p:spPr>
          <a:xfrm>
            <a:off x="914400" y="2545682"/>
            <a:ext cx="16507323" cy="4228096"/>
          </a:xfrm>
        </p:spPr>
        <p:txBody>
          <a:bodyPr>
            <a:normAutofit/>
          </a:bodyPr>
          <a:lstStyle>
            <a:lvl1pPr>
              <a:defRPr sz="2000">
                <a:solidFill>
                  <a:schemeClr val="tx1">
                    <a:lumMod val="90000"/>
                    <a:lumOff val="10000"/>
                  </a:schemeClr>
                </a:solidFill>
              </a:defRPr>
            </a:lvl1pPr>
          </a:lstStyle>
          <a:p>
            <a:r>
              <a:rPr lang="en-US" dirty="0"/>
              <a:t>Add Image</a:t>
            </a:r>
          </a:p>
        </p:txBody>
      </p:sp>
      <p:sp>
        <p:nvSpPr>
          <p:cNvPr id="22" name="テキスト プレースホルダー 11"/>
          <p:cNvSpPr>
            <a:spLocks noGrp="1"/>
          </p:cNvSpPr>
          <p:nvPr>
            <p:ph type="body" sz="quarter" idx="14" hasCustomPrompt="1"/>
          </p:nvPr>
        </p:nvSpPr>
        <p:spPr>
          <a:xfrm>
            <a:off x="830174" y="7086377"/>
            <a:ext cx="8195995" cy="756363"/>
          </a:xfrm>
        </p:spPr>
        <p:txBody>
          <a:bodyPr anchor="b">
            <a:normAutofit/>
          </a:bodyPr>
          <a:lstStyle>
            <a:lvl1pPr algn="l">
              <a:defRPr sz="3600" baseline="0">
                <a:solidFill>
                  <a:srgbClr val="3A75FB"/>
                </a:solidFill>
              </a:defRPr>
            </a:lvl1pPr>
          </a:lstStyle>
          <a:p>
            <a:pPr lvl="0"/>
            <a:r>
              <a:rPr lang="en-US" dirty="0"/>
              <a:t>Text Here</a:t>
            </a:r>
          </a:p>
        </p:txBody>
      </p:sp>
      <p:sp>
        <p:nvSpPr>
          <p:cNvPr id="23" name="テキスト プレースホルダー 11"/>
          <p:cNvSpPr>
            <a:spLocks noGrp="1"/>
          </p:cNvSpPr>
          <p:nvPr>
            <p:ph type="body" sz="quarter" idx="15" hasCustomPrompt="1"/>
          </p:nvPr>
        </p:nvSpPr>
        <p:spPr>
          <a:xfrm>
            <a:off x="836022" y="7876885"/>
            <a:ext cx="8217667" cy="1471652"/>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
        <p:nvSpPr>
          <p:cNvPr id="24" name="テキスト プレースホルダー 11"/>
          <p:cNvSpPr>
            <a:spLocks noGrp="1"/>
          </p:cNvSpPr>
          <p:nvPr>
            <p:ph type="body" sz="quarter" idx="17" hasCustomPrompt="1"/>
          </p:nvPr>
        </p:nvSpPr>
        <p:spPr>
          <a:xfrm>
            <a:off x="9295724" y="7060311"/>
            <a:ext cx="8195995" cy="756363"/>
          </a:xfrm>
        </p:spPr>
        <p:txBody>
          <a:bodyPr anchor="b">
            <a:normAutofit/>
          </a:bodyPr>
          <a:lstStyle>
            <a:lvl1pPr algn="l">
              <a:defRPr sz="3600" baseline="0">
                <a:solidFill>
                  <a:srgbClr val="3A75FB"/>
                </a:solidFill>
              </a:defRPr>
            </a:lvl1pPr>
          </a:lstStyle>
          <a:p>
            <a:pPr lvl="0"/>
            <a:r>
              <a:rPr lang="en-US" dirty="0"/>
              <a:t>Text Here</a:t>
            </a:r>
          </a:p>
        </p:txBody>
      </p:sp>
      <p:sp>
        <p:nvSpPr>
          <p:cNvPr id="25" name="テキスト プレースホルダー 11"/>
          <p:cNvSpPr>
            <a:spLocks noGrp="1"/>
          </p:cNvSpPr>
          <p:nvPr>
            <p:ph type="body" sz="quarter" idx="18" hasCustomPrompt="1"/>
          </p:nvPr>
        </p:nvSpPr>
        <p:spPr>
          <a:xfrm>
            <a:off x="9301572" y="7850819"/>
            <a:ext cx="8217667" cy="1471652"/>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Tree>
    <p:extLst>
      <p:ext uri="{BB962C8B-B14F-4D97-AF65-F5344CB8AC3E}">
        <p14:creationId xmlns:p14="http://schemas.microsoft.com/office/powerpoint/2010/main" val="281596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500"/>
                                        <p:tgtEl>
                                          <p:spTgt spid="22">
                                            <p:txEl>
                                              <p:pRg st="0" end="0"/>
                                            </p:txEl>
                                          </p:spTgt>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500"/>
                                        <p:tgtEl>
                                          <p:spTgt spid="23">
                                            <p:txEl>
                                              <p:pRg st="0" end="0"/>
                                            </p:txEl>
                                          </p:spTgt>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4">
                                            <p:txEl>
                                              <p:pRg st="0" end="0"/>
                                            </p:txEl>
                                          </p:spTgt>
                                        </p:tgtEl>
                                        <p:attrNameLst>
                                          <p:attrName>style.visibility</p:attrName>
                                        </p:attrNameLst>
                                      </p:cBhvr>
                                      <p:to>
                                        <p:strVal val="visible"/>
                                      </p:to>
                                    </p:set>
                                    <p:animEffect transition="in" filter="fade">
                                      <p:cBhvr>
                                        <p:cTn id="44" dur="500"/>
                                        <p:tgtEl>
                                          <p:spTgt spid="24">
                                            <p:txEl>
                                              <p:pRg st="0" end="0"/>
                                            </p:txEl>
                                          </p:spTgt>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5">
                                            <p:txEl>
                                              <p:pRg st="0" end="0"/>
                                            </p:txEl>
                                          </p:spTgt>
                                        </p:tgtEl>
                                        <p:attrNameLst>
                                          <p:attrName>style.visibility</p:attrName>
                                        </p:attrNameLst>
                                      </p:cBhvr>
                                      <p:to>
                                        <p:strVal val="visible"/>
                                      </p:to>
                                    </p:set>
                                    <p:animEffect transition="in" filter="fade">
                                      <p:cBhvr>
                                        <p:cTn id="48"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animBg="1"/>
      <p:bldP spid="16"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626590" y="6869491"/>
            <a:ext cx="17021198" cy="1378645"/>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4107" y="6869491"/>
            <a:ext cx="17021198" cy="1378645"/>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17" name="テキスト プレースホルダー 11"/>
          <p:cNvSpPr>
            <a:spLocks noGrp="1"/>
          </p:cNvSpPr>
          <p:nvPr>
            <p:ph type="body" sz="quarter" idx="14" hasCustomPrompt="1"/>
          </p:nvPr>
        </p:nvSpPr>
        <p:spPr>
          <a:xfrm>
            <a:off x="830173" y="7380346"/>
            <a:ext cx="16689065" cy="756363"/>
          </a:xfrm>
        </p:spPr>
        <p:txBody>
          <a:bodyPr anchor="b">
            <a:normAutofit/>
          </a:bodyPr>
          <a:lstStyle>
            <a:lvl1pPr algn="ctr">
              <a:defRPr sz="3600" baseline="0">
                <a:solidFill>
                  <a:srgbClr val="3A75FB"/>
                </a:solidFill>
              </a:defRPr>
            </a:lvl1pPr>
          </a:lstStyle>
          <a:p>
            <a:pPr lvl="0"/>
            <a:r>
              <a:rPr lang="en-US" dirty="0"/>
              <a:t>Text Here</a:t>
            </a:r>
          </a:p>
        </p:txBody>
      </p:sp>
      <p:sp>
        <p:nvSpPr>
          <p:cNvPr id="18" name="テキスト プレースホルダー 11"/>
          <p:cNvSpPr>
            <a:spLocks noGrp="1"/>
          </p:cNvSpPr>
          <p:nvPr>
            <p:ph type="body" sz="quarter" idx="15" hasCustomPrompt="1"/>
          </p:nvPr>
        </p:nvSpPr>
        <p:spPr>
          <a:xfrm>
            <a:off x="818487" y="8167748"/>
            <a:ext cx="16701106" cy="1255963"/>
          </a:xfrm>
        </p:spPr>
        <p:txBody>
          <a:bodyPr anchor="t">
            <a:norm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
        <p:nvSpPr>
          <p:cNvPr id="14" name="正方形/長方形 13"/>
          <p:cNvSpPr/>
          <p:nvPr userDrawn="1"/>
        </p:nvSpPr>
        <p:spPr>
          <a:xfrm>
            <a:off x="830174" y="315623"/>
            <a:ext cx="16689065" cy="6553868"/>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6" name="図プレースホルダー 8"/>
          <p:cNvSpPr>
            <a:spLocks noGrp="1"/>
          </p:cNvSpPr>
          <p:nvPr>
            <p:ph type="pic" sz="quarter" idx="16" hasCustomPrompt="1"/>
          </p:nvPr>
        </p:nvSpPr>
        <p:spPr>
          <a:xfrm>
            <a:off x="914400" y="413761"/>
            <a:ext cx="16507323" cy="6347986"/>
          </a:xfrm>
        </p:spPr>
        <p:txBody>
          <a:bodyPr>
            <a:normAutofit/>
          </a:bodyPr>
          <a:lstStyle>
            <a:lvl1pPr>
              <a:defRPr sz="2000">
                <a:solidFill>
                  <a:schemeClr val="tx1">
                    <a:lumMod val="90000"/>
                    <a:lumOff val="10000"/>
                  </a:schemeClr>
                </a:solidFill>
              </a:defRPr>
            </a:lvl1pPr>
          </a:lstStyle>
          <a:p>
            <a:r>
              <a:rPr lang="en-US" dirty="0"/>
              <a:t>Add Image</a:t>
            </a:r>
          </a:p>
        </p:txBody>
      </p:sp>
    </p:spTree>
    <p:extLst>
      <p:ext uri="{BB962C8B-B14F-4D97-AF65-F5344CB8AC3E}">
        <p14:creationId xmlns:p14="http://schemas.microsoft.com/office/powerpoint/2010/main" val="104095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1000"/>
                                        <p:tgtEl>
                                          <p:spTgt spid="17">
                                            <p:txEl>
                                              <p:pRg st="0" end="0"/>
                                            </p:txEl>
                                          </p:spTgt>
                                        </p:tgtEl>
                                      </p:cBhvr>
                                    </p:animEffect>
                                    <p:anim calcmode="lin" valueType="num">
                                      <p:cBhvr>
                                        <p:cTn id="21"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1000"/>
                                        <p:tgtEl>
                                          <p:spTgt spid="18">
                                            <p:txEl>
                                              <p:pRg st="0" end="0"/>
                                            </p:txEl>
                                          </p:spTgt>
                                        </p:tgtEl>
                                      </p:cBhvr>
                                    </p:animEffect>
                                    <p:anim calcmode="lin" valueType="num">
                                      <p:cBhvr>
                                        <p:cTn id="2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4" grpId="0" animBg="1"/>
      <p:bldP spid="16" grpId="0"/>
    </p:bldLst>
  </p:timing>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Keyword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8" name="テキスト プレースホルダー 11"/>
          <p:cNvSpPr>
            <a:spLocks noGrp="1"/>
          </p:cNvSpPr>
          <p:nvPr>
            <p:ph type="body" sz="quarter" idx="15" hasCustomPrompt="1"/>
          </p:nvPr>
        </p:nvSpPr>
        <p:spPr>
          <a:xfrm>
            <a:off x="8280000" y="2694975"/>
            <a:ext cx="8383733" cy="812516"/>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15" name="テキスト プレースホルダー 11"/>
          <p:cNvSpPr>
            <a:spLocks noGrp="1"/>
          </p:cNvSpPr>
          <p:nvPr>
            <p:ph type="body" sz="quarter" idx="19" hasCustomPrompt="1"/>
          </p:nvPr>
        </p:nvSpPr>
        <p:spPr>
          <a:xfrm>
            <a:off x="999207" y="3524669"/>
            <a:ext cx="5738477" cy="4692899"/>
          </a:xfrm>
        </p:spPr>
        <p:txBody>
          <a:bodyPr anchor="ctr"/>
          <a:lstStyle>
            <a:lvl1pPr algn="l">
              <a:defRPr baseline="0">
                <a:solidFill>
                  <a:srgbClr val="3A75FB"/>
                </a:solidFill>
              </a:defRPr>
            </a:lvl1pPr>
          </a:lstStyle>
          <a:p>
            <a:pPr lvl="0"/>
            <a:r>
              <a:rPr lang="en-US" dirty="0"/>
              <a:t>Text Here</a:t>
            </a:r>
          </a:p>
        </p:txBody>
      </p:sp>
      <p:sp>
        <p:nvSpPr>
          <p:cNvPr id="16" name="円/楕円 15"/>
          <p:cNvSpPr/>
          <p:nvPr userDrawn="1"/>
        </p:nvSpPr>
        <p:spPr>
          <a:xfrm>
            <a:off x="7235987" y="2632640"/>
            <a:ext cx="945488"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0" dirty="0">
              <a:solidFill>
                <a:schemeClr val="bg1">
                  <a:lumMod val="10000"/>
                  <a:lumOff val="90000"/>
                </a:schemeClr>
              </a:solidFill>
              <a:latin typeface="+mj-lt"/>
            </a:endParaRPr>
          </a:p>
        </p:txBody>
      </p:sp>
      <p:sp>
        <p:nvSpPr>
          <p:cNvPr id="3" name="テキスト ボックス 2"/>
          <p:cNvSpPr txBox="1"/>
          <p:nvPr userDrawn="1"/>
        </p:nvSpPr>
        <p:spPr>
          <a:xfrm>
            <a:off x="7435516" y="2683020"/>
            <a:ext cx="481263"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1</a:t>
            </a:r>
          </a:p>
        </p:txBody>
      </p:sp>
      <p:sp>
        <p:nvSpPr>
          <p:cNvPr id="26" name="円/楕円 25"/>
          <p:cNvSpPr/>
          <p:nvPr userDrawn="1"/>
        </p:nvSpPr>
        <p:spPr>
          <a:xfrm>
            <a:off x="7235987" y="3730528"/>
            <a:ext cx="945488"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0" dirty="0">
              <a:solidFill>
                <a:schemeClr val="bg1">
                  <a:lumMod val="10000"/>
                  <a:lumOff val="90000"/>
                </a:schemeClr>
              </a:solidFill>
              <a:latin typeface="+mj-lt"/>
            </a:endParaRPr>
          </a:p>
        </p:txBody>
      </p:sp>
      <p:sp>
        <p:nvSpPr>
          <p:cNvPr id="27" name="テキスト ボックス 26"/>
          <p:cNvSpPr txBox="1"/>
          <p:nvPr userDrawn="1"/>
        </p:nvSpPr>
        <p:spPr>
          <a:xfrm>
            <a:off x="7435516" y="3780908"/>
            <a:ext cx="481263"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2</a:t>
            </a:r>
          </a:p>
        </p:txBody>
      </p:sp>
      <p:sp>
        <p:nvSpPr>
          <p:cNvPr id="28" name="円/楕円 27"/>
          <p:cNvSpPr/>
          <p:nvPr userDrawn="1"/>
        </p:nvSpPr>
        <p:spPr>
          <a:xfrm>
            <a:off x="7235987" y="4862550"/>
            <a:ext cx="945488"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0" dirty="0">
              <a:solidFill>
                <a:schemeClr val="bg1">
                  <a:lumMod val="10000"/>
                  <a:lumOff val="90000"/>
                </a:schemeClr>
              </a:solidFill>
              <a:latin typeface="+mj-lt"/>
            </a:endParaRPr>
          </a:p>
        </p:txBody>
      </p:sp>
      <p:sp>
        <p:nvSpPr>
          <p:cNvPr id="29" name="テキスト ボックス 28"/>
          <p:cNvSpPr txBox="1"/>
          <p:nvPr userDrawn="1"/>
        </p:nvSpPr>
        <p:spPr>
          <a:xfrm>
            <a:off x="7435516" y="4912930"/>
            <a:ext cx="481263"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3</a:t>
            </a:r>
          </a:p>
        </p:txBody>
      </p:sp>
      <p:sp>
        <p:nvSpPr>
          <p:cNvPr id="30" name="円/楕円 29"/>
          <p:cNvSpPr/>
          <p:nvPr userDrawn="1"/>
        </p:nvSpPr>
        <p:spPr>
          <a:xfrm>
            <a:off x="7235987" y="5960438"/>
            <a:ext cx="945488"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0" dirty="0">
              <a:solidFill>
                <a:schemeClr val="bg1">
                  <a:lumMod val="10000"/>
                  <a:lumOff val="90000"/>
                </a:schemeClr>
              </a:solidFill>
              <a:latin typeface="+mj-lt"/>
            </a:endParaRPr>
          </a:p>
        </p:txBody>
      </p:sp>
      <p:sp>
        <p:nvSpPr>
          <p:cNvPr id="31" name="テキスト ボックス 30"/>
          <p:cNvSpPr txBox="1"/>
          <p:nvPr userDrawn="1"/>
        </p:nvSpPr>
        <p:spPr>
          <a:xfrm>
            <a:off x="7435516" y="6010818"/>
            <a:ext cx="481263"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4</a:t>
            </a:r>
          </a:p>
        </p:txBody>
      </p:sp>
      <p:sp>
        <p:nvSpPr>
          <p:cNvPr id="32" name="円/楕円 31"/>
          <p:cNvSpPr/>
          <p:nvPr userDrawn="1"/>
        </p:nvSpPr>
        <p:spPr>
          <a:xfrm>
            <a:off x="7235987" y="7088849"/>
            <a:ext cx="945488"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0" dirty="0">
              <a:solidFill>
                <a:schemeClr val="bg1">
                  <a:lumMod val="10000"/>
                  <a:lumOff val="90000"/>
                </a:schemeClr>
              </a:solidFill>
              <a:latin typeface="+mj-lt"/>
            </a:endParaRPr>
          </a:p>
        </p:txBody>
      </p:sp>
      <p:sp>
        <p:nvSpPr>
          <p:cNvPr id="33" name="テキスト ボックス 32"/>
          <p:cNvSpPr txBox="1"/>
          <p:nvPr userDrawn="1"/>
        </p:nvSpPr>
        <p:spPr>
          <a:xfrm>
            <a:off x="7435516" y="7139229"/>
            <a:ext cx="481263"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5</a:t>
            </a:r>
          </a:p>
        </p:txBody>
      </p:sp>
      <p:sp>
        <p:nvSpPr>
          <p:cNvPr id="34" name="円/楕円 33"/>
          <p:cNvSpPr/>
          <p:nvPr userDrawn="1"/>
        </p:nvSpPr>
        <p:spPr>
          <a:xfrm>
            <a:off x="7235987" y="8186737"/>
            <a:ext cx="945488"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0" dirty="0">
              <a:solidFill>
                <a:schemeClr val="bg1">
                  <a:lumMod val="10000"/>
                  <a:lumOff val="90000"/>
                </a:schemeClr>
              </a:solidFill>
              <a:latin typeface="+mj-lt"/>
            </a:endParaRPr>
          </a:p>
        </p:txBody>
      </p:sp>
      <p:sp>
        <p:nvSpPr>
          <p:cNvPr id="35" name="テキスト ボックス 34"/>
          <p:cNvSpPr txBox="1"/>
          <p:nvPr userDrawn="1"/>
        </p:nvSpPr>
        <p:spPr>
          <a:xfrm>
            <a:off x="7435516" y="8237117"/>
            <a:ext cx="481263"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6</a:t>
            </a:r>
          </a:p>
        </p:txBody>
      </p:sp>
      <p:sp>
        <p:nvSpPr>
          <p:cNvPr id="36" name="テキスト プレースホルダー 11"/>
          <p:cNvSpPr>
            <a:spLocks noGrp="1"/>
          </p:cNvSpPr>
          <p:nvPr>
            <p:ph type="body" sz="quarter" idx="20" hasCustomPrompt="1"/>
          </p:nvPr>
        </p:nvSpPr>
        <p:spPr>
          <a:xfrm>
            <a:off x="8280000" y="3799729"/>
            <a:ext cx="8383733" cy="812516"/>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37" name="テキスト プレースホルダー 11"/>
          <p:cNvSpPr>
            <a:spLocks noGrp="1"/>
          </p:cNvSpPr>
          <p:nvPr>
            <p:ph type="body" sz="quarter" idx="21" hasCustomPrompt="1"/>
          </p:nvPr>
        </p:nvSpPr>
        <p:spPr>
          <a:xfrm>
            <a:off x="8280000" y="4931751"/>
            <a:ext cx="8383733" cy="812516"/>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38" name="テキスト プレースホルダー 11"/>
          <p:cNvSpPr>
            <a:spLocks noGrp="1"/>
          </p:cNvSpPr>
          <p:nvPr>
            <p:ph type="body" sz="quarter" idx="22" hasCustomPrompt="1"/>
          </p:nvPr>
        </p:nvSpPr>
        <p:spPr>
          <a:xfrm>
            <a:off x="8280000" y="6022773"/>
            <a:ext cx="8383733" cy="812516"/>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39" name="テキスト プレースホルダー 11"/>
          <p:cNvSpPr>
            <a:spLocks noGrp="1"/>
          </p:cNvSpPr>
          <p:nvPr>
            <p:ph type="body" sz="quarter" idx="23" hasCustomPrompt="1"/>
          </p:nvPr>
        </p:nvSpPr>
        <p:spPr>
          <a:xfrm>
            <a:off x="8280000" y="7127527"/>
            <a:ext cx="8383733" cy="812516"/>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40" name="テキスト プレースホルダー 11"/>
          <p:cNvSpPr>
            <a:spLocks noGrp="1"/>
          </p:cNvSpPr>
          <p:nvPr>
            <p:ph type="body" sz="quarter" idx="24" hasCustomPrompt="1"/>
          </p:nvPr>
        </p:nvSpPr>
        <p:spPr>
          <a:xfrm>
            <a:off x="8280000" y="8259549"/>
            <a:ext cx="8383733" cy="812516"/>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Tree>
    <p:extLst>
      <p:ext uri="{BB962C8B-B14F-4D97-AF65-F5344CB8AC3E}">
        <p14:creationId xmlns:p14="http://schemas.microsoft.com/office/powerpoint/2010/main" val="234385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childTnLst>
                          </p:cTn>
                        </p:par>
                        <p:par>
                          <p:cTn id="24" fill="hold">
                            <p:stCondLst>
                              <p:cond delay="1000"/>
                            </p:stCondLst>
                            <p:childTnLst>
                              <p:par>
                                <p:cTn id="25" presetID="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0-#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0-#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36">
                                            <p:txEl>
                                              <p:pRg st="0" end="0"/>
                                            </p:txEl>
                                          </p:spTgt>
                                        </p:tgtEl>
                                        <p:attrNameLst>
                                          <p:attrName>style.visibility</p:attrName>
                                        </p:attrNameLst>
                                      </p:cBhvr>
                                      <p:to>
                                        <p:strVal val="visible"/>
                                      </p:to>
                                    </p:set>
                                    <p:anim calcmode="lin" valueType="num">
                                      <p:cBhvr additive="base">
                                        <p:cTn id="48"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0-#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37">
                                            <p:txEl>
                                              <p:pRg st="0" end="0"/>
                                            </p:txEl>
                                          </p:spTgt>
                                        </p:tgtEl>
                                        <p:attrNameLst>
                                          <p:attrName>style.visibility</p:attrName>
                                        </p:attrNameLst>
                                      </p:cBhvr>
                                      <p:to>
                                        <p:strVal val="visible"/>
                                      </p:to>
                                    </p:set>
                                    <p:anim calcmode="lin" valueType="num">
                                      <p:cBhvr additive="base">
                                        <p:cTn id="61"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2" presetClass="entr" presetSubtype="8"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0-#ppt_w/2"/>
                                          </p:val>
                                        </p:tav>
                                        <p:tav tm="100000">
                                          <p:val>
                                            <p:strVal val="#ppt_x"/>
                                          </p:val>
                                        </p:tav>
                                      </p:tavLst>
                                    </p:anim>
                                    <p:anim calcmode="lin" valueType="num">
                                      <p:cBhvr additive="base">
                                        <p:cTn id="67" dur="500" fill="hold"/>
                                        <p:tgtEl>
                                          <p:spTgt spid="30"/>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0-#ppt_w/2"/>
                                          </p:val>
                                        </p:tav>
                                        <p:tav tm="100000">
                                          <p:val>
                                            <p:strVal val="#ppt_x"/>
                                          </p:val>
                                        </p:tav>
                                      </p:tavLst>
                                    </p:anim>
                                    <p:anim calcmode="lin" valueType="num">
                                      <p:cBhvr additive="base">
                                        <p:cTn id="71" dur="500" fill="hold"/>
                                        <p:tgtEl>
                                          <p:spTgt spid="31"/>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38">
                                            <p:txEl>
                                              <p:pRg st="0" end="0"/>
                                            </p:txEl>
                                          </p:spTgt>
                                        </p:tgtEl>
                                        <p:attrNameLst>
                                          <p:attrName>style.visibility</p:attrName>
                                        </p:attrNameLst>
                                      </p:cBhvr>
                                      <p:to>
                                        <p:strVal val="visible"/>
                                      </p:to>
                                    </p:set>
                                    <p:anim calcmode="lin" valueType="num">
                                      <p:cBhvr additive="base">
                                        <p:cTn id="74"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76" fill="hold">
                            <p:stCondLst>
                              <p:cond delay="3000"/>
                            </p:stCondLst>
                            <p:childTnLst>
                              <p:par>
                                <p:cTn id="77" presetID="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0-#ppt_w/2"/>
                                          </p:val>
                                        </p:tav>
                                        <p:tav tm="100000">
                                          <p:val>
                                            <p:strVal val="#ppt_x"/>
                                          </p:val>
                                        </p:tav>
                                      </p:tavLst>
                                    </p:anim>
                                    <p:anim calcmode="lin" valueType="num">
                                      <p:cBhvr additive="base">
                                        <p:cTn id="80" dur="500" fill="hold"/>
                                        <p:tgtEl>
                                          <p:spTgt spid="32"/>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0-#ppt_w/2"/>
                                          </p:val>
                                        </p:tav>
                                        <p:tav tm="100000">
                                          <p:val>
                                            <p:strVal val="#ppt_x"/>
                                          </p:val>
                                        </p:tav>
                                      </p:tavLst>
                                    </p:anim>
                                    <p:anim calcmode="lin" valueType="num">
                                      <p:cBhvr additive="base">
                                        <p:cTn id="84" dur="500" fill="hold"/>
                                        <p:tgtEl>
                                          <p:spTgt spid="33"/>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9">
                                            <p:txEl>
                                              <p:pRg st="0" end="0"/>
                                            </p:txEl>
                                          </p:spTgt>
                                        </p:tgtEl>
                                        <p:attrNameLst>
                                          <p:attrName>style.visibility</p:attrName>
                                        </p:attrNameLst>
                                      </p:cBhvr>
                                      <p:to>
                                        <p:strVal val="visible"/>
                                      </p:to>
                                    </p:set>
                                    <p:anim calcmode="lin" valueType="num">
                                      <p:cBhvr additive="base">
                                        <p:cTn id="8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89" fill="hold">
                            <p:stCondLst>
                              <p:cond delay="3500"/>
                            </p:stCondLst>
                            <p:childTnLst>
                              <p:par>
                                <p:cTn id="90" presetID="2" presetClass="entr" presetSubtype="8"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0-#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0-#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40">
                                            <p:txEl>
                                              <p:pRg st="0" end="0"/>
                                            </p:txEl>
                                          </p:spTgt>
                                        </p:tgtEl>
                                        <p:attrNameLst>
                                          <p:attrName>style.visibility</p:attrName>
                                        </p:attrNameLst>
                                      </p:cBhvr>
                                      <p:to>
                                        <p:strVal val="visible"/>
                                      </p:to>
                                    </p:set>
                                    <p:anim calcmode="lin" valueType="num">
                                      <p:cBhvr additive="base">
                                        <p:cTn id="100"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8" grpId="0" build="p">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animBg="1"/>
      <p:bldP spid="3" grpId="0"/>
      <p:bldP spid="26" grpId="0" animBg="1"/>
      <p:bldP spid="27" grpId="0"/>
      <p:bldP spid="28" grpId="0" animBg="1"/>
      <p:bldP spid="29" grpId="0"/>
      <p:bldP spid="30" grpId="0" animBg="1"/>
      <p:bldP spid="31" grpId="0"/>
      <p:bldP spid="32" grpId="0" animBg="1"/>
      <p:bldP spid="33" grpId="0"/>
      <p:bldP spid="34" grpId="0" animBg="1"/>
      <p:bldP spid="35" grpId="0"/>
      <p:bldP spid="36" grpId="0" build="p">
        <p:tmplLst>
          <p:tmpl lvl="1">
            <p:tnLst>
              <p:par>
                <p:cTn presetID="2" presetClass="entr" presetSubtype="2"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2"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4" name="正方形/長方形 13"/>
          <p:cNvSpPr>
            <a:spLocks/>
          </p:cNvSpPr>
          <p:nvPr userDrawn="1"/>
        </p:nvSpPr>
        <p:spPr>
          <a:xfrm>
            <a:off x="4384674" y="3150942"/>
            <a:ext cx="4401866" cy="1518254"/>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17" name="図 16"/>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3587966" y="4669196"/>
            <a:ext cx="5198574" cy="421062"/>
          </a:xfrm>
          <a:prstGeom prst="rect">
            <a:avLst/>
          </a:prstGeom>
        </p:spPr>
      </p:pic>
      <p:pic>
        <p:nvPicPr>
          <p:cNvPr id="22" name="図 21"/>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3587966" y="6608512"/>
            <a:ext cx="5198574" cy="421062"/>
          </a:xfrm>
          <a:prstGeom prst="rect">
            <a:avLst/>
          </a:prstGeom>
        </p:spPr>
      </p:pic>
      <p:sp>
        <p:nvSpPr>
          <p:cNvPr id="23" name="正方形/長方形 22"/>
          <p:cNvSpPr>
            <a:spLocks/>
          </p:cNvSpPr>
          <p:nvPr userDrawn="1"/>
        </p:nvSpPr>
        <p:spPr>
          <a:xfrm flipH="1">
            <a:off x="9583248" y="5090258"/>
            <a:ext cx="4401866" cy="1518254"/>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24" name="図 23"/>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flipH="1">
            <a:off x="9583248" y="6602550"/>
            <a:ext cx="5198574" cy="421062"/>
          </a:xfrm>
          <a:prstGeom prst="rect">
            <a:avLst/>
          </a:prstGeom>
        </p:spPr>
      </p:pic>
      <p:sp>
        <p:nvSpPr>
          <p:cNvPr id="25" name="正方形/長方形 24"/>
          <p:cNvSpPr>
            <a:spLocks/>
          </p:cNvSpPr>
          <p:nvPr userDrawn="1"/>
        </p:nvSpPr>
        <p:spPr>
          <a:xfrm flipH="1">
            <a:off x="9583248" y="3150942"/>
            <a:ext cx="4401866" cy="1518254"/>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26" name="図 25"/>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flipH="1">
            <a:off x="9583248" y="4663234"/>
            <a:ext cx="5198574" cy="421062"/>
          </a:xfrm>
          <a:prstGeom prst="rect">
            <a:avLst/>
          </a:prstGeom>
        </p:spPr>
      </p:pic>
      <p:sp>
        <p:nvSpPr>
          <p:cNvPr id="27" name="正方形/長方形 26"/>
          <p:cNvSpPr>
            <a:spLocks/>
          </p:cNvSpPr>
          <p:nvPr userDrawn="1"/>
        </p:nvSpPr>
        <p:spPr>
          <a:xfrm>
            <a:off x="4384674" y="5090258"/>
            <a:ext cx="4401866" cy="1518254"/>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8" name="テキスト プレースホルダー 11"/>
          <p:cNvSpPr>
            <a:spLocks noGrp="1"/>
          </p:cNvSpPr>
          <p:nvPr>
            <p:ph type="body" sz="quarter" idx="15" hasCustomPrompt="1"/>
          </p:nvPr>
        </p:nvSpPr>
        <p:spPr>
          <a:xfrm>
            <a:off x="4450053" y="3566686"/>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29" name="テキスト プレースホルダー 11"/>
          <p:cNvSpPr>
            <a:spLocks noGrp="1"/>
          </p:cNvSpPr>
          <p:nvPr>
            <p:ph type="body" sz="quarter" idx="16" hasCustomPrompt="1"/>
          </p:nvPr>
        </p:nvSpPr>
        <p:spPr>
          <a:xfrm>
            <a:off x="4449957" y="5506002"/>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0" name="テキスト プレースホルダー 11"/>
          <p:cNvSpPr>
            <a:spLocks noGrp="1"/>
          </p:cNvSpPr>
          <p:nvPr>
            <p:ph type="body" sz="quarter" idx="17" hasCustomPrompt="1"/>
          </p:nvPr>
        </p:nvSpPr>
        <p:spPr>
          <a:xfrm>
            <a:off x="9695113" y="3566686"/>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1" name="テキスト プレースホルダー 11"/>
          <p:cNvSpPr>
            <a:spLocks noGrp="1"/>
          </p:cNvSpPr>
          <p:nvPr>
            <p:ph type="body" sz="quarter" idx="18" hasCustomPrompt="1"/>
          </p:nvPr>
        </p:nvSpPr>
        <p:spPr>
          <a:xfrm>
            <a:off x="9695113" y="5506002"/>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2" name="テキスト プレースホルダー 11"/>
          <p:cNvSpPr>
            <a:spLocks noGrp="1"/>
          </p:cNvSpPr>
          <p:nvPr>
            <p:ph type="body" sz="quarter" idx="19" hasCustomPrompt="1"/>
          </p:nvPr>
        </p:nvSpPr>
        <p:spPr>
          <a:xfrm>
            <a:off x="583282" y="3150942"/>
            <a:ext cx="3665412" cy="1512292"/>
          </a:xfrm>
        </p:spPr>
        <p:txBody>
          <a:bodyPr anchor="ctr">
            <a:normAutofit/>
          </a:bodyPr>
          <a:lstStyle>
            <a:lvl1pPr marL="0" marR="0" indent="0" algn="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3" name="テキスト プレースホルダー 11"/>
          <p:cNvSpPr>
            <a:spLocks noGrp="1"/>
          </p:cNvSpPr>
          <p:nvPr>
            <p:ph type="body" sz="quarter" idx="20" hasCustomPrompt="1"/>
          </p:nvPr>
        </p:nvSpPr>
        <p:spPr>
          <a:xfrm>
            <a:off x="579271" y="5084296"/>
            <a:ext cx="3665412" cy="1512292"/>
          </a:xfrm>
        </p:spPr>
        <p:txBody>
          <a:bodyPr anchor="ctr">
            <a:normAutofit/>
          </a:bodyPr>
          <a:lstStyle>
            <a:lvl1pPr marL="0" marR="0" indent="0" algn="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4" name="テキスト プレースホルダー 11"/>
          <p:cNvSpPr>
            <a:spLocks noGrp="1"/>
          </p:cNvSpPr>
          <p:nvPr>
            <p:ph type="body" sz="quarter" idx="21" hasCustomPrompt="1"/>
          </p:nvPr>
        </p:nvSpPr>
        <p:spPr>
          <a:xfrm>
            <a:off x="14114794" y="3150942"/>
            <a:ext cx="3665412" cy="1512292"/>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5" name="テキスト プレースホルダー 11"/>
          <p:cNvSpPr>
            <a:spLocks noGrp="1"/>
          </p:cNvSpPr>
          <p:nvPr>
            <p:ph type="body" sz="quarter" idx="22" hasCustomPrompt="1"/>
          </p:nvPr>
        </p:nvSpPr>
        <p:spPr>
          <a:xfrm>
            <a:off x="14110783" y="5084296"/>
            <a:ext cx="3665412" cy="1512292"/>
          </a:xfrm>
        </p:spPr>
        <p:txBody>
          <a:bodyPr anchor="ctr">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6" name="テキスト プレースホルダー 11"/>
          <p:cNvSpPr>
            <a:spLocks noGrp="1"/>
          </p:cNvSpPr>
          <p:nvPr>
            <p:ph type="body" sz="quarter" idx="14" hasCustomPrompt="1"/>
          </p:nvPr>
        </p:nvSpPr>
        <p:spPr>
          <a:xfrm>
            <a:off x="830173" y="7211904"/>
            <a:ext cx="16689065" cy="756363"/>
          </a:xfrm>
        </p:spPr>
        <p:txBody>
          <a:bodyPr anchor="b">
            <a:normAutofit/>
          </a:bodyPr>
          <a:lstStyle>
            <a:lvl1pPr algn="ctr">
              <a:defRPr sz="3600" baseline="0">
                <a:solidFill>
                  <a:srgbClr val="3A75FB"/>
                </a:solidFill>
              </a:defRPr>
            </a:lvl1pPr>
          </a:lstStyle>
          <a:p>
            <a:pPr lvl="0"/>
            <a:r>
              <a:rPr lang="en-US" dirty="0"/>
              <a:t>Text Here</a:t>
            </a:r>
          </a:p>
        </p:txBody>
      </p:sp>
      <p:sp>
        <p:nvSpPr>
          <p:cNvPr id="37" name="テキスト プレースホルダー 11"/>
          <p:cNvSpPr>
            <a:spLocks noGrp="1"/>
          </p:cNvSpPr>
          <p:nvPr>
            <p:ph type="body" sz="quarter" idx="23" hasCustomPrompt="1"/>
          </p:nvPr>
        </p:nvSpPr>
        <p:spPr>
          <a:xfrm>
            <a:off x="818487" y="7999306"/>
            <a:ext cx="16701106" cy="1255963"/>
          </a:xfrm>
        </p:spPr>
        <p:txBody>
          <a:bodyPr anchor="t">
            <a:norm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Tree>
    <p:extLst>
      <p:ext uri="{BB962C8B-B14F-4D97-AF65-F5344CB8AC3E}">
        <p14:creationId xmlns:p14="http://schemas.microsoft.com/office/powerpoint/2010/main" val="347116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 calcmode="lin" valueType="num">
                                      <p:cBhvr additive="base">
                                        <p:cTn id="27"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8">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32">
                                            <p:txEl>
                                              <p:pRg st="0" end="0"/>
                                            </p:txEl>
                                          </p:spTgt>
                                        </p:tgtEl>
                                        <p:attrNameLst>
                                          <p:attrName>style.visibility</p:attrName>
                                        </p:attrNameLst>
                                      </p:cBhvr>
                                      <p:to>
                                        <p:strVal val="visible"/>
                                      </p:to>
                                    </p:set>
                                    <p:anim calcmode="lin" valueType="num">
                                      <p:cBhvr additive="base">
                                        <p:cTn id="36"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0-#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9">
                                            <p:txEl>
                                              <p:pRg st="0" end="0"/>
                                            </p:txEl>
                                          </p:spTgt>
                                        </p:tgtEl>
                                        <p:attrNameLst>
                                          <p:attrName>style.visibility</p:attrName>
                                        </p:attrNameLst>
                                      </p:cBhvr>
                                      <p:to>
                                        <p:strVal val="visible"/>
                                      </p:to>
                                    </p:set>
                                    <p:anim calcmode="lin" valueType="num">
                                      <p:cBhvr additive="base">
                                        <p:cTn id="45"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9">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0-#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childTnLst>
                          </p:cTn>
                        </p:par>
                        <p:par>
                          <p:cTn id="51" fill="hold">
                            <p:stCondLst>
                              <p:cond delay="2000"/>
                            </p:stCondLst>
                            <p:childTnLst>
                              <p:par>
                                <p:cTn id="52" presetID="2" presetClass="entr" presetSubtype="8" fill="hold" grpId="0" nodeType="afterEffect">
                                  <p:stCondLst>
                                    <p:cond delay="0"/>
                                  </p:stCondLst>
                                  <p:childTnLst>
                                    <p:set>
                                      <p:cBhvr>
                                        <p:cTn id="53" dur="1" fill="hold">
                                          <p:stCondLst>
                                            <p:cond delay="0"/>
                                          </p:stCondLst>
                                        </p:cTn>
                                        <p:tgtEl>
                                          <p:spTgt spid="33">
                                            <p:txEl>
                                              <p:pRg st="0" end="0"/>
                                            </p:txEl>
                                          </p:spTgt>
                                        </p:tgtEl>
                                        <p:attrNameLst>
                                          <p:attrName>style.visibility</p:attrName>
                                        </p:attrNameLst>
                                      </p:cBhvr>
                                      <p:to>
                                        <p:strVal val="visible"/>
                                      </p:to>
                                    </p:set>
                                    <p:anim calcmode="lin" valueType="num">
                                      <p:cBhvr additive="base">
                                        <p:cTn id="54"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1+#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0">
                                            <p:txEl>
                                              <p:pRg st="0" end="0"/>
                                            </p:txEl>
                                          </p:spTgt>
                                        </p:tgtEl>
                                        <p:attrNameLst>
                                          <p:attrName>style.visibility</p:attrName>
                                        </p:attrNameLst>
                                      </p:cBhvr>
                                      <p:to>
                                        <p:strVal val="visible"/>
                                      </p:to>
                                    </p:set>
                                    <p:anim calcmode="lin" valueType="num">
                                      <p:cBhvr additive="base">
                                        <p:cTn id="63"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0">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1+#ppt_w/2"/>
                                          </p:val>
                                        </p:tav>
                                        <p:tav tm="100000">
                                          <p:val>
                                            <p:strVal val="#ppt_x"/>
                                          </p:val>
                                        </p:tav>
                                      </p:tavLst>
                                    </p:anim>
                                    <p:anim calcmode="lin" valueType="num">
                                      <p:cBhvr additive="base">
                                        <p:cTn id="68" dur="500" fill="hold"/>
                                        <p:tgtEl>
                                          <p:spTgt spid="26"/>
                                        </p:tgtEl>
                                        <p:attrNameLst>
                                          <p:attrName>ppt_y</p:attrName>
                                        </p:attrNameLst>
                                      </p:cBhvr>
                                      <p:tavLst>
                                        <p:tav tm="0">
                                          <p:val>
                                            <p:strVal val="#ppt_y"/>
                                          </p:val>
                                        </p:tav>
                                        <p:tav tm="100000">
                                          <p:val>
                                            <p:strVal val="#ppt_y"/>
                                          </p:val>
                                        </p:tav>
                                      </p:tavLst>
                                    </p:anim>
                                  </p:childTnLst>
                                </p:cTn>
                              </p:par>
                            </p:childTnLst>
                          </p:cTn>
                        </p:par>
                        <p:par>
                          <p:cTn id="69" fill="hold">
                            <p:stCondLst>
                              <p:cond delay="3000"/>
                            </p:stCondLst>
                            <p:childTnLst>
                              <p:par>
                                <p:cTn id="70" presetID="2" presetClass="entr" presetSubtype="2" fill="hold" grpId="0" nodeType="afterEffect">
                                  <p:stCondLst>
                                    <p:cond delay="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additive="base">
                                        <p:cTn id="72"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3500"/>
                            </p:stCondLst>
                            <p:childTnLst>
                              <p:par>
                                <p:cTn id="75" presetID="2" presetClass="entr" presetSubtype="2"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1+#ppt_w/2"/>
                                          </p:val>
                                        </p:tav>
                                        <p:tav tm="100000">
                                          <p:val>
                                            <p:strVal val="#ppt_x"/>
                                          </p:val>
                                        </p:tav>
                                      </p:tavLst>
                                    </p:anim>
                                    <p:anim calcmode="lin" valueType="num">
                                      <p:cBhvr additive="base">
                                        <p:cTn id="78" dur="500" fill="hold"/>
                                        <p:tgtEl>
                                          <p:spTgt spid="23"/>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31">
                                            <p:txEl>
                                              <p:pRg st="0" end="0"/>
                                            </p:txEl>
                                          </p:spTgt>
                                        </p:tgtEl>
                                        <p:attrNameLst>
                                          <p:attrName>style.visibility</p:attrName>
                                        </p:attrNameLst>
                                      </p:cBhvr>
                                      <p:to>
                                        <p:strVal val="visible"/>
                                      </p:to>
                                    </p:set>
                                    <p:anim calcmode="lin" valueType="num">
                                      <p:cBhvr additive="base">
                                        <p:cTn id="81"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31">
                                            <p:txEl>
                                              <p:pRg st="0" end="0"/>
                                            </p:txEl>
                                          </p:spTgt>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1+#ppt_w/2"/>
                                          </p:val>
                                        </p:tav>
                                        <p:tav tm="100000">
                                          <p:val>
                                            <p:strVal val="#ppt_x"/>
                                          </p:val>
                                        </p:tav>
                                      </p:tavLst>
                                    </p:anim>
                                    <p:anim calcmode="lin" valueType="num">
                                      <p:cBhvr additive="base">
                                        <p:cTn id="86" dur="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4000"/>
                            </p:stCondLst>
                            <p:childTnLst>
                              <p:par>
                                <p:cTn id="88" presetID="2" presetClass="entr" presetSubtype="2" fill="hold" grpId="0" nodeType="afterEffect">
                                  <p:stCondLst>
                                    <p:cond delay="0"/>
                                  </p:stCondLst>
                                  <p:childTnLst>
                                    <p:set>
                                      <p:cBhvr>
                                        <p:cTn id="89" dur="1" fill="hold">
                                          <p:stCondLst>
                                            <p:cond delay="0"/>
                                          </p:stCondLst>
                                        </p:cTn>
                                        <p:tgtEl>
                                          <p:spTgt spid="35">
                                            <p:txEl>
                                              <p:pRg st="0" end="0"/>
                                            </p:txEl>
                                          </p:spTgt>
                                        </p:tgtEl>
                                        <p:attrNameLst>
                                          <p:attrName>style.visibility</p:attrName>
                                        </p:attrNameLst>
                                      </p:cBhvr>
                                      <p:to>
                                        <p:strVal val="visible"/>
                                      </p:to>
                                    </p:set>
                                    <p:anim calcmode="lin" valueType="num">
                                      <p:cBhvr additive="base">
                                        <p:cTn id="90"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92" fill="hold">
                            <p:stCondLst>
                              <p:cond delay="4500"/>
                            </p:stCondLst>
                            <p:childTnLst>
                              <p:par>
                                <p:cTn id="93" presetID="10" presetClass="entr" presetSubtype="0" fill="hold" grpId="0" nodeType="afterEffect">
                                  <p:stCondLst>
                                    <p:cond delay="0"/>
                                  </p:stCondLst>
                                  <p:childTnLst>
                                    <p:set>
                                      <p:cBhvr>
                                        <p:cTn id="94" dur="1" fill="hold">
                                          <p:stCondLst>
                                            <p:cond delay="0"/>
                                          </p:stCondLst>
                                        </p:cTn>
                                        <p:tgtEl>
                                          <p:spTgt spid="36">
                                            <p:txEl>
                                              <p:pRg st="0" end="0"/>
                                            </p:txEl>
                                          </p:spTgt>
                                        </p:tgtEl>
                                        <p:attrNameLst>
                                          <p:attrName>style.visibility</p:attrName>
                                        </p:attrNameLst>
                                      </p:cBhvr>
                                      <p:to>
                                        <p:strVal val="visible"/>
                                      </p:to>
                                    </p:set>
                                    <p:animEffect transition="in" filter="fade">
                                      <p:cBhvr>
                                        <p:cTn id="95" dur="500"/>
                                        <p:tgtEl>
                                          <p:spTgt spid="36">
                                            <p:txEl>
                                              <p:pRg st="0" end="0"/>
                                            </p:txEl>
                                          </p:spTgt>
                                        </p:tgtEl>
                                      </p:cBhvr>
                                    </p:animEffect>
                                  </p:childTnLst>
                                </p:cTn>
                              </p:par>
                            </p:childTnLst>
                          </p:cTn>
                        </p:par>
                        <p:par>
                          <p:cTn id="96" fill="hold">
                            <p:stCondLst>
                              <p:cond delay="5000"/>
                            </p:stCondLst>
                            <p:childTnLst>
                              <p:par>
                                <p:cTn id="97" presetID="10" presetClass="entr" presetSubtype="0" fill="hold" grpId="0" nodeType="after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3" grpId="0" animBg="1"/>
      <p:bldP spid="25" grpId="0" animBg="1"/>
      <p:bldP spid="27" grpId="0" animBg="1"/>
      <p:bldP spid="28" grpId="0" build="p">
        <p:tmplLst>
          <p:tmpl lvl="1">
            <p:tnLst>
              <p:par>
                <p:cTn presetID="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2"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1+#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482600" y="3378200"/>
            <a:ext cx="17297400" cy="2260955"/>
          </a:xfrm>
        </p:spPr>
        <p:txBody>
          <a:bodyPr anchor="b">
            <a:normAutofit/>
          </a:bodyPr>
          <a:lstStyle>
            <a:lvl1pPr algn="ctr">
              <a:defRPr sz="6000">
                <a:solidFill>
                  <a:schemeClr val="tx1"/>
                </a:solidFill>
              </a:defRPr>
            </a:lvl1pPr>
          </a:lstStyle>
          <a:p>
            <a:r>
              <a:rPr lang="en-US" altLang="ja-JP" dirty="0"/>
              <a:t>Master Title</a:t>
            </a:r>
            <a:endParaRPr lang="en-US" dirty="0"/>
          </a:p>
        </p:txBody>
      </p:sp>
      <p:sp>
        <p:nvSpPr>
          <p:cNvPr id="4" name="Subtitle 2"/>
          <p:cNvSpPr>
            <a:spLocks noGrp="1"/>
          </p:cNvSpPr>
          <p:nvPr>
            <p:ph type="subTitle" idx="1" hasCustomPrompt="1"/>
          </p:nvPr>
        </p:nvSpPr>
        <p:spPr>
          <a:xfrm>
            <a:off x="469900" y="5676699"/>
            <a:ext cx="17335500" cy="1181301"/>
          </a:xfrm>
        </p:spPr>
        <p:txBody>
          <a:bodyPr>
            <a:normAutofit/>
          </a:bodyPr>
          <a:lstStyle>
            <a:lvl1pPr marL="0" indent="0" algn="ctr">
              <a:buNone/>
              <a:defRPr sz="2400" baseline="0">
                <a:solidFill>
                  <a:schemeClr val="tx1"/>
                </a:solidFill>
                <a:latin typeface="+mn-lt"/>
              </a:defRPr>
            </a:lvl1pPr>
            <a:lvl2pPr marL="685754" indent="0" algn="ctr">
              <a:buNone/>
              <a:defRPr sz="3000"/>
            </a:lvl2pPr>
            <a:lvl3pPr marL="1371509" indent="0" algn="ctr">
              <a:buNone/>
              <a:defRPr sz="2700"/>
            </a:lvl3pPr>
            <a:lvl4pPr marL="2057263" indent="0" algn="ctr">
              <a:buNone/>
              <a:defRPr sz="2400"/>
            </a:lvl4pPr>
            <a:lvl5pPr marL="2743017" indent="0" algn="ctr">
              <a:buNone/>
              <a:defRPr sz="2400"/>
            </a:lvl5pPr>
            <a:lvl6pPr marL="3428771" indent="0" algn="ctr">
              <a:buNone/>
              <a:defRPr sz="2400"/>
            </a:lvl6pPr>
            <a:lvl7pPr marL="4114526" indent="0" algn="ctr">
              <a:buNone/>
              <a:defRPr sz="2400"/>
            </a:lvl7pPr>
            <a:lvl8pPr marL="4800280" indent="0" algn="ctr">
              <a:buNone/>
              <a:defRPr sz="2400"/>
            </a:lvl8pPr>
            <a:lvl9pPr marL="5486034" indent="0" algn="ctr">
              <a:buNone/>
              <a:defRPr sz="2400"/>
            </a:lvl9pPr>
          </a:lstStyle>
          <a:p>
            <a:r>
              <a:rPr lang="en-US" dirty="0"/>
              <a:t>Master Subtitle</a:t>
            </a:r>
          </a:p>
        </p:txBody>
      </p:sp>
      <p:sp>
        <p:nvSpPr>
          <p:cNvPr id="7" name="テキスト プレースホルダー 11"/>
          <p:cNvSpPr>
            <a:spLocks noGrp="1"/>
          </p:cNvSpPr>
          <p:nvPr>
            <p:ph type="body" sz="quarter" idx="15" hasCustomPrompt="1"/>
          </p:nvPr>
        </p:nvSpPr>
        <p:spPr>
          <a:xfrm>
            <a:off x="385011" y="7363326"/>
            <a:ext cx="17433757" cy="2646948"/>
          </a:xfrm>
        </p:spPr>
        <p:txBody>
          <a:bodyPr anchor="b">
            <a:normAutofit/>
          </a:bodyPr>
          <a:lstStyle>
            <a:lvl1pPr algn="ctr">
              <a:defRPr sz="2000" baseline="0">
                <a:solidFill>
                  <a:schemeClr val="bg1"/>
                </a:solidFill>
              </a:defRPr>
            </a:lvl1pPr>
          </a:lstStyle>
          <a:p>
            <a:pPr lvl="0"/>
            <a:r>
              <a:rPr lang="en-US" dirty="0"/>
              <a:t>Text Here</a:t>
            </a:r>
          </a:p>
        </p:txBody>
      </p:sp>
    </p:spTree>
    <p:extLst>
      <p:ext uri="{BB962C8B-B14F-4D97-AF65-F5344CB8AC3E}">
        <p14:creationId xmlns:p14="http://schemas.microsoft.com/office/powerpoint/2010/main" val="234842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3" name="テキスト ボックス 2"/>
          <p:cNvSpPr txBox="1"/>
          <p:nvPr userDrawn="1"/>
        </p:nvSpPr>
        <p:spPr>
          <a:xfrm>
            <a:off x="177064" y="2216293"/>
            <a:ext cx="1544012" cy="3170099"/>
          </a:xfrm>
          <a:prstGeom prst="rect">
            <a:avLst/>
          </a:prstGeom>
          <a:noFill/>
        </p:spPr>
        <p:txBody>
          <a:bodyPr wrap="none" rtlCol="0">
            <a:spAutoFit/>
          </a:bodyPr>
          <a:lstStyle/>
          <a:p>
            <a:r>
              <a:rPr lang="en-US" sz="20000" dirty="0">
                <a:solidFill>
                  <a:schemeClr val="tx1">
                    <a:lumMod val="50000"/>
                    <a:lumOff val="50000"/>
                  </a:schemeClr>
                </a:solidFill>
                <a:latin typeface="+mj-lt"/>
              </a:rPr>
              <a:t>1</a:t>
            </a:r>
          </a:p>
        </p:txBody>
      </p:sp>
      <p:sp>
        <p:nvSpPr>
          <p:cNvPr id="38" name="テキスト ボックス 37"/>
          <p:cNvSpPr txBox="1"/>
          <p:nvPr userDrawn="1"/>
        </p:nvSpPr>
        <p:spPr>
          <a:xfrm>
            <a:off x="5935690" y="2226778"/>
            <a:ext cx="1544012" cy="3170099"/>
          </a:xfrm>
          <a:prstGeom prst="rect">
            <a:avLst/>
          </a:prstGeom>
          <a:noFill/>
        </p:spPr>
        <p:txBody>
          <a:bodyPr wrap="none" rtlCol="0">
            <a:spAutoFit/>
          </a:bodyPr>
          <a:lstStyle/>
          <a:p>
            <a:r>
              <a:rPr lang="en-US" sz="20000" dirty="0">
                <a:solidFill>
                  <a:schemeClr val="tx1">
                    <a:lumMod val="50000"/>
                    <a:lumOff val="50000"/>
                  </a:schemeClr>
                </a:solidFill>
                <a:latin typeface="+mj-lt"/>
              </a:rPr>
              <a:t>2</a:t>
            </a:r>
          </a:p>
        </p:txBody>
      </p:sp>
      <p:sp>
        <p:nvSpPr>
          <p:cNvPr id="39" name="テキスト ボックス 38"/>
          <p:cNvSpPr txBox="1"/>
          <p:nvPr userDrawn="1"/>
        </p:nvSpPr>
        <p:spPr>
          <a:xfrm>
            <a:off x="11905584" y="2368692"/>
            <a:ext cx="1544012" cy="3170099"/>
          </a:xfrm>
          <a:prstGeom prst="rect">
            <a:avLst/>
          </a:prstGeom>
          <a:noFill/>
        </p:spPr>
        <p:txBody>
          <a:bodyPr wrap="none" rtlCol="0">
            <a:spAutoFit/>
          </a:bodyPr>
          <a:lstStyle/>
          <a:p>
            <a:r>
              <a:rPr lang="en-US" sz="20000" dirty="0">
                <a:solidFill>
                  <a:schemeClr val="tx1">
                    <a:lumMod val="50000"/>
                    <a:lumOff val="50000"/>
                  </a:schemeClr>
                </a:solidFill>
                <a:latin typeface="+mj-lt"/>
              </a:rPr>
              <a:t>3</a:t>
            </a: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4" name="正方形/長方形 13"/>
          <p:cNvSpPr>
            <a:spLocks/>
          </p:cNvSpPr>
          <p:nvPr userDrawn="1"/>
        </p:nvSpPr>
        <p:spPr>
          <a:xfrm>
            <a:off x="934891" y="3657607"/>
            <a:ext cx="4401866" cy="1518254"/>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17" name="図 16"/>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38183" y="5175861"/>
            <a:ext cx="5198574" cy="421062"/>
          </a:xfrm>
          <a:prstGeom prst="rect">
            <a:avLst/>
          </a:prstGeom>
        </p:spPr>
      </p:pic>
      <p:pic>
        <p:nvPicPr>
          <p:cNvPr id="22" name="図 21"/>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5904019" y="5175861"/>
            <a:ext cx="5198574" cy="421062"/>
          </a:xfrm>
          <a:prstGeom prst="rect">
            <a:avLst/>
          </a:prstGeom>
        </p:spPr>
      </p:pic>
      <p:sp>
        <p:nvSpPr>
          <p:cNvPr id="23" name="正方形/長方形 22"/>
          <p:cNvSpPr>
            <a:spLocks/>
          </p:cNvSpPr>
          <p:nvPr userDrawn="1"/>
        </p:nvSpPr>
        <p:spPr>
          <a:xfrm>
            <a:off x="13030845" y="3657607"/>
            <a:ext cx="4401866" cy="1518254"/>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24" name="図 23"/>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1933863" y="5175861"/>
            <a:ext cx="5198574" cy="421062"/>
          </a:xfrm>
          <a:prstGeom prst="rect">
            <a:avLst/>
          </a:prstGeom>
        </p:spPr>
      </p:pic>
      <p:sp>
        <p:nvSpPr>
          <p:cNvPr id="27" name="正方形/長方形 26"/>
          <p:cNvSpPr>
            <a:spLocks/>
          </p:cNvSpPr>
          <p:nvPr userDrawn="1"/>
        </p:nvSpPr>
        <p:spPr>
          <a:xfrm>
            <a:off x="6977818" y="3657607"/>
            <a:ext cx="4401866" cy="1518254"/>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8" name="テキスト プレースホルダー 11"/>
          <p:cNvSpPr>
            <a:spLocks noGrp="1"/>
          </p:cNvSpPr>
          <p:nvPr>
            <p:ph type="body" sz="quarter" idx="15" hasCustomPrompt="1"/>
          </p:nvPr>
        </p:nvSpPr>
        <p:spPr>
          <a:xfrm>
            <a:off x="1000270" y="4073351"/>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29" name="テキスト プレースホルダー 11"/>
          <p:cNvSpPr>
            <a:spLocks noGrp="1"/>
          </p:cNvSpPr>
          <p:nvPr>
            <p:ph type="body" sz="quarter" idx="16" hasCustomPrompt="1"/>
          </p:nvPr>
        </p:nvSpPr>
        <p:spPr>
          <a:xfrm>
            <a:off x="7043101" y="4073351"/>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1" name="テキスト プレースホルダー 11"/>
          <p:cNvSpPr>
            <a:spLocks noGrp="1"/>
          </p:cNvSpPr>
          <p:nvPr>
            <p:ph type="body" sz="quarter" idx="18" hasCustomPrompt="1"/>
          </p:nvPr>
        </p:nvSpPr>
        <p:spPr>
          <a:xfrm>
            <a:off x="13142710" y="4073351"/>
            <a:ext cx="4178136"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2" name="テキスト プレースホルダー 11"/>
          <p:cNvSpPr>
            <a:spLocks noGrp="1"/>
          </p:cNvSpPr>
          <p:nvPr>
            <p:ph type="body" sz="quarter" idx="19" hasCustomPrompt="1"/>
          </p:nvPr>
        </p:nvSpPr>
        <p:spPr>
          <a:xfrm>
            <a:off x="904764" y="5264819"/>
            <a:ext cx="4401866" cy="344685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3" name="テキスト プレースホルダー 11"/>
          <p:cNvSpPr>
            <a:spLocks noGrp="1"/>
          </p:cNvSpPr>
          <p:nvPr>
            <p:ph type="body" sz="quarter" idx="20" hasCustomPrompt="1"/>
          </p:nvPr>
        </p:nvSpPr>
        <p:spPr>
          <a:xfrm>
            <a:off x="6947691" y="5272845"/>
            <a:ext cx="4401866" cy="344685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5" name="テキスト プレースホルダー 11"/>
          <p:cNvSpPr>
            <a:spLocks noGrp="1"/>
          </p:cNvSpPr>
          <p:nvPr>
            <p:ph type="body" sz="quarter" idx="22" hasCustomPrompt="1"/>
          </p:nvPr>
        </p:nvSpPr>
        <p:spPr>
          <a:xfrm>
            <a:off x="13030845" y="5272845"/>
            <a:ext cx="4401866" cy="344685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Tree>
    <p:extLst>
      <p:ext uri="{BB962C8B-B14F-4D97-AF65-F5344CB8AC3E}">
        <p14:creationId xmlns:p14="http://schemas.microsoft.com/office/powerpoint/2010/main" val="21226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 calcmode="lin" valueType="num">
                                      <p:cBhvr additive="base">
                                        <p:cTn id="2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32">
                                            <p:txEl>
                                              <p:pRg st="0" end="0"/>
                                            </p:txEl>
                                          </p:spTgt>
                                        </p:tgtEl>
                                        <p:attrNameLst>
                                          <p:attrName>style.visibility</p:attrName>
                                        </p:attrNameLst>
                                      </p:cBhvr>
                                      <p:to>
                                        <p:strVal val="visible"/>
                                      </p:to>
                                    </p:set>
                                    <p:anim calcmode="lin" valueType="num">
                                      <p:cBhvr additive="base">
                                        <p:cTn id="3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xEl>
                                              <p:pRg st="0" end="0"/>
                                            </p:txEl>
                                          </p:spTgt>
                                        </p:tgtEl>
                                        <p:attrNameLst>
                                          <p:attrName>style.visibility</p:attrName>
                                        </p:attrNameLst>
                                      </p:cBhvr>
                                      <p:to>
                                        <p:strVal val="visible"/>
                                      </p:to>
                                    </p:set>
                                    <p:anim calcmode="lin" valueType="num">
                                      <p:cBhvr additive="base">
                                        <p:cTn id="45"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33">
                                            <p:txEl>
                                              <p:pRg st="0" end="0"/>
                                            </p:txEl>
                                          </p:spTgt>
                                        </p:tgtEl>
                                        <p:attrNameLst>
                                          <p:attrName>style.visibility</p:attrName>
                                        </p:attrNameLst>
                                      </p:cBhvr>
                                      <p:to>
                                        <p:strVal val="visible"/>
                                      </p:to>
                                    </p:set>
                                    <p:anim calcmode="lin" valueType="num">
                                      <p:cBhvr additive="base">
                                        <p:cTn id="5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1">
                                            <p:txEl>
                                              <p:pRg st="0" end="0"/>
                                            </p:txEl>
                                          </p:spTgt>
                                        </p:tgtEl>
                                        <p:attrNameLst>
                                          <p:attrName>style.visibility</p:attrName>
                                        </p:attrNameLst>
                                      </p:cBhvr>
                                      <p:to>
                                        <p:strVal val="visible"/>
                                      </p:to>
                                    </p:set>
                                    <p:anim calcmode="lin" valueType="num">
                                      <p:cBhvr additive="base">
                                        <p:cTn id="63"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par>
                          <p:cTn id="69" fill="hold">
                            <p:stCondLst>
                              <p:cond delay="3000"/>
                            </p:stCondLst>
                            <p:childTnLst>
                              <p:par>
                                <p:cTn id="70" presetID="2" presetClass="entr" presetSubtype="4" fill="hold" grpId="0" nodeType="afterEffect">
                                  <p:stCondLst>
                                    <p:cond delay="0"/>
                                  </p:stCondLst>
                                  <p:childTnLst>
                                    <p:set>
                                      <p:cBhvr>
                                        <p:cTn id="71" dur="1" fill="hold">
                                          <p:stCondLst>
                                            <p:cond delay="0"/>
                                          </p:stCondLst>
                                        </p:cTn>
                                        <p:tgtEl>
                                          <p:spTgt spid="35">
                                            <p:txEl>
                                              <p:pRg st="0" end="0"/>
                                            </p:txEl>
                                          </p:spTgt>
                                        </p:tgtEl>
                                        <p:attrNameLst>
                                          <p:attrName>style.visibility</p:attrName>
                                        </p:attrNameLst>
                                      </p:cBhvr>
                                      <p:to>
                                        <p:strVal val="visible"/>
                                      </p:to>
                                    </p:set>
                                    <p:anim calcmode="lin" valueType="num">
                                      <p:cBhvr additive="base">
                                        <p:cTn id="7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3500"/>
                            </p:stCondLst>
                            <p:childTnLst>
                              <p:par>
                                <p:cTn id="75" presetID="2" presetClass="entr" presetSubtype="2" fill="hold" grpId="0"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500" fill="hold"/>
                                        <p:tgtEl>
                                          <p:spTgt spid="3"/>
                                        </p:tgtEl>
                                        <p:attrNameLst>
                                          <p:attrName>ppt_x</p:attrName>
                                        </p:attrNameLst>
                                      </p:cBhvr>
                                      <p:tavLst>
                                        <p:tav tm="0">
                                          <p:val>
                                            <p:strVal val="1+#ppt_w/2"/>
                                          </p:val>
                                        </p:tav>
                                        <p:tav tm="100000">
                                          <p:val>
                                            <p:strVal val="#ppt_x"/>
                                          </p:val>
                                        </p:tav>
                                      </p:tavLst>
                                    </p:anim>
                                    <p:anim calcmode="lin" valueType="num">
                                      <p:cBhvr additive="base">
                                        <p:cTn id="78" dur="500" fill="hold"/>
                                        <p:tgtEl>
                                          <p:spTgt spid="3"/>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1+#ppt_w/2"/>
                                          </p:val>
                                        </p:tav>
                                        <p:tav tm="100000">
                                          <p:val>
                                            <p:strVal val="#ppt_x"/>
                                          </p:val>
                                        </p:tav>
                                      </p:tavLst>
                                    </p:anim>
                                    <p:anim calcmode="lin" valueType="num">
                                      <p:cBhvr additive="base">
                                        <p:cTn id="82" dur="500" fill="hold"/>
                                        <p:tgtEl>
                                          <p:spTgt spid="38"/>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1+#ppt_w/2"/>
                                          </p:val>
                                        </p:tav>
                                        <p:tav tm="100000">
                                          <p:val>
                                            <p:strVal val="#ppt_x"/>
                                          </p:val>
                                        </p:tav>
                                      </p:tavLst>
                                    </p:anim>
                                    <p:anim calcmode="lin" valueType="num">
                                      <p:cBhvr additive="base">
                                        <p:cTn id="86"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P spid="39" grpId="0"/>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3" grpId="0" animBg="1"/>
      <p:bldP spid="27" grpId="0" animBg="1"/>
      <p:bldP spid="28" grpId="0" build="p">
        <p:tmplLst>
          <p:tmpl lvl="1">
            <p:tnLst>
              <p:par>
                <p:cTn presetID="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4" name="正方形/長方形 13"/>
          <p:cNvSpPr>
            <a:spLocks/>
          </p:cNvSpPr>
          <p:nvPr userDrawn="1"/>
        </p:nvSpPr>
        <p:spPr>
          <a:xfrm>
            <a:off x="934891" y="2656704"/>
            <a:ext cx="4401866"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17" name="図 16"/>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38183" y="3415832"/>
            <a:ext cx="5198574" cy="421062"/>
          </a:xfrm>
          <a:prstGeom prst="rect">
            <a:avLst/>
          </a:prstGeom>
        </p:spPr>
      </p:pic>
      <p:pic>
        <p:nvPicPr>
          <p:cNvPr id="22" name="図 21"/>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6168723" y="3415832"/>
            <a:ext cx="5198574" cy="421062"/>
          </a:xfrm>
          <a:prstGeom prst="rect">
            <a:avLst/>
          </a:prstGeom>
        </p:spPr>
      </p:pic>
      <p:sp>
        <p:nvSpPr>
          <p:cNvPr id="23" name="正方形/長方形 22"/>
          <p:cNvSpPr>
            <a:spLocks/>
          </p:cNvSpPr>
          <p:nvPr userDrawn="1"/>
        </p:nvSpPr>
        <p:spPr>
          <a:xfrm>
            <a:off x="13030845" y="2656704"/>
            <a:ext cx="4401866"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24" name="図 23"/>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2222631" y="3415832"/>
            <a:ext cx="5198574" cy="421062"/>
          </a:xfrm>
          <a:prstGeom prst="rect">
            <a:avLst/>
          </a:prstGeom>
        </p:spPr>
      </p:pic>
      <p:sp>
        <p:nvSpPr>
          <p:cNvPr id="27" name="正方形/長方形 26"/>
          <p:cNvSpPr>
            <a:spLocks/>
          </p:cNvSpPr>
          <p:nvPr userDrawn="1"/>
        </p:nvSpPr>
        <p:spPr>
          <a:xfrm>
            <a:off x="6977818" y="2656704"/>
            <a:ext cx="4401866" cy="759127"/>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8" name="テキスト プレースホルダー 11"/>
          <p:cNvSpPr>
            <a:spLocks noGrp="1"/>
          </p:cNvSpPr>
          <p:nvPr>
            <p:ph type="body" sz="quarter" idx="15" hasCustomPrompt="1"/>
          </p:nvPr>
        </p:nvSpPr>
        <p:spPr>
          <a:xfrm>
            <a:off x="1000270" y="2692884"/>
            <a:ext cx="4178136" cy="686765"/>
          </a:xfrm>
        </p:spPr>
        <p:txBody>
          <a:bodyPr anchor="ctr">
            <a:no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29" name="テキスト プレースホルダー 11"/>
          <p:cNvSpPr>
            <a:spLocks noGrp="1"/>
          </p:cNvSpPr>
          <p:nvPr>
            <p:ph type="body" sz="quarter" idx="16" hasCustomPrompt="1"/>
          </p:nvPr>
        </p:nvSpPr>
        <p:spPr>
          <a:xfrm>
            <a:off x="7043101" y="2692884"/>
            <a:ext cx="4178136" cy="686765"/>
          </a:xfrm>
        </p:spPr>
        <p:txBody>
          <a:bodyPr anchor="ctr">
            <a:no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1" name="テキスト プレースホルダー 11"/>
          <p:cNvSpPr>
            <a:spLocks noGrp="1"/>
          </p:cNvSpPr>
          <p:nvPr>
            <p:ph type="body" sz="quarter" idx="18" hasCustomPrompt="1"/>
          </p:nvPr>
        </p:nvSpPr>
        <p:spPr>
          <a:xfrm>
            <a:off x="13142710" y="2692884"/>
            <a:ext cx="4178136" cy="686765"/>
          </a:xfrm>
        </p:spPr>
        <p:txBody>
          <a:bodyPr anchor="ctr">
            <a:no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2" name="テキスト プレースホルダー 11"/>
          <p:cNvSpPr>
            <a:spLocks noGrp="1"/>
          </p:cNvSpPr>
          <p:nvPr>
            <p:ph type="body" sz="quarter" idx="19" hasCustomPrompt="1"/>
          </p:nvPr>
        </p:nvSpPr>
        <p:spPr>
          <a:xfrm>
            <a:off x="904764" y="3504791"/>
            <a:ext cx="4401866" cy="2122570"/>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3" name="テキスト プレースホルダー 11"/>
          <p:cNvSpPr>
            <a:spLocks noGrp="1"/>
          </p:cNvSpPr>
          <p:nvPr>
            <p:ph type="body" sz="quarter" idx="20" hasCustomPrompt="1"/>
          </p:nvPr>
        </p:nvSpPr>
        <p:spPr>
          <a:xfrm>
            <a:off x="6947691" y="3512817"/>
            <a:ext cx="4401866" cy="2122570"/>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5" name="テキスト プレースホルダー 11"/>
          <p:cNvSpPr>
            <a:spLocks noGrp="1"/>
          </p:cNvSpPr>
          <p:nvPr>
            <p:ph type="body" sz="quarter" idx="22" hasCustomPrompt="1"/>
          </p:nvPr>
        </p:nvSpPr>
        <p:spPr>
          <a:xfrm>
            <a:off x="13030845" y="3512817"/>
            <a:ext cx="4401866" cy="2122570"/>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25" name="正方形/長方形 24"/>
          <p:cNvSpPr>
            <a:spLocks/>
          </p:cNvSpPr>
          <p:nvPr userDrawn="1"/>
        </p:nvSpPr>
        <p:spPr>
          <a:xfrm>
            <a:off x="934891" y="5973409"/>
            <a:ext cx="4401866" cy="759127"/>
          </a:xfrm>
          <a:prstGeom prst="rect">
            <a:avLst/>
          </a:prstGeom>
          <a:gradFill flip="none" rotWithShape="1">
            <a:gsLst>
              <a:gs pos="0">
                <a:schemeClr val="bg1">
                  <a:lumMod val="90000"/>
                  <a:lumOff val="10000"/>
                </a:schemeClr>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26" name="図 25"/>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6168723" y="6732537"/>
            <a:ext cx="5198574" cy="421062"/>
          </a:xfrm>
          <a:prstGeom prst="rect">
            <a:avLst/>
          </a:prstGeom>
        </p:spPr>
      </p:pic>
      <p:sp>
        <p:nvSpPr>
          <p:cNvPr id="30" name="正方形/長方形 29"/>
          <p:cNvSpPr>
            <a:spLocks/>
          </p:cNvSpPr>
          <p:nvPr userDrawn="1"/>
        </p:nvSpPr>
        <p:spPr>
          <a:xfrm>
            <a:off x="13030845" y="5973409"/>
            <a:ext cx="4401866" cy="759127"/>
          </a:xfrm>
          <a:prstGeom prst="rect">
            <a:avLst/>
          </a:prstGeom>
          <a:gradFill flip="none" rotWithShape="1">
            <a:gsLst>
              <a:gs pos="0">
                <a:schemeClr val="bg1">
                  <a:lumMod val="90000"/>
                  <a:lumOff val="10000"/>
                </a:schemeClr>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pic>
        <p:nvPicPr>
          <p:cNvPr id="34" name="図 33"/>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2222631" y="6732537"/>
            <a:ext cx="5198574" cy="421062"/>
          </a:xfrm>
          <a:prstGeom prst="rect">
            <a:avLst/>
          </a:prstGeom>
        </p:spPr>
      </p:pic>
      <p:sp>
        <p:nvSpPr>
          <p:cNvPr id="36" name="正方形/長方形 35"/>
          <p:cNvSpPr>
            <a:spLocks/>
          </p:cNvSpPr>
          <p:nvPr userDrawn="1"/>
        </p:nvSpPr>
        <p:spPr>
          <a:xfrm>
            <a:off x="6977818" y="5973409"/>
            <a:ext cx="4401866"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37" name="テキスト プレースホルダー 11"/>
          <p:cNvSpPr>
            <a:spLocks noGrp="1"/>
          </p:cNvSpPr>
          <p:nvPr>
            <p:ph type="body" sz="quarter" idx="23" hasCustomPrompt="1"/>
          </p:nvPr>
        </p:nvSpPr>
        <p:spPr>
          <a:xfrm>
            <a:off x="1000270" y="6009589"/>
            <a:ext cx="4178136" cy="686765"/>
          </a:xfrm>
        </p:spPr>
        <p:txBody>
          <a:bodyPr anchor="ctr">
            <a:no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40" name="テキスト プレースホルダー 11"/>
          <p:cNvSpPr>
            <a:spLocks noGrp="1"/>
          </p:cNvSpPr>
          <p:nvPr>
            <p:ph type="body" sz="quarter" idx="24" hasCustomPrompt="1"/>
          </p:nvPr>
        </p:nvSpPr>
        <p:spPr>
          <a:xfrm>
            <a:off x="7043101" y="6009589"/>
            <a:ext cx="4178136" cy="686765"/>
          </a:xfrm>
        </p:spPr>
        <p:txBody>
          <a:bodyPr anchor="ctr">
            <a:no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41" name="テキスト プレースホルダー 11"/>
          <p:cNvSpPr>
            <a:spLocks noGrp="1"/>
          </p:cNvSpPr>
          <p:nvPr>
            <p:ph type="body" sz="quarter" idx="25" hasCustomPrompt="1"/>
          </p:nvPr>
        </p:nvSpPr>
        <p:spPr>
          <a:xfrm>
            <a:off x="13142710" y="6009589"/>
            <a:ext cx="4178136" cy="686765"/>
          </a:xfrm>
        </p:spPr>
        <p:txBody>
          <a:bodyPr anchor="ctr">
            <a:no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42" name="テキスト プレースホルダー 11"/>
          <p:cNvSpPr>
            <a:spLocks noGrp="1"/>
          </p:cNvSpPr>
          <p:nvPr>
            <p:ph type="body" sz="quarter" idx="26" hasCustomPrompt="1"/>
          </p:nvPr>
        </p:nvSpPr>
        <p:spPr>
          <a:xfrm>
            <a:off x="904764" y="6821496"/>
            <a:ext cx="4401866" cy="2122570"/>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43" name="テキスト プレースホルダー 11"/>
          <p:cNvSpPr>
            <a:spLocks noGrp="1"/>
          </p:cNvSpPr>
          <p:nvPr>
            <p:ph type="body" sz="quarter" idx="27" hasCustomPrompt="1"/>
          </p:nvPr>
        </p:nvSpPr>
        <p:spPr>
          <a:xfrm>
            <a:off x="6947691" y="6829522"/>
            <a:ext cx="4401866" cy="2122570"/>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44" name="テキスト プレースホルダー 11"/>
          <p:cNvSpPr>
            <a:spLocks noGrp="1"/>
          </p:cNvSpPr>
          <p:nvPr>
            <p:ph type="body" sz="quarter" idx="28" hasCustomPrompt="1"/>
          </p:nvPr>
        </p:nvSpPr>
        <p:spPr>
          <a:xfrm>
            <a:off x="13030845" y="6829522"/>
            <a:ext cx="4401866" cy="2122570"/>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pic>
        <p:nvPicPr>
          <p:cNvPr id="45" name="図 44"/>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38183" y="6732536"/>
            <a:ext cx="5198574" cy="421062"/>
          </a:xfrm>
          <a:prstGeom prst="rect">
            <a:avLst/>
          </a:prstGeom>
        </p:spPr>
      </p:pic>
    </p:spTree>
    <p:extLst>
      <p:ext uri="{BB962C8B-B14F-4D97-AF65-F5344CB8AC3E}">
        <p14:creationId xmlns:p14="http://schemas.microsoft.com/office/powerpoint/2010/main" val="91213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26" dur="500"/>
                                        <p:tgtEl>
                                          <p:spTgt spid="28">
                                            <p:txEl>
                                              <p:pRg st="0" end="0"/>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3" dur="500"/>
                                        <p:tgtEl>
                                          <p:spTgt spid="32">
                                            <p:txEl>
                                              <p:pRg st="0" end="0"/>
                                            </p:txEl>
                                          </p:spTgt>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childTnLst>
                          </p:cTn>
                        </p:par>
                        <p:par>
                          <p:cTn id="44" fill="hold">
                            <p:stCondLst>
                              <p:cond delay="2000"/>
                            </p:stCondLst>
                            <p:childTnLst>
                              <p:par>
                                <p:cTn id="45" presetID="14" presetClass="entr" presetSubtype="10"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47" dur="500"/>
                                        <p:tgtEl>
                                          <p:spTgt spid="33">
                                            <p:txEl>
                                              <p:pRg st="0" end="0"/>
                                            </p:txEl>
                                          </p:spTgt>
                                        </p:tgtEl>
                                      </p:cBhvr>
                                    </p:animEffect>
                                  </p:childTnLst>
                                </p:cTn>
                              </p:par>
                            </p:childTnLst>
                          </p:cTn>
                        </p:par>
                        <p:par>
                          <p:cTn id="48" fill="hold">
                            <p:stCondLst>
                              <p:cond delay="2500"/>
                            </p:stCondLst>
                            <p:childTnLst>
                              <p:par>
                                <p:cTn id="49" presetID="14" presetClass="entr" presetSubtype="1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randombar(horizontal)">
                                      <p:cBhvr>
                                        <p:cTn id="51" dur="500"/>
                                        <p:tgtEl>
                                          <p:spTgt spid="2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54" dur="500"/>
                                        <p:tgtEl>
                                          <p:spTgt spid="31">
                                            <p:txEl>
                                              <p:pRg st="0" end="0"/>
                                            </p:txEl>
                                          </p:spTgt>
                                        </p:tgtEl>
                                      </p:cBhvr>
                                    </p:animEffect>
                                  </p:childTnLst>
                                </p:cTn>
                              </p:par>
                              <p:par>
                                <p:cTn id="55" presetID="14" presetClass="entr" presetSubtype="1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randombar(horizontal)">
                                      <p:cBhvr>
                                        <p:cTn id="57" dur="500"/>
                                        <p:tgtEl>
                                          <p:spTgt spid="24"/>
                                        </p:tgtEl>
                                      </p:cBhvr>
                                    </p:animEffect>
                                  </p:childTnLst>
                                </p:cTn>
                              </p:par>
                            </p:childTnLst>
                          </p:cTn>
                        </p:par>
                        <p:par>
                          <p:cTn id="58" fill="hold">
                            <p:stCondLst>
                              <p:cond delay="3000"/>
                            </p:stCondLst>
                            <p:childTnLst>
                              <p:par>
                                <p:cTn id="59" presetID="14" presetClass="entr" presetSubtype="10" fill="hold" grpId="0" nodeType="afterEffect">
                                  <p:stCondLst>
                                    <p:cond delay="0"/>
                                  </p:stCondLst>
                                  <p:childTnLst>
                                    <p:set>
                                      <p:cBhvr>
                                        <p:cTn id="60" dur="1" fill="hold">
                                          <p:stCondLst>
                                            <p:cond delay="0"/>
                                          </p:stCondLst>
                                        </p:cTn>
                                        <p:tgtEl>
                                          <p:spTgt spid="35">
                                            <p:txEl>
                                              <p:pRg st="0" end="0"/>
                                            </p:txEl>
                                          </p:spTgt>
                                        </p:tgtEl>
                                        <p:attrNameLst>
                                          <p:attrName>style.visibility</p:attrName>
                                        </p:attrNameLst>
                                      </p:cBhvr>
                                      <p:to>
                                        <p:strVal val="visible"/>
                                      </p:to>
                                    </p:set>
                                    <p:animEffect transition="in" filter="randombar(horizontal)">
                                      <p:cBhvr>
                                        <p:cTn id="61" dur="500"/>
                                        <p:tgtEl>
                                          <p:spTgt spid="35">
                                            <p:txEl>
                                              <p:pRg st="0" end="0"/>
                                            </p:txEl>
                                          </p:spTgt>
                                        </p:tgtEl>
                                      </p:cBhvr>
                                    </p:animEffect>
                                  </p:childTnLst>
                                </p:cTn>
                              </p:par>
                            </p:childTnLst>
                          </p:cTn>
                        </p:par>
                        <p:par>
                          <p:cTn id="62" fill="hold">
                            <p:stCondLst>
                              <p:cond delay="3500"/>
                            </p:stCondLst>
                            <p:childTnLst>
                              <p:par>
                                <p:cTn id="63" presetID="14" presetClass="entr" presetSubtype="1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randombar(horizontal)">
                                      <p:cBhvr>
                                        <p:cTn id="65" dur="500"/>
                                        <p:tgtEl>
                                          <p:spTgt spid="25"/>
                                        </p:tgtEl>
                                      </p:cBhvr>
                                    </p:animEffect>
                                  </p:childTnLst>
                                </p:cTn>
                              </p:par>
                              <p:par>
                                <p:cTn id="66" presetID="14" presetClass="entr" presetSubtype="10"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71" dur="500"/>
                                        <p:tgtEl>
                                          <p:spTgt spid="37">
                                            <p:txEl>
                                              <p:pRg st="0" end="0"/>
                                            </p:txEl>
                                          </p:spTgt>
                                        </p:tgtEl>
                                      </p:cBhvr>
                                    </p:animEffect>
                                  </p:childTnLst>
                                </p:cTn>
                              </p:par>
                            </p:childTnLst>
                          </p:cTn>
                        </p:par>
                        <p:par>
                          <p:cTn id="72" fill="hold">
                            <p:stCondLst>
                              <p:cond delay="4000"/>
                            </p:stCondLst>
                            <p:childTnLst>
                              <p:par>
                                <p:cTn id="73" presetID="14" presetClass="entr" presetSubtype="10" fill="hold" grpId="0" nodeType="afterEffect">
                                  <p:stCondLst>
                                    <p:cond delay="0"/>
                                  </p:stCondLst>
                                  <p:childTnLst>
                                    <p:set>
                                      <p:cBhvr>
                                        <p:cTn id="74" dur="1" fill="hold">
                                          <p:stCondLst>
                                            <p:cond delay="0"/>
                                          </p:stCondLst>
                                        </p:cTn>
                                        <p:tgtEl>
                                          <p:spTgt spid="42">
                                            <p:txEl>
                                              <p:pRg st="0" end="0"/>
                                            </p:txEl>
                                          </p:spTgt>
                                        </p:tgtEl>
                                        <p:attrNameLst>
                                          <p:attrName>style.visibility</p:attrName>
                                        </p:attrNameLst>
                                      </p:cBhvr>
                                      <p:to>
                                        <p:strVal val="visible"/>
                                      </p:to>
                                    </p:set>
                                    <p:animEffect transition="in" filter="randombar(horizontal)">
                                      <p:cBhvr>
                                        <p:cTn id="75" dur="500"/>
                                        <p:tgtEl>
                                          <p:spTgt spid="42">
                                            <p:txEl>
                                              <p:pRg st="0" end="0"/>
                                            </p:txEl>
                                          </p:spTgt>
                                        </p:tgtEl>
                                      </p:cBhvr>
                                    </p:animEffect>
                                  </p:childTnLst>
                                </p:cTn>
                              </p:par>
                            </p:childTnLst>
                          </p:cTn>
                        </p:par>
                        <p:par>
                          <p:cTn id="76" fill="hold">
                            <p:stCondLst>
                              <p:cond delay="4500"/>
                            </p:stCondLst>
                            <p:childTnLst>
                              <p:par>
                                <p:cTn id="77" presetID="14" presetClass="entr" presetSubtype="10"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0">
                                            <p:txEl>
                                              <p:pRg st="0" end="0"/>
                                            </p:txEl>
                                          </p:spTgt>
                                        </p:tgtEl>
                                        <p:attrNameLst>
                                          <p:attrName>style.visibility</p:attrName>
                                        </p:attrNameLst>
                                      </p:cBhvr>
                                      <p:to>
                                        <p:strVal val="visible"/>
                                      </p:to>
                                    </p:set>
                                    <p:animEffect transition="in" filter="randombar(horizontal)">
                                      <p:cBhvr>
                                        <p:cTn id="82" dur="500"/>
                                        <p:tgtEl>
                                          <p:spTgt spid="40">
                                            <p:txEl>
                                              <p:pRg st="0" end="0"/>
                                            </p:txEl>
                                          </p:spTgt>
                                        </p:tgtEl>
                                      </p:cBhvr>
                                    </p:animEffect>
                                  </p:childTnLst>
                                </p:cTn>
                              </p:par>
                              <p:par>
                                <p:cTn id="83" presetID="14" presetClass="entr" presetSubtype="1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randombar(horizontal)">
                                      <p:cBhvr>
                                        <p:cTn id="85" dur="500"/>
                                        <p:tgtEl>
                                          <p:spTgt spid="26"/>
                                        </p:tgtEl>
                                      </p:cBhvr>
                                    </p:animEffect>
                                  </p:childTnLst>
                                </p:cTn>
                              </p:par>
                            </p:childTnLst>
                          </p:cTn>
                        </p:par>
                        <p:par>
                          <p:cTn id="86" fill="hold">
                            <p:stCondLst>
                              <p:cond delay="5000"/>
                            </p:stCondLst>
                            <p:childTnLst>
                              <p:par>
                                <p:cTn id="87" presetID="14" presetClass="entr" presetSubtype="10" fill="hold" grpId="0" nodeType="afterEffect">
                                  <p:stCondLst>
                                    <p:cond delay="0"/>
                                  </p:stCondLst>
                                  <p:childTnLst>
                                    <p:set>
                                      <p:cBhvr>
                                        <p:cTn id="88"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89" dur="500"/>
                                        <p:tgtEl>
                                          <p:spTgt spid="43">
                                            <p:txEl>
                                              <p:pRg st="0" end="0"/>
                                            </p:txEl>
                                          </p:spTgt>
                                        </p:tgtEl>
                                      </p:cBhvr>
                                    </p:animEffect>
                                  </p:childTnLst>
                                </p:cTn>
                              </p:par>
                            </p:childTnLst>
                          </p:cTn>
                        </p:par>
                        <p:par>
                          <p:cTn id="90" fill="hold">
                            <p:stCondLst>
                              <p:cond delay="5500"/>
                            </p:stCondLst>
                            <p:childTnLst>
                              <p:par>
                                <p:cTn id="91" presetID="14" presetClass="entr" presetSubtype="1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randombar(horizontal)">
                                      <p:cBhvr>
                                        <p:cTn id="93" dur="500"/>
                                        <p:tgtEl>
                                          <p:spTgt spid="30"/>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96" dur="500"/>
                                        <p:tgtEl>
                                          <p:spTgt spid="41">
                                            <p:txEl>
                                              <p:pRg st="0" end="0"/>
                                            </p:txEl>
                                          </p:spTgt>
                                        </p:tgtEl>
                                      </p:cBhvr>
                                    </p:animEffect>
                                  </p:childTnLst>
                                </p:cTn>
                              </p:par>
                              <p:par>
                                <p:cTn id="97" presetID="14" presetClass="entr" presetSubtype="10"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randombar(horizontal)">
                                      <p:cBhvr>
                                        <p:cTn id="99" dur="500"/>
                                        <p:tgtEl>
                                          <p:spTgt spid="34"/>
                                        </p:tgtEl>
                                      </p:cBhvr>
                                    </p:animEffect>
                                  </p:childTnLst>
                                </p:cTn>
                              </p:par>
                            </p:childTnLst>
                          </p:cTn>
                        </p:par>
                        <p:par>
                          <p:cTn id="100" fill="hold">
                            <p:stCondLst>
                              <p:cond delay="6000"/>
                            </p:stCondLst>
                            <p:childTnLst>
                              <p:par>
                                <p:cTn id="101" presetID="14" presetClass="entr" presetSubtype="10" fill="hold" grpId="0" nodeType="afterEffect">
                                  <p:stCondLst>
                                    <p:cond delay="0"/>
                                  </p:stCondLst>
                                  <p:childTnLst>
                                    <p:set>
                                      <p:cBhvr>
                                        <p:cTn id="102"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10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3" grpId="0" animBg="1"/>
      <p:bldP spid="27" grpId="0" animBg="1"/>
      <p:bldP spid="28" grpId="0" build="p">
        <p:tmplLst>
          <p:tmpl lvl="1">
            <p:tnLst>
              <p:par>
                <p:cTn presetID="14" presetClass="entr" presetSubtype="1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randombar(horizontal)">
                      <p:cBhvr>
                        <p:cTn dur="500"/>
                        <p:tgtEl>
                          <p:spTgt spid="28"/>
                        </p:tgtEl>
                      </p:cBhvr>
                    </p:animEffect>
                  </p:childTnLst>
                </p:cTn>
              </p:par>
            </p:tnLst>
          </p:tmpl>
        </p:tmplLst>
      </p:bldP>
      <p:bldP spid="29" grpId="0" build="p">
        <p:tmplLst>
          <p:tmpl lvl="1">
            <p:tnLst>
              <p:par>
                <p:cTn presetID="14" presetClass="entr" presetSubtype="1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randombar(horizontal)">
                      <p:cBhvr>
                        <p:cTn dur="500"/>
                        <p:tgtEl>
                          <p:spTgt spid="29"/>
                        </p:tgtEl>
                      </p:cBhvr>
                    </p:animEffect>
                  </p:childTnLst>
                </p:cTn>
              </p:par>
            </p:tnLst>
          </p:tmpl>
        </p:tmplLst>
      </p:bldP>
      <p:bldP spid="31" grpId="0" build="p">
        <p:tmplLst>
          <p:tmpl lvl="1">
            <p:tnLst>
              <p:par>
                <p:cTn presetID="14" presetClass="entr" presetSubtype="1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randombar(horizontal)">
                      <p:cBhvr>
                        <p:cTn dur="500"/>
                        <p:tgtEl>
                          <p:spTgt spid="31"/>
                        </p:tgtEl>
                      </p:cBhvr>
                    </p:animEffect>
                  </p:childTnLst>
                </p:cTn>
              </p:par>
            </p:tnLst>
          </p:tmpl>
        </p:tmplLst>
      </p:bldP>
      <p:bldP spid="32" grpId="0" build="p">
        <p:tmplLst>
          <p:tmpl lvl="1">
            <p:tnLst>
              <p:par>
                <p:cTn presetID="14" presetClass="entr" presetSubtype="1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randombar(horizontal)">
                      <p:cBhvr>
                        <p:cTn dur="500"/>
                        <p:tgtEl>
                          <p:spTgt spid="32"/>
                        </p:tgtEl>
                      </p:cBhvr>
                    </p:animEffect>
                  </p:childTnLst>
                </p:cTn>
              </p:par>
            </p:tnLst>
          </p:tmpl>
        </p:tmplLst>
      </p:bldP>
      <p:bldP spid="33" grpId="0" build="p">
        <p:tmplLst>
          <p:tmpl lvl="1">
            <p:tnLst>
              <p:par>
                <p:cTn presetID="14" presetClass="entr" presetSubtype="1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randombar(horizontal)">
                      <p:cBhvr>
                        <p:cTn dur="500"/>
                        <p:tgtEl>
                          <p:spTgt spid="33"/>
                        </p:tgtEl>
                      </p:cBhvr>
                    </p:animEffect>
                  </p:childTnLst>
                </p:cTn>
              </p:par>
            </p:tnLst>
          </p:tmpl>
        </p:tmplLst>
      </p:bldP>
      <p:bldP spid="35" grpId="0" build="p">
        <p:tmplLst>
          <p:tmpl lvl="1">
            <p:tnLst>
              <p:par>
                <p:cTn presetID="14" presetClass="entr" presetSubtype="1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randombar(horizontal)">
                      <p:cBhvr>
                        <p:cTn dur="500"/>
                        <p:tgtEl>
                          <p:spTgt spid="35"/>
                        </p:tgtEl>
                      </p:cBhvr>
                    </p:animEffect>
                  </p:childTnLst>
                </p:cTn>
              </p:par>
            </p:tnLst>
          </p:tmpl>
        </p:tmplLst>
      </p:bldP>
      <p:bldP spid="25" grpId="0" animBg="1"/>
      <p:bldP spid="30" grpId="0" animBg="1"/>
      <p:bldP spid="36" grpId="0" animBg="1"/>
      <p:bldP spid="37" grpId="0" build="p">
        <p:tmplLst>
          <p:tmpl lvl="1">
            <p:tnLst>
              <p:par>
                <p:cTn presetID="14" presetClass="entr" presetSubtype="1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randombar(horizontal)">
                      <p:cBhvr>
                        <p:cTn dur="500"/>
                        <p:tgtEl>
                          <p:spTgt spid="37"/>
                        </p:tgtEl>
                      </p:cBhvr>
                    </p:animEffect>
                  </p:childTnLst>
                </p:cTn>
              </p:par>
            </p:tnLst>
          </p:tmpl>
        </p:tmplLst>
      </p:bldP>
      <p:bldP spid="40" grpId="0" build="p">
        <p:tmplLst>
          <p:tmpl lvl="1">
            <p:tnLst>
              <p:par>
                <p:cTn presetID="14" presetClass="entr" presetSubtype="1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randombar(horizontal)">
                      <p:cBhvr>
                        <p:cTn dur="500"/>
                        <p:tgtEl>
                          <p:spTgt spid="40"/>
                        </p:tgtEl>
                      </p:cBhvr>
                    </p:animEffect>
                  </p:childTnLst>
                </p:cTn>
              </p:par>
            </p:tnLst>
          </p:tmpl>
        </p:tmplLst>
      </p:bldP>
      <p:bldP spid="41" grpId="0" build="p">
        <p:tmplLst>
          <p:tmpl lvl="1">
            <p:tnLst>
              <p:par>
                <p:cTn presetID="14" presetClass="entr" presetSubtype="1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randombar(horizontal)">
                      <p:cBhvr>
                        <p:cTn dur="500"/>
                        <p:tgtEl>
                          <p:spTgt spid="41"/>
                        </p:tgtEl>
                      </p:cBhvr>
                    </p:animEffect>
                  </p:childTnLst>
                </p:cTn>
              </p:par>
            </p:tnLst>
          </p:tmpl>
        </p:tmplLst>
      </p:bldP>
      <p:bldP spid="42" grpId="0" build="p">
        <p:tmplLst>
          <p:tmpl lvl="1">
            <p:tnLst>
              <p:par>
                <p:cTn presetID="14" presetClass="entr" presetSubtype="1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randombar(horizontal)">
                      <p:cBhvr>
                        <p:cTn dur="500"/>
                        <p:tgtEl>
                          <p:spTgt spid="42"/>
                        </p:tgtEl>
                      </p:cBhvr>
                    </p:animEffect>
                  </p:childTnLst>
                </p:cTn>
              </p:par>
            </p:tnLst>
          </p:tmpl>
        </p:tmplLst>
      </p:bldP>
      <p:bldP spid="43" grpId="0" build="p">
        <p:tmplLst>
          <p:tmpl lvl="1">
            <p:tnLst>
              <p:par>
                <p:cTn presetID="14" presetClass="entr" presetSubtype="1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4" grpId="0" build="p">
        <p:tmplLst>
          <p:tmpl lvl="1">
            <p:tnLst>
              <p:par>
                <p:cTn presetID="14" presetClass="entr" presetSubtype="1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randombar(horizontal)">
                      <p:cBhvr>
                        <p:cTn dur="500"/>
                        <p:tgtEl>
                          <p:spTgt spid="44"/>
                        </p:tgtEl>
                      </p:cBhvr>
                    </p:animEffect>
                  </p:childTnLst>
                </p:cTn>
              </p:par>
            </p:tnLst>
          </p:tmpl>
        </p:tmplLst>
      </p:bldP>
    </p:bld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32" name="テキスト プレースホルダー 11"/>
          <p:cNvSpPr>
            <a:spLocks noGrp="1"/>
          </p:cNvSpPr>
          <p:nvPr>
            <p:ph type="body" sz="quarter" idx="19" hasCustomPrompt="1"/>
          </p:nvPr>
        </p:nvSpPr>
        <p:spPr>
          <a:xfrm>
            <a:off x="1753528" y="3844757"/>
            <a:ext cx="1746090" cy="1281425"/>
          </a:xfrm>
        </p:spPr>
        <p:txBody>
          <a:bodyPr anchor="ctr">
            <a:norm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6600" baseline="0">
                <a:solidFill>
                  <a:schemeClr val="accent1"/>
                </a:solidFill>
              </a:defRPr>
            </a:lvl1pPr>
          </a:lstStyle>
          <a:p>
            <a:pPr lvl="0"/>
            <a:r>
              <a:rPr lang="en-US" dirty="0"/>
              <a:t>00%</a:t>
            </a:r>
          </a:p>
        </p:txBody>
      </p:sp>
      <p:sp>
        <p:nvSpPr>
          <p:cNvPr id="42" name="テキスト プレースホルダー 11"/>
          <p:cNvSpPr>
            <a:spLocks noGrp="1"/>
          </p:cNvSpPr>
          <p:nvPr>
            <p:ph type="body" sz="quarter" idx="30" hasCustomPrompt="1"/>
          </p:nvPr>
        </p:nvSpPr>
        <p:spPr>
          <a:xfrm>
            <a:off x="6047262" y="3830902"/>
            <a:ext cx="1746090" cy="1281425"/>
          </a:xfrm>
        </p:spPr>
        <p:txBody>
          <a:bodyPr anchor="ctr">
            <a:norm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6600" baseline="0">
                <a:solidFill>
                  <a:schemeClr val="bg1">
                    <a:lumMod val="90000"/>
                    <a:lumOff val="10000"/>
                  </a:schemeClr>
                </a:solidFill>
              </a:defRPr>
            </a:lvl1pPr>
          </a:lstStyle>
          <a:p>
            <a:pPr lvl="0"/>
            <a:r>
              <a:rPr lang="en-US" dirty="0"/>
              <a:t>00%</a:t>
            </a:r>
          </a:p>
        </p:txBody>
      </p:sp>
      <p:sp>
        <p:nvSpPr>
          <p:cNvPr id="43" name="テキスト プレースホルダー 11"/>
          <p:cNvSpPr>
            <a:spLocks noGrp="1"/>
          </p:cNvSpPr>
          <p:nvPr>
            <p:ph type="body" sz="quarter" idx="31" hasCustomPrompt="1"/>
          </p:nvPr>
        </p:nvSpPr>
        <p:spPr>
          <a:xfrm>
            <a:off x="10354180" y="3817047"/>
            <a:ext cx="1746090" cy="1281425"/>
          </a:xfrm>
        </p:spPr>
        <p:txBody>
          <a:bodyPr anchor="ctr">
            <a:norm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6600" baseline="0">
                <a:solidFill>
                  <a:schemeClr val="accent1"/>
                </a:solidFill>
              </a:defRPr>
            </a:lvl1pPr>
          </a:lstStyle>
          <a:p>
            <a:pPr lvl="0"/>
            <a:r>
              <a:rPr lang="en-US" dirty="0"/>
              <a:t>00%</a:t>
            </a:r>
          </a:p>
        </p:txBody>
      </p:sp>
      <p:sp>
        <p:nvSpPr>
          <p:cNvPr id="44" name="テキスト プレースホルダー 11"/>
          <p:cNvSpPr>
            <a:spLocks noGrp="1"/>
          </p:cNvSpPr>
          <p:nvPr>
            <p:ph type="body" sz="quarter" idx="32" hasCustomPrompt="1"/>
          </p:nvPr>
        </p:nvSpPr>
        <p:spPr>
          <a:xfrm>
            <a:off x="14675881" y="3817050"/>
            <a:ext cx="1746090" cy="1281425"/>
          </a:xfrm>
        </p:spPr>
        <p:txBody>
          <a:bodyPr anchor="ctr">
            <a:norm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6600" baseline="0">
                <a:solidFill>
                  <a:schemeClr val="bg1">
                    <a:lumMod val="90000"/>
                    <a:lumOff val="10000"/>
                  </a:schemeClr>
                </a:solidFill>
              </a:defRPr>
            </a:lvl1pPr>
          </a:lstStyle>
          <a:p>
            <a:pPr lvl="0"/>
            <a:r>
              <a:rPr lang="en-US" dirty="0"/>
              <a:t>00%</a:t>
            </a:r>
          </a:p>
        </p:txBody>
      </p:sp>
      <p:sp>
        <p:nvSpPr>
          <p:cNvPr id="11" name="グラフ プレースホルダー 10"/>
          <p:cNvSpPr>
            <a:spLocks noGrp="1"/>
          </p:cNvSpPr>
          <p:nvPr>
            <p:ph type="chart" sz="quarter" idx="25" hasCustomPrompt="1"/>
          </p:nvPr>
        </p:nvSpPr>
        <p:spPr>
          <a:xfrm>
            <a:off x="715963" y="2535238"/>
            <a:ext cx="3829050" cy="3814638"/>
          </a:xfrm>
        </p:spPr>
        <p:txBody>
          <a:bodyPr>
            <a:normAutofit/>
          </a:bodyPr>
          <a:lstStyle>
            <a:lvl1pPr>
              <a:defRPr sz="2000"/>
            </a:lvl1pPr>
          </a:lstStyle>
          <a:p>
            <a:r>
              <a:rPr lang="en-US" dirty="0"/>
              <a:t>Add Graph</a:t>
            </a:r>
          </a:p>
        </p:txBody>
      </p:sp>
      <p:sp>
        <p:nvSpPr>
          <p:cNvPr id="36" name="グラフ プレースホルダー 10"/>
          <p:cNvSpPr>
            <a:spLocks noGrp="1"/>
          </p:cNvSpPr>
          <p:nvPr>
            <p:ph type="chart" sz="quarter" idx="26" hasCustomPrompt="1"/>
          </p:nvPr>
        </p:nvSpPr>
        <p:spPr>
          <a:xfrm>
            <a:off x="5026063" y="2535238"/>
            <a:ext cx="3829050" cy="3814638"/>
          </a:xfrm>
        </p:spPr>
        <p:txBody>
          <a:bodyPr>
            <a:normAutofit/>
          </a:bodyPr>
          <a:lstStyle>
            <a:lvl1pPr>
              <a:defRPr sz="2000"/>
            </a:lvl1pPr>
          </a:lstStyle>
          <a:p>
            <a:r>
              <a:rPr lang="en-US" dirty="0"/>
              <a:t>Add Graph</a:t>
            </a:r>
          </a:p>
        </p:txBody>
      </p:sp>
      <p:sp>
        <p:nvSpPr>
          <p:cNvPr id="37" name="グラフ プレースホルダー 10"/>
          <p:cNvSpPr>
            <a:spLocks noGrp="1"/>
          </p:cNvSpPr>
          <p:nvPr>
            <p:ph type="chart" sz="quarter" idx="27" hasCustomPrompt="1"/>
          </p:nvPr>
        </p:nvSpPr>
        <p:spPr>
          <a:xfrm>
            <a:off x="9317298" y="2535238"/>
            <a:ext cx="3829050" cy="3814638"/>
          </a:xfrm>
        </p:spPr>
        <p:txBody>
          <a:bodyPr>
            <a:normAutofit/>
          </a:bodyPr>
          <a:lstStyle>
            <a:lvl1pPr>
              <a:defRPr sz="2000"/>
            </a:lvl1pPr>
          </a:lstStyle>
          <a:p>
            <a:r>
              <a:rPr lang="en-US" dirty="0"/>
              <a:t>Add Graph</a:t>
            </a:r>
          </a:p>
        </p:txBody>
      </p:sp>
      <p:sp>
        <p:nvSpPr>
          <p:cNvPr id="40" name="グラフ プレースホルダー 10"/>
          <p:cNvSpPr>
            <a:spLocks noGrp="1"/>
          </p:cNvSpPr>
          <p:nvPr>
            <p:ph type="chart" sz="quarter" idx="28" hasCustomPrompt="1"/>
          </p:nvPr>
        </p:nvSpPr>
        <p:spPr>
          <a:xfrm>
            <a:off x="13586344" y="2535239"/>
            <a:ext cx="3829050" cy="3814638"/>
          </a:xfrm>
        </p:spPr>
        <p:txBody>
          <a:bodyPr>
            <a:normAutofit/>
          </a:bodyPr>
          <a:lstStyle>
            <a:lvl1pPr>
              <a:defRPr sz="2000"/>
            </a:lvl1pPr>
          </a:lstStyle>
          <a:p>
            <a:r>
              <a:rPr lang="en-US" dirty="0"/>
              <a:t>Add Graph</a:t>
            </a:r>
          </a:p>
        </p:txBody>
      </p:sp>
      <p:pic>
        <p:nvPicPr>
          <p:cNvPr id="17" name="図 16"/>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267986" y="7261094"/>
            <a:ext cx="4268616" cy="421062"/>
          </a:xfrm>
          <a:prstGeom prst="rect">
            <a:avLst/>
          </a:prstGeom>
        </p:spPr>
      </p:pic>
      <p:pic>
        <p:nvPicPr>
          <p:cNvPr id="22" name="図 21"/>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4544396" y="7230362"/>
            <a:ext cx="4268616" cy="421062"/>
          </a:xfrm>
          <a:prstGeom prst="rect">
            <a:avLst/>
          </a:prstGeom>
        </p:spPr>
      </p:pic>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8855113" y="7274948"/>
            <a:ext cx="4268616" cy="421062"/>
          </a:xfrm>
          <a:prstGeom prst="rect">
            <a:avLst/>
          </a:prstGeom>
        </p:spPr>
      </p:pic>
      <p:pic>
        <p:nvPicPr>
          <p:cNvPr id="34" name="図 3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123729" y="7274949"/>
            <a:ext cx="4268616" cy="421062"/>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4" name="正方形/長方形 13"/>
          <p:cNvSpPr>
            <a:spLocks/>
          </p:cNvSpPr>
          <p:nvPr userDrawn="1"/>
        </p:nvSpPr>
        <p:spPr>
          <a:xfrm>
            <a:off x="716646" y="6515821"/>
            <a:ext cx="3819854"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3" name="正方形/長方形 22"/>
          <p:cNvSpPr>
            <a:spLocks/>
          </p:cNvSpPr>
          <p:nvPr userDrawn="1"/>
        </p:nvSpPr>
        <p:spPr>
          <a:xfrm>
            <a:off x="9317298" y="6515822"/>
            <a:ext cx="3819854"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7" name="正方形/長方形 26"/>
          <p:cNvSpPr>
            <a:spLocks/>
          </p:cNvSpPr>
          <p:nvPr userDrawn="1"/>
        </p:nvSpPr>
        <p:spPr>
          <a:xfrm>
            <a:off x="5010380" y="6515822"/>
            <a:ext cx="3819854" cy="759127"/>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8" name="テキスト プレースホルダー 11"/>
          <p:cNvSpPr>
            <a:spLocks noGrp="1"/>
          </p:cNvSpPr>
          <p:nvPr>
            <p:ph type="body" sz="quarter" idx="15" hasCustomPrompt="1"/>
          </p:nvPr>
        </p:nvSpPr>
        <p:spPr>
          <a:xfrm>
            <a:off x="782025" y="6532669"/>
            <a:ext cx="3625705"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29" name="テキスト プレースホルダー 11"/>
          <p:cNvSpPr>
            <a:spLocks noGrp="1"/>
          </p:cNvSpPr>
          <p:nvPr>
            <p:ph type="body" sz="quarter" idx="16" hasCustomPrompt="1"/>
          </p:nvPr>
        </p:nvSpPr>
        <p:spPr>
          <a:xfrm>
            <a:off x="5075663" y="6532670"/>
            <a:ext cx="3625705"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1" name="テキスト プレースホルダー 11"/>
          <p:cNvSpPr>
            <a:spLocks noGrp="1"/>
          </p:cNvSpPr>
          <p:nvPr>
            <p:ph type="body" sz="quarter" idx="18" hasCustomPrompt="1"/>
          </p:nvPr>
        </p:nvSpPr>
        <p:spPr>
          <a:xfrm>
            <a:off x="9429163" y="6532670"/>
            <a:ext cx="3625705"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3" name="テキスト プレースホルダー 11"/>
          <p:cNvSpPr>
            <a:spLocks noGrp="1"/>
          </p:cNvSpPr>
          <p:nvPr>
            <p:ph type="body" sz="quarter" idx="20" hasCustomPrompt="1"/>
          </p:nvPr>
        </p:nvSpPr>
        <p:spPr>
          <a:xfrm>
            <a:off x="4980253" y="7371935"/>
            <a:ext cx="3819854" cy="1862686"/>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lumMod val="90000"/>
                    <a:lumOff val="10000"/>
                  </a:schemeClr>
                </a:solidFill>
              </a:defRPr>
            </a:lvl1pPr>
          </a:lstStyle>
          <a:p>
            <a:pPr lvl="0"/>
            <a:r>
              <a:rPr lang="en-US" dirty="0"/>
              <a:t>Text Here</a:t>
            </a:r>
          </a:p>
        </p:txBody>
      </p:sp>
      <p:sp>
        <p:nvSpPr>
          <p:cNvPr id="35" name="テキスト プレースホルダー 11"/>
          <p:cNvSpPr>
            <a:spLocks noGrp="1"/>
          </p:cNvSpPr>
          <p:nvPr>
            <p:ph type="body" sz="quarter" idx="22" hasCustomPrompt="1"/>
          </p:nvPr>
        </p:nvSpPr>
        <p:spPr>
          <a:xfrm>
            <a:off x="9317298" y="7371935"/>
            <a:ext cx="3819854" cy="1862686"/>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lumMod val="90000"/>
                    <a:lumOff val="10000"/>
                  </a:schemeClr>
                </a:solidFill>
              </a:defRPr>
            </a:lvl1pPr>
          </a:lstStyle>
          <a:p>
            <a:pPr lvl="0"/>
            <a:r>
              <a:rPr lang="en-US" dirty="0"/>
              <a:t>Text Here</a:t>
            </a:r>
          </a:p>
        </p:txBody>
      </p:sp>
      <p:sp>
        <p:nvSpPr>
          <p:cNvPr id="25" name="正方形/長方形 24"/>
          <p:cNvSpPr>
            <a:spLocks/>
          </p:cNvSpPr>
          <p:nvPr userDrawn="1"/>
        </p:nvSpPr>
        <p:spPr>
          <a:xfrm>
            <a:off x="13586344" y="6515822"/>
            <a:ext cx="3819854" cy="759127"/>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6" name="テキスト プレースホルダー 11"/>
          <p:cNvSpPr>
            <a:spLocks noGrp="1"/>
          </p:cNvSpPr>
          <p:nvPr>
            <p:ph type="body" sz="quarter" idx="23" hasCustomPrompt="1"/>
          </p:nvPr>
        </p:nvSpPr>
        <p:spPr>
          <a:xfrm>
            <a:off x="13651627" y="6532670"/>
            <a:ext cx="3625705" cy="686765"/>
          </a:xfrm>
        </p:spPr>
        <p:txBody>
          <a:bodyPr anchor="ctr">
            <a:noAutofit/>
          </a:bodyPr>
          <a:lstStyle>
            <a:lvl1pPr marL="0" marR="0" indent="0" algn="ctr" defTabSz="1371509"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0" name="テキスト プレースホルダー 11"/>
          <p:cNvSpPr>
            <a:spLocks noGrp="1"/>
          </p:cNvSpPr>
          <p:nvPr>
            <p:ph type="body" sz="quarter" idx="24" hasCustomPrompt="1"/>
          </p:nvPr>
        </p:nvSpPr>
        <p:spPr>
          <a:xfrm>
            <a:off x="13556217" y="7371935"/>
            <a:ext cx="3819854" cy="1862686"/>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lumMod val="90000"/>
                    <a:lumOff val="10000"/>
                  </a:schemeClr>
                </a:solidFill>
              </a:defRPr>
            </a:lvl1pPr>
          </a:lstStyle>
          <a:p>
            <a:pPr lvl="0"/>
            <a:r>
              <a:rPr lang="en-US" dirty="0"/>
              <a:t>Text Here</a:t>
            </a:r>
          </a:p>
        </p:txBody>
      </p:sp>
      <p:sp>
        <p:nvSpPr>
          <p:cNvPr id="41" name="テキスト プレースホルダー 11"/>
          <p:cNvSpPr>
            <a:spLocks noGrp="1"/>
          </p:cNvSpPr>
          <p:nvPr>
            <p:ph type="body" sz="quarter" idx="29" hasCustomPrompt="1"/>
          </p:nvPr>
        </p:nvSpPr>
        <p:spPr>
          <a:xfrm>
            <a:off x="724542" y="7385473"/>
            <a:ext cx="3819854" cy="1862686"/>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lumMod val="90000"/>
                    <a:lumOff val="10000"/>
                  </a:schemeClr>
                </a:solidFill>
              </a:defRPr>
            </a:lvl1pPr>
          </a:lstStyle>
          <a:p>
            <a:pPr lvl="0"/>
            <a:r>
              <a:rPr lang="en-US" dirty="0"/>
              <a:t>Text Here</a:t>
            </a:r>
          </a:p>
        </p:txBody>
      </p:sp>
    </p:spTree>
    <p:extLst>
      <p:ext uri="{BB962C8B-B14F-4D97-AF65-F5344CB8AC3E}">
        <p14:creationId xmlns:p14="http://schemas.microsoft.com/office/powerpoint/2010/main" val="9994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 calcmode="lin" valueType="num">
                                      <p:cBhvr additive="base">
                                        <p:cTn id="2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 calcmode="lin" valueType="num">
                                      <p:cBhvr additive="base">
                                        <p:cTn id="3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1" presetClass="entr" presetSubtype="1"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heel(1)">
                                      <p:cBhvr>
                                        <p:cTn id="48" dur="1000"/>
                                        <p:tgtEl>
                                          <p:spTgt spid="36"/>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42">
                                            <p:txEl>
                                              <p:pRg st="0" end="0"/>
                                            </p:txEl>
                                          </p:spTgt>
                                        </p:tgtEl>
                                        <p:attrNameLst>
                                          <p:attrName>style.visibility</p:attrName>
                                        </p:attrNameLst>
                                      </p:cBhvr>
                                      <p:to>
                                        <p:strVal val="visible"/>
                                      </p:to>
                                    </p:set>
                                    <p:anim calcmode="lin" valueType="num">
                                      <p:cBhvr additive="base">
                                        <p:cTn id="5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9">
                                            <p:txEl>
                                              <p:pRg st="0" end="0"/>
                                            </p:txEl>
                                          </p:spTgt>
                                        </p:tgtEl>
                                        <p:attrNameLst>
                                          <p:attrName>style.visibility</p:attrName>
                                        </p:attrNameLst>
                                      </p:cBhvr>
                                      <p:to>
                                        <p:strVal val="visible"/>
                                      </p:to>
                                    </p:set>
                                    <p:anim calcmode="lin" valueType="num">
                                      <p:cBhvr additive="base">
                                        <p:cTn id="6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ppt_x"/>
                                          </p:val>
                                        </p:tav>
                                        <p:tav tm="100000">
                                          <p:val>
                                            <p:strVal val="#ppt_x"/>
                                          </p:val>
                                        </p:tav>
                                      </p:tavLst>
                                    </p:anim>
                                    <p:anim calcmode="lin" valueType="num">
                                      <p:cBhvr additive="base">
                                        <p:cTn id="65" dur="500" fill="hold"/>
                                        <p:tgtEl>
                                          <p:spTgt spid="2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3">
                                            <p:txEl>
                                              <p:pRg st="0" end="0"/>
                                            </p:txEl>
                                          </p:spTgt>
                                        </p:tgtEl>
                                        <p:attrNameLst>
                                          <p:attrName>style.visibility</p:attrName>
                                        </p:attrNameLst>
                                      </p:cBhvr>
                                      <p:to>
                                        <p:strVal val="visible"/>
                                      </p:to>
                                    </p:set>
                                    <p:anim calcmode="lin" valueType="num">
                                      <p:cBhvr additive="base">
                                        <p:cTn id="6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70" fill="hold">
                            <p:stCondLst>
                              <p:cond delay="3500"/>
                            </p:stCondLst>
                            <p:childTnLst>
                              <p:par>
                                <p:cTn id="71" presetID="21" presetClass="entr" presetSubtype="1"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heel(1)">
                                      <p:cBhvr>
                                        <p:cTn id="73" dur="1000"/>
                                        <p:tgtEl>
                                          <p:spTgt spid="37"/>
                                        </p:tgtEl>
                                      </p:cBhvr>
                                    </p:animEffect>
                                  </p:childTnLst>
                                </p:cTn>
                              </p:par>
                            </p:childTnLst>
                          </p:cTn>
                        </p:par>
                        <p:par>
                          <p:cTn id="74" fill="hold">
                            <p:stCondLst>
                              <p:cond delay="4500"/>
                            </p:stCondLst>
                            <p:childTnLst>
                              <p:par>
                                <p:cTn id="75" presetID="2" presetClass="entr" presetSubtype="4" fill="hold" grpId="0" nodeType="afterEffect">
                                  <p:stCondLst>
                                    <p:cond delay="0"/>
                                  </p:stCondLst>
                                  <p:childTnLst>
                                    <p:set>
                                      <p:cBhvr>
                                        <p:cTn id="76" dur="1" fill="hold">
                                          <p:stCondLst>
                                            <p:cond delay="0"/>
                                          </p:stCondLst>
                                        </p:cTn>
                                        <p:tgtEl>
                                          <p:spTgt spid="43">
                                            <p:txEl>
                                              <p:pRg st="0" end="0"/>
                                            </p:txEl>
                                          </p:spTgt>
                                        </p:tgtEl>
                                        <p:attrNameLst>
                                          <p:attrName>style.visibility</p:attrName>
                                        </p:attrNameLst>
                                      </p:cBhvr>
                                      <p:to>
                                        <p:strVal val="visible"/>
                                      </p:to>
                                    </p:set>
                                    <p:anim calcmode="lin" valueType="num">
                                      <p:cBhvr additive="base">
                                        <p:cTn id="77"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1">
                                            <p:txEl>
                                              <p:pRg st="0" end="0"/>
                                            </p:txEl>
                                          </p:spTgt>
                                        </p:tgtEl>
                                        <p:attrNameLst>
                                          <p:attrName>style.visibility</p:attrName>
                                        </p:attrNameLst>
                                      </p:cBhvr>
                                      <p:to>
                                        <p:strVal val="visible"/>
                                      </p:to>
                                    </p:set>
                                    <p:anim calcmode="lin" valueType="num">
                                      <p:cBhvr additive="base">
                                        <p:cTn id="8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5">
                                            <p:txEl>
                                              <p:pRg st="0" end="0"/>
                                            </p:txEl>
                                          </p:spTgt>
                                        </p:tgtEl>
                                        <p:attrNameLst>
                                          <p:attrName>style.visibility</p:attrName>
                                        </p:attrNameLst>
                                      </p:cBhvr>
                                      <p:to>
                                        <p:strVal val="visible"/>
                                      </p:to>
                                    </p:set>
                                    <p:anim calcmode="lin" valueType="num">
                                      <p:cBhvr additive="base">
                                        <p:cTn id="9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0"/>
                            </p:stCondLst>
                            <p:childTnLst>
                              <p:par>
                                <p:cTn id="96" presetID="21" presetClass="entr" presetSubtype="1"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heel(1)">
                                      <p:cBhvr>
                                        <p:cTn id="98" dur="1000"/>
                                        <p:tgtEl>
                                          <p:spTgt spid="40"/>
                                        </p:tgtEl>
                                      </p:cBhvr>
                                    </p:animEffect>
                                  </p:childTnLst>
                                </p:cTn>
                              </p:par>
                            </p:childTnLst>
                          </p:cTn>
                        </p:par>
                        <p:par>
                          <p:cTn id="99" fill="hold">
                            <p:stCondLst>
                              <p:cond delay="6000"/>
                            </p:stCondLst>
                            <p:childTnLst>
                              <p:par>
                                <p:cTn id="100" presetID="2" presetClass="entr" presetSubtype="4" fill="hold" grpId="0"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 calcmode="lin" valueType="num">
                                      <p:cBhvr additive="base">
                                        <p:cTn id="102"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6">
                                            <p:txEl>
                                              <p:pRg st="0" end="0"/>
                                            </p:txEl>
                                          </p:spTgt>
                                        </p:tgtEl>
                                        <p:attrNameLst>
                                          <p:attrName>style.visibility</p:attrName>
                                        </p:attrNameLst>
                                      </p:cBhvr>
                                      <p:to>
                                        <p:strVal val="visible"/>
                                      </p:to>
                                    </p:set>
                                    <p:anim calcmode="lin" valueType="num">
                                      <p:cBhvr additive="base">
                                        <p:cTn id="10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 calcmode="lin" valueType="num">
                                      <p:cBhvr additive="base">
                                        <p:cTn id="110" dur="500" fill="hold"/>
                                        <p:tgtEl>
                                          <p:spTgt spid="25"/>
                                        </p:tgtEl>
                                        <p:attrNameLst>
                                          <p:attrName>ppt_x</p:attrName>
                                        </p:attrNameLst>
                                      </p:cBhvr>
                                      <p:tavLst>
                                        <p:tav tm="0">
                                          <p:val>
                                            <p:strVal val="#ppt_x"/>
                                          </p:val>
                                        </p:tav>
                                        <p:tav tm="100000">
                                          <p:val>
                                            <p:strVal val="#ppt_x"/>
                                          </p:val>
                                        </p:tav>
                                      </p:tavLst>
                                    </p:anim>
                                    <p:anim calcmode="lin" valueType="num">
                                      <p:cBhvr additive="base">
                                        <p:cTn id="111" dur="500" fill="hold"/>
                                        <p:tgtEl>
                                          <p:spTgt spid="25"/>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
                                            <p:txEl>
                                              <p:pRg st="0" end="0"/>
                                            </p:txEl>
                                          </p:spTgt>
                                        </p:tgtEl>
                                        <p:attrNameLst>
                                          <p:attrName>style.visibility</p:attrName>
                                        </p:attrNameLst>
                                      </p:cBhvr>
                                      <p:to>
                                        <p:strVal val="visible"/>
                                      </p:to>
                                    </p:set>
                                    <p:anim calcmode="lin" valueType="num">
                                      <p:cBhvr additive="base">
                                        <p:cTn id="11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build="p">
        <p:tmplLst>
          <p:tmpl lvl="1">
            <p:tnLst>
              <p:par>
                <p:cTn presetID="2" presetClass="entr" presetSubtype="4"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11" grpId="0"/>
      <p:bldP spid="36" grpId="0"/>
      <p:bldP spid="37" grpId="0"/>
      <p:bldP spid="40" grpId="0"/>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3" grpId="0" animBg="1"/>
      <p:bldP spid="27" grpId="0" animBg="1"/>
      <p:bldP spid="28" grpId="0" build="p">
        <p:tmplLst>
          <p:tmpl lvl="1">
            <p:tnLst>
              <p:par>
                <p:cTn presetID="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25" grpId="0" animBg="1"/>
      <p:bldP spid="26" grpId="0" build="p">
        <p:tmplLst>
          <p:tmpl lvl="1">
            <p:tnLst>
              <p:par>
                <p:cTn presetID="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low">
    <p:spTree>
      <p:nvGrpSpPr>
        <p:cNvPr id="1" name=""/>
        <p:cNvGrpSpPr/>
        <p:nvPr/>
      </p:nvGrpSpPr>
      <p:grpSpPr>
        <a:xfrm>
          <a:off x="0" y="0"/>
          <a:ext cx="0" cy="0"/>
          <a:chOff x="0" y="0"/>
          <a:chExt cx="0" cy="0"/>
        </a:xfrm>
      </p:grpSpPr>
      <p:sp>
        <p:nvSpPr>
          <p:cNvPr id="11" name="フリーフォーム 10"/>
          <p:cNvSpPr/>
          <p:nvPr userDrawn="1"/>
        </p:nvSpPr>
        <p:spPr>
          <a:xfrm>
            <a:off x="-495300" y="4622800"/>
            <a:ext cx="19062700" cy="2336800"/>
          </a:xfrm>
          <a:custGeom>
            <a:avLst/>
            <a:gdLst>
              <a:gd name="connsiteX0" fmla="*/ 0 w 19062700"/>
              <a:gd name="connsiteY0" fmla="*/ 0 h 2336800"/>
              <a:gd name="connsiteX1" fmla="*/ 2730500 w 19062700"/>
              <a:gd name="connsiteY1" fmla="*/ 1524000 h 2336800"/>
              <a:gd name="connsiteX2" fmla="*/ 5384800 w 19062700"/>
              <a:gd name="connsiteY2" fmla="*/ 749300 h 2336800"/>
              <a:gd name="connsiteX3" fmla="*/ 7264400 w 19062700"/>
              <a:gd name="connsiteY3" fmla="*/ 2336800 h 2336800"/>
              <a:gd name="connsiteX4" fmla="*/ 9740900 w 19062700"/>
              <a:gd name="connsiteY4" fmla="*/ 965200 h 2336800"/>
              <a:gd name="connsiteX5" fmla="*/ 12700000 w 19062700"/>
              <a:gd name="connsiteY5" fmla="*/ 1663700 h 2336800"/>
              <a:gd name="connsiteX6" fmla="*/ 15316200 w 19062700"/>
              <a:gd name="connsiteY6" fmla="*/ 584200 h 2336800"/>
              <a:gd name="connsiteX7" fmla="*/ 19062700 w 19062700"/>
              <a:gd name="connsiteY7" fmla="*/ 2159000 h 2336800"/>
              <a:gd name="connsiteX8" fmla="*/ 19037300 w 19062700"/>
              <a:gd name="connsiteY8" fmla="*/ 2159000 h 2336800"/>
              <a:gd name="connsiteX9" fmla="*/ 19037300 w 19062700"/>
              <a:gd name="connsiteY9" fmla="*/ 215900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62700" h="2336800">
                <a:moveTo>
                  <a:pt x="0" y="0"/>
                </a:moveTo>
                <a:lnTo>
                  <a:pt x="2730500" y="1524000"/>
                </a:lnTo>
                <a:lnTo>
                  <a:pt x="5384800" y="749300"/>
                </a:lnTo>
                <a:lnTo>
                  <a:pt x="7264400" y="2336800"/>
                </a:lnTo>
                <a:lnTo>
                  <a:pt x="9740900" y="965200"/>
                </a:lnTo>
                <a:lnTo>
                  <a:pt x="12700000" y="1663700"/>
                </a:lnTo>
                <a:lnTo>
                  <a:pt x="15316200" y="584200"/>
                </a:lnTo>
                <a:lnTo>
                  <a:pt x="19062700" y="2159000"/>
                </a:lnTo>
                <a:lnTo>
                  <a:pt x="19037300" y="2159000"/>
                </a:lnTo>
                <a:lnTo>
                  <a:pt x="19037300" y="2159000"/>
                </a:lnTo>
              </a:path>
            </a:pathLst>
          </a:custGeom>
          <a:noFill/>
          <a:ln>
            <a:solidFill>
              <a:srgbClr val="3A75F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円/楕円 45"/>
          <p:cNvSpPr/>
          <p:nvPr userDrawn="1"/>
        </p:nvSpPr>
        <p:spPr>
          <a:xfrm>
            <a:off x="14683187" y="5077721"/>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0" dirty="0">
              <a:solidFill>
                <a:schemeClr val="bg1">
                  <a:lumMod val="10000"/>
                  <a:lumOff val="90000"/>
                </a:schemeClr>
              </a:solidFill>
              <a:latin typeface="+mj-lt"/>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41" name="円/楕円 40"/>
          <p:cNvSpPr/>
          <p:nvPr userDrawn="1"/>
        </p:nvSpPr>
        <p:spPr>
          <a:xfrm>
            <a:off x="2098173" y="6007903"/>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0" dirty="0">
              <a:solidFill>
                <a:schemeClr val="bg1">
                  <a:lumMod val="10000"/>
                  <a:lumOff val="90000"/>
                </a:schemeClr>
              </a:solidFill>
              <a:latin typeface="+mj-lt"/>
            </a:endParaRPr>
          </a:p>
        </p:txBody>
      </p:sp>
      <p:sp>
        <p:nvSpPr>
          <p:cNvPr id="42" name="円/楕円 41"/>
          <p:cNvSpPr/>
          <p:nvPr userDrawn="1"/>
        </p:nvSpPr>
        <p:spPr>
          <a:xfrm>
            <a:off x="4731080" y="5231459"/>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0" dirty="0">
              <a:solidFill>
                <a:schemeClr val="bg1">
                  <a:lumMod val="10000"/>
                  <a:lumOff val="90000"/>
                </a:schemeClr>
              </a:solidFill>
              <a:latin typeface="+mj-lt"/>
            </a:endParaRPr>
          </a:p>
        </p:txBody>
      </p:sp>
      <p:sp>
        <p:nvSpPr>
          <p:cNvPr id="43" name="円/楕円 42"/>
          <p:cNvSpPr/>
          <p:nvPr userDrawn="1"/>
        </p:nvSpPr>
        <p:spPr>
          <a:xfrm>
            <a:off x="6618034" y="6813950"/>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0" dirty="0">
              <a:solidFill>
                <a:schemeClr val="bg1">
                  <a:lumMod val="10000"/>
                  <a:lumOff val="90000"/>
                </a:schemeClr>
              </a:solidFill>
              <a:latin typeface="+mj-lt"/>
            </a:endParaRPr>
          </a:p>
        </p:txBody>
      </p:sp>
      <p:sp>
        <p:nvSpPr>
          <p:cNvPr id="44" name="円/楕円 43"/>
          <p:cNvSpPr/>
          <p:nvPr userDrawn="1"/>
        </p:nvSpPr>
        <p:spPr>
          <a:xfrm>
            <a:off x="9081834" y="5429650"/>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0" dirty="0">
              <a:solidFill>
                <a:schemeClr val="bg1">
                  <a:lumMod val="10000"/>
                  <a:lumOff val="90000"/>
                </a:schemeClr>
              </a:solidFill>
              <a:latin typeface="+mj-lt"/>
            </a:endParaRPr>
          </a:p>
        </p:txBody>
      </p:sp>
      <p:sp>
        <p:nvSpPr>
          <p:cNvPr id="45" name="円/楕円 44"/>
          <p:cNvSpPr/>
          <p:nvPr userDrawn="1"/>
        </p:nvSpPr>
        <p:spPr>
          <a:xfrm>
            <a:off x="12030221" y="6124277"/>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0" dirty="0">
              <a:solidFill>
                <a:schemeClr val="bg1">
                  <a:lumMod val="10000"/>
                  <a:lumOff val="90000"/>
                </a:schemeClr>
              </a:solidFill>
              <a:latin typeface="+mj-lt"/>
            </a:endParaRPr>
          </a:p>
        </p:txBody>
      </p:sp>
      <p:sp>
        <p:nvSpPr>
          <p:cNvPr id="49" name="テキスト プレースホルダー 11"/>
          <p:cNvSpPr>
            <a:spLocks noGrp="1"/>
          </p:cNvSpPr>
          <p:nvPr>
            <p:ph type="body" sz="quarter" idx="14" hasCustomPrompt="1"/>
          </p:nvPr>
        </p:nvSpPr>
        <p:spPr>
          <a:xfrm>
            <a:off x="934149" y="6967687"/>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0" name="テキスト プレースホルダー 11"/>
          <p:cNvSpPr>
            <a:spLocks noGrp="1"/>
          </p:cNvSpPr>
          <p:nvPr>
            <p:ph type="body" sz="quarter" idx="23" hasCustomPrompt="1"/>
          </p:nvPr>
        </p:nvSpPr>
        <p:spPr>
          <a:xfrm>
            <a:off x="922462" y="7845567"/>
            <a:ext cx="3948022" cy="140464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1" name="テキスト プレースホルダー 11"/>
          <p:cNvSpPr>
            <a:spLocks noGrp="1"/>
          </p:cNvSpPr>
          <p:nvPr>
            <p:ph type="body" sz="quarter" idx="24" hasCustomPrompt="1"/>
          </p:nvPr>
        </p:nvSpPr>
        <p:spPr>
          <a:xfrm>
            <a:off x="1093379" y="2436483"/>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2" name="テキスト プレースホルダー 11"/>
          <p:cNvSpPr>
            <a:spLocks noGrp="1"/>
          </p:cNvSpPr>
          <p:nvPr>
            <p:ph type="body" sz="quarter" idx="25" hasCustomPrompt="1"/>
          </p:nvPr>
        </p:nvSpPr>
        <p:spPr>
          <a:xfrm>
            <a:off x="1081692" y="3314363"/>
            <a:ext cx="3948022" cy="140464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3" name="テキスト プレースホルダー 11"/>
          <p:cNvSpPr>
            <a:spLocks noGrp="1"/>
          </p:cNvSpPr>
          <p:nvPr>
            <p:ph type="body" sz="quarter" idx="26" hasCustomPrompt="1"/>
          </p:nvPr>
        </p:nvSpPr>
        <p:spPr>
          <a:xfrm>
            <a:off x="7374022" y="7194248"/>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4" name="テキスト プレースホルダー 11"/>
          <p:cNvSpPr>
            <a:spLocks noGrp="1"/>
          </p:cNvSpPr>
          <p:nvPr>
            <p:ph type="body" sz="quarter" idx="27" hasCustomPrompt="1"/>
          </p:nvPr>
        </p:nvSpPr>
        <p:spPr>
          <a:xfrm>
            <a:off x="7362335" y="8072128"/>
            <a:ext cx="3948022" cy="140464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5" name="テキスト プレースホルダー 11"/>
          <p:cNvSpPr>
            <a:spLocks noGrp="1"/>
          </p:cNvSpPr>
          <p:nvPr>
            <p:ph type="body" sz="quarter" idx="28" hasCustomPrompt="1"/>
          </p:nvPr>
        </p:nvSpPr>
        <p:spPr>
          <a:xfrm>
            <a:off x="7533771" y="2656704"/>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6" name="テキスト プレースホルダー 11"/>
          <p:cNvSpPr>
            <a:spLocks noGrp="1"/>
          </p:cNvSpPr>
          <p:nvPr>
            <p:ph type="body" sz="quarter" idx="29" hasCustomPrompt="1"/>
          </p:nvPr>
        </p:nvSpPr>
        <p:spPr>
          <a:xfrm>
            <a:off x="7522084" y="3534584"/>
            <a:ext cx="3948022" cy="140464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7" name="テキスト プレースホルダー 11"/>
          <p:cNvSpPr>
            <a:spLocks noGrp="1"/>
          </p:cNvSpPr>
          <p:nvPr>
            <p:ph type="body" sz="quarter" idx="30" hasCustomPrompt="1"/>
          </p:nvPr>
        </p:nvSpPr>
        <p:spPr>
          <a:xfrm>
            <a:off x="12810133" y="6698004"/>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8" name="テキスト プレースホルダー 11"/>
          <p:cNvSpPr>
            <a:spLocks noGrp="1"/>
          </p:cNvSpPr>
          <p:nvPr>
            <p:ph type="body" sz="quarter" idx="31" hasCustomPrompt="1"/>
          </p:nvPr>
        </p:nvSpPr>
        <p:spPr>
          <a:xfrm>
            <a:off x="12798446" y="7575884"/>
            <a:ext cx="3948022" cy="140464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9" name="テキスト プレースホルダー 11"/>
          <p:cNvSpPr>
            <a:spLocks noGrp="1"/>
          </p:cNvSpPr>
          <p:nvPr>
            <p:ph type="body" sz="quarter" idx="32" hasCustomPrompt="1"/>
          </p:nvPr>
        </p:nvSpPr>
        <p:spPr>
          <a:xfrm>
            <a:off x="14117553" y="2456712"/>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60" name="テキスト プレースホルダー 11"/>
          <p:cNvSpPr>
            <a:spLocks noGrp="1"/>
          </p:cNvSpPr>
          <p:nvPr>
            <p:ph type="body" sz="quarter" idx="33" hasCustomPrompt="1"/>
          </p:nvPr>
        </p:nvSpPr>
        <p:spPr>
          <a:xfrm>
            <a:off x="14105866" y="3334592"/>
            <a:ext cx="3948022" cy="1404645"/>
          </a:xfrm>
        </p:spPr>
        <p:txBody>
          <a:bodyPr anchor="t">
            <a:normAutofit/>
          </a:bodyPr>
          <a:lstStyle>
            <a:lvl1pPr marL="0" marR="0" indent="0" algn="l" defTabSz="1371509"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cxnSp>
        <p:nvCxnSpPr>
          <p:cNvPr id="13" name="直線コネクタ 12"/>
          <p:cNvCxnSpPr/>
          <p:nvPr userDrawn="1"/>
        </p:nvCxnSpPr>
        <p:spPr>
          <a:xfrm flipV="1">
            <a:off x="1878227" y="6431752"/>
            <a:ext cx="373683" cy="68967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userDrawn="1"/>
        </p:nvCxnSpPr>
        <p:spPr>
          <a:xfrm flipH="1" flipV="1">
            <a:off x="4368800" y="4376615"/>
            <a:ext cx="399794" cy="7138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a:off x="6925509" y="7261125"/>
            <a:ext cx="264776" cy="58747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flipH="1" flipV="1">
            <a:off x="8915400" y="4622800"/>
            <a:ext cx="320171" cy="71380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userDrawn="1"/>
        </p:nvCxnSpPr>
        <p:spPr>
          <a:xfrm flipH="1" flipV="1">
            <a:off x="12391168" y="6443510"/>
            <a:ext cx="651732" cy="3704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flipH="1">
            <a:off x="14848288" y="4376615"/>
            <a:ext cx="142374" cy="60308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82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2" presetClass="entr" presetSubtype="12"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0-#ppt_w/2"/>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0-#ppt_w/2"/>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0-#ppt_w/2"/>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0-#ppt_w/2"/>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0-#ppt_w/2"/>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par>
                          <p:cTn id="49" fill="hold">
                            <p:stCondLst>
                              <p:cond delay="1500"/>
                            </p:stCondLst>
                            <p:childTnLst>
                              <p:par>
                                <p:cTn id="50" presetID="22" presetClass="entr" presetSubtype="1"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par>
                          <p:cTn id="53" fill="hold">
                            <p:stCondLst>
                              <p:cond delay="2000"/>
                            </p:stCondLst>
                            <p:childTnLst>
                              <p:par>
                                <p:cTn id="54" presetID="14" presetClass="entr" presetSubtype="10" fill="hold" grpId="0" nodeType="afterEffect">
                                  <p:stCondLst>
                                    <p:cond delay="0"/>
                                  </p:stCondLst>
                                  <p:childTnLst>
                                    <p:set>
                                      <p:cBhvr>
                                        <p:cTn id="55"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56" dur="500"/>
                                        <p:tgtEl>
                                          <p:spTgt spid="49">
                                            <p:txEl>
                                              <p:pRg st="0" end="0"/>
                                            </p:txEl>
                                          </p:spTgt>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randombar(horizontal)">
                                      <p:cBhvr>
                                        <p:cTn id="59" dur="500"/>
                                        <p:tgtEl>
                                          <p:spTgt spid="50">
                                            <p:txEl>
                                              <p:pRg st="0" end="0"/>
                                            </p:txEl>
                                          </p:spTgt>
                                        </p:tgtEl>
                                      </p:cBhvr>
                                    </p:animEffect>
                                  </p:childTnLst>
                                </p:cTn>
                              </p:par>
                            </p:childTnLst>
                          </p:cTn>
                        </p:par>
                        <p:par>
                          <p:cTn id="60" fill="hold">
                            <p:stCondLst>
                              <p:cond delay="2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3000"/>
                            </p:stCondLst>
                            <p:childTnLst>
                              <p:par>
                                <p:cTn id="65" presetID="14" presetClass="entr" presetSubtype="10" fill="hold" grpId="0" nodeType="afterEffect">
                                  <p:stCondLst>
                                    <p:cond delay="0"/>
                                  </p:stCondLst>
                                  <p:childTnLst>
                                    <p:set>
                                      <p:cBhvr>
                                        <p:cTn id="66" dur="1" fill="hold">
                                          <p:stCondLst>
                                            <p:cond delay="0"/>
                                          </p:stCondLst>
                                        </p:cTn>
                                        <p:tgtEl>
                                          <p:spTgt spid="51">
                                            <p:txEl>
                                              <p:pRg st="0" end="0"/>
                                            </p:txEl>
                                          </p:spTgt>
                                        </p:tgtEl>
                                        <p:attrNameLst>
                                          <p:attrName>style.visibility</p:attrName>
                                        </p:attrNameLst>
                                      </p:cBhvr>
                                      <p:to>
                                        <p:strVal val="visible"/>
                                      </p:to>
                                    </p:set>
                                    <p:animEffect transition="in" filter="randombar(horizontal)">
                                      <p:cBhvr>
                                        <p:cTn id="67" dur="500"/>
                                        <p:tgtEl>
                                          <p:spTgt spid="51">
                                            <p:txEl>
                                              <p:pRg st="0" end="0"/>
                                            </p:txEl>
                                          </p:spTgt>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52">
                                            <p:txEl>
                                              <p:pRg st="0" end="0"/>
                                            </p:txEl>
                                          </p:spTgt>
                                        </p:tgtEl>
                                        <p:attrNameLst>
                                          <p:attrName>style.visibility</p:attrName>
                                        </p:attrNameLst>
                                      </p:cBhvr>
                                      <p:to>
                                        <p:strVal val="visible"/>
                                      </p:to>
                                    </p:set>
                                    <p:animEffect transition="in" filter="randombar(horizontal)">
                                      <p:cBhvr>
                                        <p:cTn id="70" dur="500"/>
                                        <p:tgtEl>
                                          <p:spTgt spid="52">
                                            <p:txEl>
                                              <p:pRg st="0" end="0"/>
                                            </p:txEl>
                                          </p:spTgt>
                                        </p:tgtEl>
                                      </p:cBhvr>
                                    </p:animEffect>
                                  </p:childTnLst>
                                </p:cTn>
                              </p:par>
                            </p:childTnLst>
                          </p:cTn>
                        </p:par>
                        <p:par>
                          <p:cTn id="71" fill="hold">
                            <p:stCondLst>
                              <p:cond delay="3500"/>
                            </p:stCondLst>
                            <p:childTnLst>
                              <p:par>
                                <p:cTn id="72" presetID="22" presetClass="entr" presetSubtype="1" fill="hold" nodeType="after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wipe(up)">
                                      <p:cBhvr>
                                        <p:cTn id="74" dur="500"/>
                                        <p:tgtEl>
                                          <p:spTgt spid="62"/>
                                        </p:tgtEl>
                                      </p:cBhvr>
                                    </p:animEffect>
                                  </p:childTnLst>
                                </p:cTn>
                              </p:par>
                            </p:childTnLst>
                          </p:cTn>
                        </p:par>
                        <p:par>
                          <p:cTn id="75" fill="hold">
                            <p:stCondLst>
                              <p:cond delay="4000"/>
                            </p:stCondLst>
                            <p:childTnLst>
                              <p:par>
                                <p:cTn id="76" presetID="14" presetClass="entr" presetSubtype="10" fill="hold" grpId="0" nodeType="afterEffect">
                                  <p:stCondLst>
                                    <p:cond delay="0"/>
                                  </p:stCondLst>
                                  <p:childTnLst>
                                    <p:set>
                                      <p:cBhvr>
                                        <p:cTn id="77" dur="1" fill="hold">
                                          <p:stCondLst>
                                            <p:cond delay="0"/>
                                          </p:stCondLst>
                                        </p:cTn>
                                        <p:tgtEl>
                                          <p:spTgt spid="53">
                                            <p:txEl>
                                              <p:pRg st="0" end="0"/>
                                            </p:txEl>
                                          </p:spTgt>
                                        </p:tgtEl>
                                        <p:attrNameLst>
                                          <p:attrName>style.visibility</p:attrName>
                                        </p:attrNameLst>
                                      </p:cBhvr>
                                      <p:to>
                                        <p:strVal val="visible"/>
                                      </p:to>
                                    </p:set>
                                    <p:animEffect transition="in" filter="randombar(horizontal)">
                                      <p:cBhvr>
                                        <p:cTn id="78" dur="500"/>
                                        <p:tgtEl>
                                          <p:spTgt spid="53">
                                            <p:txEl>
                                              <p:pRg st="0" end="0"/>
                                            </p:txEl>
                                          </p:spTgt>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54">
                                            <p:txEl>
                                              <p:pRg st="0" end="0"/>
                                            </p:txEl>
                                          </p:spTgt>
                                        </p:tgtEl>
                                        <p:attrNameLst>
                                          <p:attrName>style.visibility</p:attrName>
                                        </p:attrNameLst>
                                      </p:cBhvr>
                                      <p:to>
                                        <p:strVal val="visible"/>
                                      </p:to>
                                    </p:set>
                                    <p:animEffect transition="in" filter="randombar(horizontal)">
                                      <p:cBhvr>
                                        <p:cTn id="81" dur="500"/>
                                        <p:tgtEl>
                                          <p:spTgt spid="54">
                                            <p:txEl>
                                              <p:pRg st="0" end="0"/>
                                            </p:txEl>
                                          </p:spTgt>
                                        </p:tgtEl>
                                      </p:cBhvr>
                                    </p:animEffect>
                                  </p:childTnLst>
                                </p:cTn>
                              </p:par>
                            </p:childTnLst>
                          </p:cTn>
                        </p:par>
                        <p:par>
                          <p:cTn id="82" fill="hold">
                            <p:stCondLst>
                              <p:cond delay="4500"/>
                            </p:stCondLst>
                            <p:childTnLst>
                              <p:par>
                                <p:cTn id="83" presetID="22" presetClass="entr" presetSubtype="4" fill="hold" nodeType="after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wipe(down)">
                                      <p:cBhvr>
                                        <p:cTn id="85" dur="500"/>
                                        <p:tgtEl>
                                          <p:spTgt spid="63"/>
                                        </p:tgtEl>
                                      </p:cBhvr>
                                    </p:animEffect>
                                  </p:childTnLst>
                                </p:cTn>
                              </p:par>
                            </p:childTnLst>
                          </p:cTn>
                        </p:par>
                        <p:par>
                          <p:cTn id="86" fill="hold">
                            <p:stCondLst>
                              <p:cond delay="5000"/>
                            </p:stCondLst>
                            <p:childTnLst>
                              <p:par>
                                <p:cTn id="87" presetID="14" presetClass="entr" presetSubtype="10" fill="hold" grpId="0" nodeType="afterEffect">
                                  <p:stCondLst>
                                    <p:cond delay="0"/>
                                  </p:stCondLst>
                                  <p:childTnLst>
                                    <p:set>
                                      <p:cBhvr>
                                        <p:cTn id="88" dur="1" fill="hold">
                                          <p:stCondLst>
                                            <p:cond delay="0"/>
                                          </p:stCondLst>
                                        </p:cTn>
                                        <p:tgtEl>
                                          <p:spTgt spid="55">
                                            <p:txEl>
                                              <p:pRg st="0" end="0"/>
                                            </p:txEl>
                                          </p:spTgt>
                                        </p:tgtEl>
                                        <p:attrNameLst>
                                          <p:attrName>style.visibility</p:attrName>
                                        </p:attrNameLst>
                                      </p:cBhvr>
                                      <p:to>
                                        <p:strVal val="visible"/>
                                      </p:to>
                                    </p:set>
                                    <p:animEffect transition="in" filter="randombar(horizontal)">
                                      <p:cBhvr>
                                        <p:cTn id="89" dur="500"/>
                                        <p:tgtEl>
                                          <p:spTgt spid="55">
                                            <p:txEl>
                                              <p:pRg st="0" end="0"/>
                                            </p:txEl>
                                          </p:spTgt>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56">
                                            <p:txEl>
                                              <p:pRg st="0" end="0"/>
                                            </p:txEl>
                                          </p:spTgt>
                                        </p:tgtEl>
                                        <p:attrNameLst>
                                          <p:attrName>style.visibility</p:attrName>
                                        </p:attrNameLst>
                                      </p:cBhvr>
                                      <p:to>
                                        <p:strVal val="visible"/>
                                      </p:to>
                                    </p:set>
                                    <p:animEffect transition="in" filter="randombar(horizontal)">
                                      <p:cBhvr>
                                        <p:cTn id="92" dur="500"/>
                                        <p:tgtEl>
                                          <p:spTgt spid="56">
                                            <p:txEl>
                                              <p:pRg st="0" end="0"/>
                                            </p:txEl>
                                          </p:spTgt>
                                        </p:tgtEl>
                                      </p:cBhvr>
                                    </p:animEffect>
                                  </p:childTnLst>
                                </p:cTn>
                              </p:par>
                            </p:childTnLst>
                          </p:cTn>
                        </p:par>
                        <p:par>
                          <p:cTn id="93" fill="hold">
                            <p:stCondLst>
                              <p:cond delay="5500"/>
                            </p:stCondLst>
                            <p:childTnLst>
                              <p:par>
                                <p:cTn id="94" presetID="22" presetClass="entr" presetSubtype="8" fill="hold"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left)">
                                      <p:cBhvr>
                                        <p:cTn id="96" dur="500"/>
                                        <p:tgtEl>
                                          <p:spTgt spid="65"/>
                                        </p:tgtEl>
                                      </p:cBhvr>
                                    </p:animEffect>
                                  </p:childTnLst>
                                </p:cTn>
                              </p:par>
                            </p:childTnLst>
                          </p:cTn>
                        </p:par>
                        <p:par>
                          <p:cTn id="97" fill="hold">
                            <p:stCondLst>
                              <p:cond delay="6000"/>
                            </p:stCondLst>
                            <p:childTnLst>
                              <p:par>
                                <p:cTn id="98" presetID="14" presetClass="entr" presetSubtype="10" fill="hold" grpId="0" nodeType="afterEffect">
                                  <p:stCondLst>
                                    <p:cond delay="0"/>
                                  </p:stCondLst>
                                  <p:childTnLst>
                                    <p:set>
                                      <p:cBhvr>
                                        <p:cTn id="99" dur="1" fill="hold">
                                          <p:stCondLst>
                                            <p:cond delay="0"/>
                                          </p:stCondLst>
                                        </p:cTn>
                                        <p:tgtEl>
                                          <p:spTgt spid="57">
                                            <p:txEl>
                                              <p:pRg st="0" end="0"/>
                                            </p:txEl>
                                          </p:spTgt>
                                        </p:tgtEl>
                                        <p:attrNameLst>
                                          <p:attrName>style.visibility</p:attrName>
                                        </p:attrNameLst>
                                      </p:cBhvr>
                                      <p:to>
                                        <p:strVal val="visible"/>
                                      </p:to>
                                    </p:set>
                                    <p:animEffect transition="in" filter="randombar(horizontal)">
                                      <p:cBhvr>
                                        <p:cTn id="100" dur="500"/>
                                        <p:tgtEl>
                                          <p:spTgt spid="57">
                                            <p:txEl>
                                              <p:pRg st="0" end="0"/>
                                            </p:txEl>
                                          </p:spTgt>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58">
                                            <p:txEl>
                                              <p:pRg st="0" end="0"/>
                                            </p:txEl>
                                          </p:spTgt>
                                        </p:tgtEl>
                                        <p:attrNameLst>
                                          <p:attrName>style.visibility</p:attrName>
                                        </p:attrNameLst>
                                      </p:cBhvr>
                                      <p:to>
                                        <p:strVal val="visible"/>
                                      </p:to>
                                    </p:set>
                                    <p:animEffect transition="in" filter="randombar(horizontal)">
                                      <p:cBhvr>
                                        <p:cTn id="103" dur="500"/>
                                        <p:tgtEl>
                                          <p:spTgt spid="58">
                                            <p:txEl>
                                              <p:pRg st="0" end="0"/>
                                            </p:txEl>
                                          </p:spTgt>
                                        </p:tgtEl>
                                      </p:cBhvr>
                                    </p:animEffect>
                                  </p:childTnLst>
                                </p:cTn>
                              </p:par>
                            </p:childTnLst>
                          </p:cTn>
                        </p:par>
                        <p:par>
                          <p:cTn id="104" fill="hold">
                            <p:stCondLst>
                              <p:cond delay="6500"/>
                            </p:stCondLst>
                            <p:childTnLst>
                              <p:par>
                                <p:cTn id="105" presetID="22" presetClass="entr" presetSubtype="4" fill="hold" nodeType="after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wipe(down)">
                                      <p:cBhvr>
                                        <p:cTn id="107" dur="500"/>
                                        <p:tgtEl>
                                          <p:spTgt spid="67"/>
                                        </p:tgtEl>
                                      </p:cBhvr>
                                    </p:animEffect>
                                  </p:childTnLst>
                                </p:cTn>
                              </p:par>
                            </p:childTnLst>
                          </p:cTn>
                        </p:par>
                        <p:par>
                          <p:cTn id="108" fill="hold">
                            <p:stCondLst>
                              <p:cond delay="7000"/>
                            </p:stCondLst>
                            <p:childTnLst>
                              <p:par>
                                <p:cTn id="109" presetID="14" presetClass="entr" presetSubtype="10" fill="hold" grpId="0" nodeType="afterEffect">
                                  <p:stCondLst>
                                    <p:cond delay="0"/>
                                  </p:stCondLst>
                                  <p:childTnLst>
                                    <p:set>
                                      <p:cBhvr>
                                        <p:cTn id="110" dur="1" fill="hold">
                                          <p:stCondLst>
                                            <p:cond delay="0"/>
                                          </p:stCondLst>
                                        </p:cTn>
                                        <p:tgtEl>
                                          <p:spTgt spid="59">
                                            <p:txEl>
                                              <p:pRg st="0" end="0"/>
                                            </p:txEl>
                                          </p:spTgt>
                                        </p:tgtEl>
                                        <p:attrNameLst>
                                          <p:attrName>style.visibility</p:attrName>
                                        </p:attrNameLst>
                                      </p:cBhvr>
                                      <p:to>
                                        <p:strVal val="visible"/>
                                      </p:to>
                                    </p:set>
                                    <p:animEffect transition="in" filter="randombar(horizontal)">
                                      <p:cBhvr>
                                        <p:cTn id="111" dur="500"/>
                                        <p:tgtEl>
                                          <p:spTgt spid="59">
                                            <p:txEl>
                                              <p:pRg st="0" end="0"/>
                                            </p:txEl>
                                          </p:spTgt>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60">
                                            <p:txEl>
                                              <p:pRg st="0" end="0"/>
                                            </p:txEl>
                                          </p:spTgt>
                                        </p:tgtEl>
                                        <p:attrNameLst>
                                          <p:attrName>style.visibility</p:attrName>
                                        </p:attrNameLst>
                                      </p:cBhvr>
                                      <p:to>
                                        <p:strVal val="visible"/>
                                      </p:to>
                                    </p:set>
                                    <p:animEffect transition="in" filter="randombar(horizontal)">
                                      <p:cBhvr>
                                        <p:cTn id="114"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41" grpId="0" animBg="1"/>
      <p:bldP spid="42" grpId="0" animBg="1"/>
      <p:bldP spid="43" grpId="0" animBg="1"/>
      <p:bldP spid="44" grpId="0" animBg="1"/>
      <p:bldP spid="45" grpId="0" animBg="1"/>
      <p:bldP spid="49" grpId="0" build="p">
        <p:tmplLst>
          <p:tmpl lvl="1">
            <p:tnLst>
              <p:par>
                <p:cTn presetID="14" presetClass="entr" presetSubtype="1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randombar(horizontal)">
                      <p:cBhvr>
                        <p:cTn dur="500"/>
                        <p:tgtEl>
                          <p:spTgt spid="49"/>
                        </p:tgtEl>
                      </p:cBhvr>
                    </p:animEffect>
                  </p:childTnLst>
                </p:cTn>
              </p:par>
            </p:tnLst>
          </p:tmpl>
        </p:tmplLst>
      </p:bldP>
      <p:bldP spid="50" grpId="0" build="p">
        <p:tmplLst>
          <p:tmpl lvl="1">
            <p:tnLst>
              <p:par>
                <p:cTn presetID="14" presetClass="entr" presetSubtype="1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randombar(horizontal)">
                      <p:cBhvr>
                        <p:cTn dur="500"/>
                        <p:tgtEl>
                          <p:spTgt spid="50"/>
                        </p:tgtEl>
                      </p:cBhvr>
                    </p:animEffect>
                  </p:childTnLst>
                </p:cTn>
              </p:par>
            </p:tnLst>
          </p:tmpl>
        </p:tmplLst>
      </p:bldP>
      <p:bldP spid="51" grpId="0" build="p">
        <p:tmplLst>
          <p:tmpl lvl="1">
            <p:tnLst>
              <p:par>
                <p:cTn presetID="14" presetClass="entr" presetSubtype="1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randombar(horizontal)">
                      <p:cBhvr>
                        <p:cTn dur="500"/>
                        <p:tgtEl>
                          <p:spTgt spid="51"/>
                        </p:tgtEl>
                      </p:cBhvr>
                    </p:animEffect>
                  </p:childTnLst>
                </p:cTn>
              </p:par>
            </p:tnLst>
          </p:tmpl>
        </p:tmplLst>
      </p:bldP>
      <p:bldP spid="52" grpId="0" build="p">
        <p:tmplLst>
          <p:tmpl lvl="1">
            <p:tnLst>
              <p:par>
                <p:cTn presetID="14" presetClass="entr" presetSubtype="1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randombar(horizontal)">
                      <p:cBhvr>
                        <p:cTn dur="500"/>
                        <p:tgtEl>
                          <p:spTgt spid="52"/>
                        </p:tgtEl>
                      </p:cBhvr>
                    </p:animEffect>
                  </p:childTnLst>
                </p:cTn>
              </p:par>
            </p:tnLst>
          </p:tmpl>
        </p:tmplLst>
      </p:bldP>
      <p:bldP spid="53" grpId="0" build="p">
        <p:tmplLst>
          <p:tmpl lvl="1">
            <p:tnLst>
              <p:par>
                <p:cTn presetID="14" presetClass="entr" presetSubtype="1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randombar(horizontal)">
                      <p:cBhvr>
                        <p:cTn dur="500"/>
                        <p:tgtEl>
                          <p:spTgt spid="53"/>
                        </p:tgtEl>
                      </p:cBhvr>
                    </p:animEffect>
                  </p:childTnLst>
                </p:cTn>
              </p:par>
            </p:tnLst>
          </p:tmpl>
        </p:tmplLst>
      </p:bldP>
      <p:bldP spid="54" grpId="0" build="p">
        <p:tmplLst>
          <p:tmpl lvl="1">
            <p:tnLst>
              <p:par>
                <p:cTn presetID="14" presetClass="entr" presetSubtype="1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randombar(horizontal)">
                      <p:cBhvr>
                        <p:cTn dur="500"/>
                        <p:tgtEl>
                          <p:spTgt spid="54"/>
                        </p:tgtEl>
                      </p:cBhvr>
                    </p:animEffect>
                  </p:childTnLst>
                </p:cTn>
              </p:par>
            </p:tnLst>
          </p:tmpl>
        </p:tmplLst>
      </p:bldP>
      <p:bldP spid="55" grpId="0" build="p">
        <p:tmplLst>
          <p:tmpl lvl="1">
            <p:tnLst>
              <p:par>
                <p:cTn presetID="14" presetClass="entr" presetSubtype="10"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randombar(horizontal)">
                      <p:cBhvr>
                        <p:cTn dur="500"/>
                        <p:tgtEl>
                          <p:spTgt spid="55"/>
                        </p:tgtEl>
                      </p:cBhvr>
                    </p:animEffect>
                  </p:childTnLst>
                </p:cTn>
              </p:par>
            </p:tnLst>
          </p:tmpl>
        </p:tmplLst>
      </p:bldP>
      <p:bldP spid="56" grpId="0" build="p">
        <p:tmplLst>
          <p:tmpl lvl="1">
            <p:tnLst>
              <p:par>
                <p:cTn presetID="14" presetClass="entr" presetSubtype="1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randombar(horizontal)">
                      <p:cBhvr>
                        <p:cTn dur="500"/>
                        <p:tgtEl>
                          <p:spTgt spid="56"/>
                        </p:tgtEl>
                      </p:cBhvr>
                    </p:animEffect>
                  </p:childTnLst>
                </p:cTn>
              </p:par>
            </p:tnLst>
          </p:tmpl>
        </p:tmplLst>
      </p:bldP>
      <p:bldP spid="57" grpId="0" build="p">
        <p:tmplLst>
          <p:tmpl lvl="1">
            <p:tnLst>
              <p:par>
                <p:cTn presetID="14" presetClass="entr" presetSubtype="1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randombar(horizontal)">
                      <p:cBhvr>
                        <p:cTn dur="500"/>
                        <p:tgtEl>
                          <p:spTgt spid="57"/>
                        </p:tgtEl>
                      </p:cBhvr>
                    </p:animEffect>
                  </p:childTnLst>
                </p:cTn>
              </p:par>
            </p:tnLst>
          </p:tmpl>
        </p:tmplLst>
      </p:bldP>
      <p:bldP spid="58" grpId="0" build="p">
        <p:tmplLst>
          <p:tmpl lvl="1">
            <p:tnLst>
              <p:par>
                <p:cTn presetID="14" presetClass="entr" presetSubtype="1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randombar(horizontal)">
                      <p:cBhvr>
                        <p:cTn dur="500"/>
                        <p:tgtEl>
                          <p:spTgt spid="58"/>
                        </p:tgtEl>
                      </p:cBhvr>
                    </p:animEffect>
                  </p:childTnLst>
                </p:cTn>
              </p:par>
            </p:tnLst>
          </p:tmpl>
        </p:tmplLst>
      </p:bldP>
      <p:bldP spid="59" grpId="0" build="p">
        <p:tmplLst>
          <p:tmpl lvl="1">
            <p:tnLst>
              <p:par>
                <p:cTn presetID="14" presetClass="entr" presetSubtype="1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randombar(horizontal)">
                      <p:cBhvr>
                        <p:cTn dur="500"/>
                        <p:tgtEl>
                          <p:spTgt spid="59"/>
                        </p:tgtEl>
                      </p:cBhvr>
                    </p:animEffect>
                  </p:childTnLst>
                </p:cTn>
              </p:par>
            </p:tnLst>
          </p:tmpl>
        </p:tmplLst>
      </p:bldP>
      <p:bldP spid="60" grpId="0" build="p">
        <p:tmplLst>
          <p:tmpl lvl="1">
            <p:tnLst>
              <p:par>
                <p:cTn presetID="14" presetClass="entr" presetSubtype="10" fill="hold" nodeType="with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randombar(horizontal)">
                      <p:cBhvr>
                        <p:cTn dur="500"/>
                        <p:tgtEl>
                          <p:spTgt spid="60"/>
                        </p:tgtEl>
                      </p:cBhvr>
                    </p:animEffect>
                  </p:childTnLst>
                </p:cTn>
              </p:par>
            </p:tnLst>
          </p:tmpl>
        </p:tmplLst>
      </p:bldP>
    </p:bld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482600" y="3378200"/>
            <a:ext cx="17297400" cy="2260955"/>
          </a:xfrm>
        </p:spPr>
        <p:txBody>
          <a:bodyPr anchor="b">
            <a:normAutofit/>
          </a:bodyPr>
          <a:lstStyle>
            <a:lvl1pPr algn="ctr">
              <a:defRPr sz="6000">
                <a:solidFill>
                  <a:schemeClr val="tx1"/>
                </a:solidFill>
              </a:defRPr>
            </a:lvl1pPr>
          </a:lstStyle>
          <a:p>
            <a:r>
              <a:rPr lang="en-US" altLang="ja-JP" dirty="0"/>
              <a:t>Master Title</a:t>
            </a:r>
            <a:endParaRPr lang="en-US" dirty="0"/>
          </a:p>
        </p:txBody>
      </p:sp>
      <p:sp>
        <p:nvSpPr>
          <p:cNvPr id="4" name="Subtitle 2"/>
          <p:cNvSpPr>
            <a:spLocks noGrp="1"/>
          </p:cNvSpPr>
          <p:nvPr>
            <p:ph type="subTitle" idx="1" hasCustomPrompt="1"/>
          </p:nvPr>
        </p:nvSpPr>
        <p:spPr>
          <a:xfrm>
            <a:off x="469900" y="5676699"/>
            <a:ext cx="17335500" cy="1181301"/>
          </a:xfrm>
        </p:spPr>
        <p:txBody>
          <a:bodyPr>
            <a:normAutofit/>
          </a:bodyPr>
          <a:lstStyle>
            <a:lvl1pPr marL="0" indent="0" algn="ctr">
              <a:buNone/>
              <a:defRPr sz="2400" baseline="0">
                <a:solidFill>
                  <a:schemeClr val="tx1"/>
                </a:solidFill>
                <a:latin typeface="+mn-lt"/>
              </a:defRPr>
            </a:lvl1pPr>
            <a:lvl2pPr marL="685754" indent="0" algn="ctr">
              <a:buNone/>
              <a:defRPr sz="3000"/>
            </a:lvl2pPr>
            <a:lvl3pPr marL="1371509" indent="0" algn="ctr">
              <a:buNone/>
              <a:defRPr sz="2700"/>
            </a:lvl3pPr>
            <a:lvl4pPr marL="2057263" indent="0" algn="ctr">
              <a:buNone/>
              <a:defRPr sz="2400"/>
            </a:lvl4pPr>
            <a:lvl5pPr marL="2743017" indent="0" algn="ctr">
              <a:buNone/>
              <a:defRPr sz="2400"/>
            </a:lvl5pPr>
            <a:lvl6pPr marL="3428771" indent="0" algn="ctr">
              <a:buNone/>
              <a:defRPr sz="2400"/>
            </a:lvl6pPr>
            <a:lvl7pPr marL="4114526" indent="0" algn="ctr">
              <a:buNone/>
              <a:defRPr sz="2400"/>
            </a:lvl7pPr>
            <a:lvl8pPr marL="4800280" indent="0" algn="ctr">
              <a:buNone/>
              <a:defRPr sz="2400"/>
            </a:lvl8pPr>
            <a:lvl9pPr marL="5486034" indent="0" algn="ctr">
              <a:buNone/>
              <a:defRPr sz="2400"/>
            </a:lvl9pPr>
          </a:lstStyle>
          <a:p>
            <a:r>
              <a:rPr lang="en-US" dirty="0"/>
              <a:t>Master Subtitle</a:t>
            </a:r>
          </a:p>
        </p:txBody>
      </p:sp>
    </p:spTree>
    <p:extLst>
      <p:ext uri="{BB962C8B-B14F-4D97-AF65-F5344CB8AC3E}">
        <p14:creationId xmlns:p14="http://schemas.microsoft.com/office/powerpoint/2010/main" val="41010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9" name="図プレースホルダー 8"/>
          <p:cNvSpPr>
            <a:spLocks noGrp="1"/>
          </p:cNvSpPr>
          <p:nvPr>
            <p:ph type="pic" sz="quarter" idx="15" hasCustomPrompt="1"/>
          </p:nvPr>
        </p:nvSpPr>
        <p:spPr>
          <a:xfrm>
            <a:off x="0" y="0"/>
            <a:ext cx="18286413" cy="10287000"/>
          </a:xfrm>
        </p:spPr>
        <p:txBody>
          <a:bodyPr>
            <a:normAutofit/>
          </a:bodyPr>
          <a:lstStyle>
            <a:lvl1pPr>
              <a:defRPr sz="2000"/>
            </a:lvl1pPr>
          </a:lstStyle>
          <a:p>
            <a:r>
              <a:rPr lang="en-US" dirty="0"/>
              <a:t>Add Image</a:t>
            </a:r>
          </a:p>
        </p:txBody>
      </p:sp>
      <p:sp>
        <p:nvSpPr>
          <p:cNvPr id="3" name="Title 1"/>
          <p:cNvSpPr>
            <a:spLocks noGrp="1"/>
          </p:cNvSpPr>
          <p:nvPr>
            <p:ph type="ctrTitle" hasCustomPrompt="1"/>
          </p:nvPr>
        </p:nvSpPr>
        <p:spPr>
          <a:xfrm>
            <a:off x="210069" y="7734102"/>
            <a:ext cx="13714810" cy="1409384"/>
          </a:xfrm>
        </p:spPr>
        <p:txBody>
          <a:bodyPr anchor="b">
            <a:normAutofit/>
          </a:bodyPr>
          <a:lstStyle>
            <a:lvl1pPr algn="l">
              <a:defRPr sz="6600">
                <a:solidFill>
                  <a:schemeClr val="tx1"/>
                </a:solidFill>
              </a:defRPr>
            </a:lvl1pPr>
          </a:lstStyle>
          <a:p>
            <a:r>
              <a:rPr lang="en-US" altLang="ja-JP" dirty="0"/>
              <a:t>Master Title</a:t>
            </a:r>
            <a:endParaRPr lang="en-US" dirty="0"/>
          </a:p>
        </p:txBody>
      </p:sp>
      <p:sp>
        <p:nvSpPr>
          <p:cNvPr id="4" name="Subtitle 2"/>
          <p:cNvSpPr>
            <a:spLocks noGrp="1"/>
          </p:cNvSpPr>
          <p:nvPr>
            <p:ph type="subTitle" idx="1" hasCustomPrompt="1"/>
          </p:nvPr>
        </p:nvSpPr>
        <p:spPr>
          <a:xfrm>
            <a:off x="249911" y="9048036"/>
            <a:ext cx="13714810" cy="595763"/>
          </a:xfrm>
        </p:spPr>
        <p:txBody>
          <a:bodyPr>
            <a:normAutofit/>
          </a:bodyPr>
          <a:lstStyle>
            <a:lvl1pPr marL="0" indent="0" algn="l">
              <a:buNone/>
              <a:defRPr sz="2400" baseline="0">
                <a:solidFill>
                  <a:schemeClr val="tx1"/>
                </a:solidFill>
                <a:latin typeface="+mn-lt"/>
              </a:defRPr>
            </a:lvl1pPr>
            <a:lvl2pPr marL="685754" indent="0" algn="ctr">
              <a:buNone/>
              <a:defRPr sz="3000"/>
            </a:lvl2pPr>
            <a:lvl3pPr marL="1371509" indent="0" algn="ctr">
              <a:buNone/>
              <a:defRPr sz="2700"/>
            </a:lvl3pPr>
            <a:lvl4pPr marL="2057263" indent="0" algn="ctr">
              <a:buNone/>
              <a:defRPr sz="2400"/>
            </a:lvl4pPr>
            <a:lvl5pPr marL="2743017" indent="0" algn="ctr">
              <a:buNone/>
              <a:defRPr sz="2400"/>
            </a:lvl5pPr>
            <a:lvl6pPr marL="3428771" indent="0" algn="ctr">
              <a:buNone/>
              <a:defRPr sz="2400"/>
            </a:lvl6pPr>
            <a:lvl7pPr marL="4114526" indent="0" algn="ctr">
              <a:buNone/>
              <a:defRPr sz="2400"/>
            </a:lvl7pPr>
            <a:lvl8pPr marL="4800280" indent="0" algn="ctr">
              <a:buNone/>
              <a:defRPr sz="2400"/>
            </a:lvl8pPr>
            <a:lvl9pPr marL="5486034" indent="0" algn="ctr">
              <a:buNone/>
              <a:defRPr sz="2400"/>
            </a:lvl9pPr>
          </a:lstStyle>
          <a:p>
            <a:r>
              <a:rPr lang="en-US" dirty="0"/>
              <a:t>Master Subtitle</a:t>
            </a:r>
          </a:p>
        </p:txBody>
      </p:sp>
    </p:spTree>
    <p:extLst>
      <p:ext uri="{BB962C8B-B14F-4D97-AF65-F5344CB8AC3E}">
        <p14:creationId xmlns:p14="http://schemas.microsoft.com/office/powerpoint/2010/main" val="218233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750"/>
                                        <p:tgtEl>
                                          <p:spTgt spid="4">
                                            <p:txEl>
                                              <p:pRg st="0" end="0"/>
                                            </p:txEl>
                                          </p:spTgt>
                                        </p:tgtEl>
                                      </p:cBhvr>
                                    </p:animEffect>
                                    <p:anim calcmode="lin" valueType="num">
                                      <p:cBhvr>
                                        <p:cTn id="1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build="p">
        <p:tmplLst>
          <p:tmpl lvl="1">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anim calcmode="lin" valueType="num">
                      <p:cBhvr>
                        <p:cTn dur="750" fill="hold"/>
                        <p:tgtEl>
                          <p:spTgt spid="4"/>
                        </p:tgtEl>
                        <p:attrNameLst>
                          <p:attrName>ppt_x</p:attrName>
                        </p:attrNameLst>
                      </p:cBhvr>
                      <p:tavLst>
                        <p:tav tm="0">
                          <p:val>
                            <p:strVal val="#ppt_x"/>
                          </p:val>
                        </p:tav>
                        <p:tav tm="100000">
                          <p:val>
                            <p:strVal val="#ppt_x"/>
                          </p:val>
                        </p:tav>
                      </p:tavLst>
                    </p:anim>
                    <p:anim calcmode="lin" valueType="num">
                      <p:cBhvr>
                        <p:cTn dur="75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Image 2">
    <p:spTree>
      <p:nvGrpSpPr>
        <p:cNvPr id="1" name=""/>
        <p:cNvGrpSpPr/>
        <p:nvPr/>
      </p:nvGrpSpPr>
      <p:grpSpPr>
        <a:xfrm>
          <a:off x="0" y="0"/>
          <a:ext cx="0" cy="0"/>
          <a:chOff x="0" y="0"/>
          <a:chExt cx="0" cy="0"/>
        </a:xfrm>
      </p:grpSpPr>
      <p:sp>
        <p:nvSpPr>
          <p:cNvPr id="9" name="図プレースホルダー 8"/>
          <p:cNvSpPr>
            <a:spLocks noGrp="1"/>
          </p:cNvSpPr>
          <p:nvPr>
            <p:ph type="pic" sz="quarter" idx="15" hasCustomPrompt="1"/>
          </p:nvPr>
        </p:nvSpPr>
        <p:spPr>
          <a:xfrm>
            <a:off x="0" y="0"/>
            <a:ext cx="18286413" cy="10287000"/>
          </a:xfrm>
        </p:spPr>
        <p:txBody>
          <a:bodyPr>
            <a:normAutofit/>
          </a:bodyPr>
          <a:lstStyle>
            <a:lvl1pPr>
              <a:defRPr sz="2000"/>
            </a:lvl1pPr>
          </a:lstStyle>
          <a:p>
            <a:r>
              <a:rPr lang="en-US" dirty="0"/>
              <a:t>Add Image</a:t>
            </a:r>
          </a:p>
        </p:txBody>
      </p:sp>
      <p:sp>
        <p:nvSpPr>
          <p:cNvPr id="3" name="Title 1"/>
          <p:cNvSpPr>
            <a:spLocks noGrp="1"/>
          </p:cNvSpPr>
          <p:nvPr>
            <p:ph type="ctrTitle" hasCustomPrompt="1"/>
          </p:nvPr>
        </p:nvSpPr>
        <p:spPr>
          <a:xfrm>
            <a:off x="571029" y="719691"/>
            <a:ext cx="13714810" cy="1409384"/>
          </a:xfrm>
        </p:spPr>
        <p:txBody>
          <a:bodyPr anchor="b">
            <a:normAutofit/>
          </a:bodyPr>
          <a:lstStyle>
            <a:lvl1pPr algn="l">
              <a:defRPr sz="6600">
                <a:solidFill>
                  <a:schemeClr val="tx1"/>
                </a:solidFill>
              </a:defRPr>
            </a:lvl1pPr>
          </a:lstStyle>
          <a:p>
            <a:r>
              <a:rPr lang="en-US" altLang="ja-JP" dirty="0"/>
              <a:t>Master Title</a:t>
            </a:r>
            <a:endParaRPr lang="en-US" dirty="0"/>
          </a:p>
        </p:txBody>
      </p:sp>
      <p:sp>
        <p:nvSpPr>
          <p:cNvPr id="4" name="Subtitle 2"/>
          <p:cNvSpPr>
            <a:spLocks noGrp="1"/>
          </p:cNvSpPr>
          <p:nvPr>
            <p:ph type="subTitle" idx="1" hasCustomPrompt="1"/>
          </p:nvPr>
        </p:nvSpPr>
        <p:spPr>
          <a:xfrm>
            <a:off x="610871" y="2033625"/>
            <a:ext cx="13714810" cy="595763"/>
          </a:xfrm>
        </p:spPr>
        <p:txBody>
          <a:bodyPr>
            <a:normAutofit/>
          </a:bodyPr>
          <a:lstStyle>
            <a:lvl1pPr marL="0" indent="0" algn="l">
              <a:buNone/>
              <a:defRPr sz="2400" baseline="0">
                <a:solidFill>
                  <a:schemeClr val="tx1"/>
                </a:solidFill>
                <a:latin typeface="+mn-lt"/>
              </a:defRPr>
            </a:lvl1pPr>
            <a:lvl2pPr marL="685754" indent="0" algn="ctr">
              <a:buNone/>
              <a:defRPr sz="3000"/>
            </a:lvl2pPr>
            <a:lvl3pPr marL="1371509" indent="0" algn="ctr">
              <a:buNone/>
              <a:defRPr sz="2700"/>
            </a:lvl3pPr>
            <a:lvl4pPr marL="2057263" indent="0" algn="ctr">
              <a:buNone/>
              <a:defRPr sz="2400"/>
            </a:lvl4pPr>
            <a:lvl5pPr marL="2743017" indent="0" algn="ctr">
              <a:buNone/>
              <a:defRPr sz="2400"/>
            </a:lvl5pPr>
            <a:lvl6pPr marL="3428771" indent="0" algn="ctr">
              <a:buNone/>
              <a:defRPr sz="2400"/>
            </a:lvl6pPr>
            <a:lvl7pPr marL="4114526" indent="0" algn="ctr">
              <a:buNone/>
              <a:defRPr sz="2400"/>
            </a:lvl7pPr>
            <a:lvl8pPr marL="4800280" indent="0" algn="ctr">
              <a:buNone/>
              <a:defRPr sz="2400"/>
            </a:lvl8pPr>
            <a:lvl9pPr marL="5486034" indent="0" algn="ctr">
              <a:buNone/>
              <a:defRPr sz="2400"/>
            </a:lvl9pPr>
          </a:lstStyle>
          <a:p>
            <a:r>
              <a:rPr lang="en-US" dirty="0"/>
              <a:t>Master Subtitle</a:t>
            </a:r>
          </a:p>
        </p:txBody>
      </p:sp>
    </p:spTree>
    <p:extLst>
      <p:ext uri="{BB962C8B-B14F-4D97-AF65-F5344CB8AC3E}">
        <p14:creationId xmlns:p14="http://schemas.microsoft.com/office/powerpoint/2010/main" val="330370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750"/>
                                        <p:tgtEl>
                                          <p:spTgt spid="4">
                                            <p:txEl>
                                              <p:pRg st="0" end="0"/>
                                            </p:txEl>
                                          </p:spTgt>
                                        </p:tgtEl>
                                      </p:cBhvr>
                                    </p:animEffect>
                                    <p:anim calcmode="lin" valueType="num">
                                      <p:cBhvr>
                                        <p:cTn id="1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build="p">
        <p:tmplLst>
          <p:tmpl lvl="1">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anim calcmode="lin" valueType="num">
                      <p:cBhvr>
                        <p:cTn dur="750" fill="hold"/>
                        <p:tgtEl>
                          <p:spTgt spid="4"/>
                        </p:tgtEl>
                        <p:attrNameLst>
                          <p:attrName>ppt_x</p:attrName>
                        </p:attrNameLst>
                      </p:cBhvr>
                      <p:tavLst>
                        <p:tav tm="0">
                          <p:val>
                            <p:strVal val="#ppt_x"/>
                          </p:val>
                        </p:tav>
                        <p:tav tm="100000">
                          <p:val>
                            <p:strVal val="#ppt_x"/>
                          </p:val>
                        </p:tav>
                      </p:tavLst>
                    </p:anim>
                    <p:anim calcmode="lin" valueType="num">
                      <p:cBhvr>
                        <p:cTn dur="75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Tree>
    <p:extLst>
      <p:ext uri="{BB962C8B-B14F-4D97-AF65-F5344CB8AC3E}">
        <p14:creationId xmlns:p14="http://schemas.microsoft.com/office/powerpoint/2010/main" val="20815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7" y="3524669"/>
            <a:ext cx="8421520" cy="662321"/>
          </a:xfrm>
        </p:spPr>
        <p:txBody>
          <a:bodyPr anchor="ctr"/>
          <a:lstStyle>
            <a:lvl1pPr>
              <a:defRPr baseline="0">
                <a:solidFill>
                  <a:schemeClr val="accent1"/>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4266615"/>
            <a:ext cx="16077615" cy="3565943"/>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47180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No Image">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7" y="3197032"/>
            <a:ext cx="8421520" cy="1530286"/>
          </a:xfrm>
        </p:spPr>
        <p:txBody>
          <a:bodyPr anchor="b"/>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6" y="4806943"/>
            <a:ext cx="8425896" cy="3565943"/>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262824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446"/>
            <a:ext cx="18286408" cy="10286105"/>
          </a:xfrm>
          <a:prstGeom prst="rect">
            <a:avLst/>
          </a:prstGeom>
        </p:spPr>
      </p:pic>
      <p:sp>
        <p:nvSpPr>
          <p:cNvPr id="2" name="Title Placeholder 1"/>
          <p:cNvSpPr>
            <a:spLocks noGrp="1"/>
          </p:cNvSpPr>
          <p:nvPr>
            <p:ph type="title"/>
          </p:nvPr>
        </p:nvSpPr>
        <p:spPr>
          <a:xfrm>
            <a:off x="1257191" y="547688"/>
            <a:ext cx="15772031" cy="1988345"/>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257191" y="2738438"/>
            <a:ext cx="15772031" cy="6527007"/>
          </a:xfrm>
          <a:prstGeom prst="rect">
            <a:avLst/>
          </a:prstGeom>
        </p:spPr>
        <p:txBody>
          <a:bodyPr vert="horz" lIns="91440" tIns="45720" rIns="91440" bIns="45720" rtlCol="0">
            <a:normAutofit/>
          </a:bodyPr>
          <a:lstStyle/>
          <a:p>
            <a:pPr lvl="0"/>
            <a:r>
              <a:rPr lang="en-US" dirty="0"/>
              <a:t>Master Text</a:t>
            </a:r>
          </a:p>
        </p:txBody>
      </p:sp>
    </p:spTree>
    <p:extLst>
      <p:ext uri="{BB962C8B-B14F-4D97-AF65-F5344CB8AC3E}">
        <p14:creationId xmlns:p14="http://schemas.microsoft.com/office/powerpoint/2010/main" val="3643403323"/>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90" r:id="rId3"/>
    <p:sldLayoutId id="2147483696" r:id="rId4"/>
    <p:sldLayoutId id="2147483684" r:id="rId5"/>
    <p:sldLayoutId id="2147483695" r:id="rId6"/>
  </p:sldLayoutIdLst>
  <p:txStyles>
    <p:titleStyle>
      <a:lvl1pPr algn="l" defTabSz="1371509" rtl="0" eaLnBrk="1" latinLnBrk="0" hangingPunct="1">
        <a:lnSpc>
          <a:spcPct val="90000"/>
        </a:lnSpc>
        <a:spcBef>
          <a:spcPct val="0"/>
        </a:spcBef>
        <a:buNone/>
        <a:defRPr sz="6600" kern="1200" baseline="0">
          <a:solidFill>
            <a:schemeClr val="tx1"/>
          </a:solidFill>
          <a:latin typeface="+mj-lt"/>
          <a:ea typeface="+mj-ea"/>
          <a:cs typeface="+mj-cs"/>
        </a:defRPr>
      </a:lvl1pPr>
    </p:titleStyle>
    <p:body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09" rtl="0" eaLnBrk="1" latinLnBrk="0" hangingPunct="1">
        <a:defRPr sz="2700" kern="1200">
          <a:solidFill>
            <a:schemeClr val="tx1"/>
          </a:solidFill>
          <a:latin typeface="+mn-lt"/>
          <a:ea typeface="+mn-ea"/>
          <a:cs typeface="+mn-cs"/>
        </a:defRPr>
      </a:lvl1pPr>
      <a:lvl2pPr marL="685754" algn="l" defTabSz="1371509" rtl="0" eaLnBrk="1" latinLnBrk="0" hangingPunct="1">
        <a:defRPr sz="2700" kern="1200">
          <a:solidFill>
            <a:schemeClr val="tx1"/>
          </a:solidFill>
          <a:latin typeface="+mn-lt"/>
          <a:ea typeface="+mn-ea"/>
          <a:cs typeface="+mn-cs"/>
        </a:defRPr>
      </a:lvl2pPr>
      <a:lvl3pPr marL="1371509" algn="l" defTabSz="1371509" rtl="0" eaLnBrk="1" latinLnBrk="0" hangingPunct="1">
        <a:defRPr sz="2700" kern="1200">
          <a:solidFill>
            <a:schemeClr val="tx1"/>
          </a:solidFill>
          <a:latin typeface="+mn-lt"/>
          <a:ea typeface="+mn-ea"/>
          <a:cs typeface="+mn-cs"/>
        </a:defRPr>
      </a:lvl3pPr>
      <a:lvl4pPr marL="2057263" algn="l" defTabSz="1371509" rtl="0" eaLnBrk="1" latinLnBrk="0" hangingPunct="1">
        <a:defRPr sz="2700" kern="1200">
          <a:solidFill>
            <a:schemeClr val="tx1"/>
          </a:solidFill>
          <a:latin typeface="+mn-lt"/>
          <a:ea typeface="+mn-ea"/>
          <a:cs typeface="+mn-cs"/>
        </a:defRPr>
      </a:lvl4pPr>
      <a:lvl5pPr marL="2743017" algn="l" defTabSz="1371509" rtl="0" eaLnBrk="1" latinLnBrk="0" hangingPunct="1">
        <a:defRPr sz="2700" kern="1200">
          <a:solidFill>
            <a:schemeClr val="tx1"/>
          </a:solidFill>
          <a:latin typeface="+mn-lt"/>
          <a:ea typeface="+mn-ea"/>
          <a:cs typeface="+mn-cs"/>
        </a:defRPr>
      </a:lvl5pPr>
      <a:lvl6pPr marL="3428771" algn="l" defTabSz="1371509" rtl="0" eaLnBrk="1" latinLnBrk="0" hangingPunct="1">
        <a:defRPr sz="2700" kern="1200">
          <a:solidFill>
            <a:schemeClr val="tx1"/>
          </a:solidFill>
          <a:latin typeface="+mn-lt"/>
          <a:ea typeface="+mn-ea"/>
          <a:cs typeface="+mn-cs"/>
        </a:defRPr>
      </a:lvl6pPr>
      <a:lvl7pPr marL="4114526" algn="l" defTabSz="1371509" rtl="0" eaLnBrk="1" latinLnBrk="0" hangingPunct="1">
        <a:defRPr sz="2700" kern="1200">
          <a:solidFill>
            <a:schemeClr val="tx1"/>
          </a:solidFill>
          <a:latin typeface="+mn-lt"/>
          <a:ea typeface="+mn-ea"/>
          <a:cs typeface="+mn-cs"/>
        </a:defRPr>
      </a:lvl7pPr>
      <a:lvl8pPr marL="4800280" algn="l" defTabSz="1371509" rtl="0" eaLnBrk="1" latinLnBrk="0" hangingPunct="1">
        <a:defRPr sz="2700" kern="1200">
          <a:solidFill>
            <a:schemeClr val="tx1"/>
          </a:solidFill>
          <a:latin typeface="+mn-lt"/>
          <a:ea typeface="+mn-ea"/>
          <a:cs typeface="+mn-cs"/>
        </a:defRPr>
      </a:lvl8pPr>
      <a:lvl9pPr marL="5486034" algn="l" defTabSz="1371509"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 y="446"/>
            <a:ext cx="18286408" cy="10286105"/>
          </a:xfrm>
          <a:prstGeom prst="rect">
            <a:avLst/>
          </a:prstGeom>
        </p:spPr>
      </p:pic>
      <p:sp>
        <p:nvSpPr>
          <p:cNvPr id="2" name="Title Placeholder 1"/>
          <p:cNvSpPr>
            <a:spLocks noGrp="1"/>
          </p:cNvSpPr>
          <p:nvPr>
            <p:ph type="title"/>
          </p:nvPr>
        </p:nvSpPr>
        <p:spPr>
          <a:xfrm>
            <a:off x="1257191" y="547688"/>
            <a:ext cx="15772031" cy="1988345"/>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257191" y="2738438"/>
            <a:ext cx="15772031" cy="6527007"/>
          </a:xfrm>
          <a:prstGeom prst="rect">
            <a:avLst/>
          </a:prstGeom>
        </p:spPr>
        <p:txBody>
          <a:bodyPr vert="horz" lIns="91440" tIns="45720" rIns="91440" bIns="45720" rtlCol="0">
            <a:normAutofit/>
          </a:bodyPr>
          <a:lstStyle/>
          <a:p>
            <a:pPr lvl="0"/>
            <a:r>
              <a:rPr lang="en-US" dirty="0"/>
              <a:t>Master Text</a:t>
            </a:r>
          </a:p>
        </p:txBody>
      </p:sp>
      <p:sp>
        <p:nvSpPr>
          <p:cNvPr id="4" name="Date Placeholder 3"/>
          <p:cNvSpPr>
            <a:spLocks noGrp="1"/>
          </p:cNvSpPr>
          <p:nvPr>
            <p:ph type="dt" sz="half" idx="2"/>
          </p:nvPr>
        </p:nvSpPr>
        <p:spPr>
          <a:xfrm>
            <a:off x="1257191" y="9534526"/>
            <a:ext cx="4114443"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409FA452-9612-4568-8725-0F7234F92C21}" type="datetimeFigureOut">
              <a:rPr lang="en-US" smtClean="0"/>
              <a:t>6/3/2020</a:t>
            </a:fld>
            <a:endParaRPr lang="en-US"/>
          </a:p>
        </p:txBody>
      </p:sp>
      <p:sp>
        <p:nvSpPr>
          <p:cNvPr id="5" name="Footer Placeholder 4"/>
          <p:cNvSpPr>
            <a:spLocks noGrp="1"/>
          </p:cNvSpPr>
          <p:nvPr>
            <p:ph type="ftr" sz="quarter" idx="3"/>
          </p:nvPr>
        </p:nvSpPr>
        <p:spPr>
          <a:xfrm>
            <a:off x="6057375" y="9534526"/>
            <a:ext cx="6171664"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dirty="0"/>
              <a:t>The Power of PowerPoint</a:t>
            </a:r>
          </a:p>
        </p:txBody>
      </p:sp>
      <p:sp>
        <p:nvSpPr>
          <p:cNvPr id="6" name="Slide Number Placeholder 5"/>
          <p:cNvSpPr>
            <a:spLocks noGrp="1"/>
          </p:cNvSpPr>
          <p:nvPr>
            <p:ph type="sldNum" sz="quarter" idx="4"/>
          </p:nvPr>
        </p:nvSpPr>
        <p:spPr>
          <a:xfrm>
            <a:off x="12914779" y="9534526"/>
            <a:ext cx="4114443"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511F482C-44AA-46E6-BA1A-E4C16BAF3A94}" type="slidenum">
              <a:rPr lang="en-US" smtClean="0"/>
              <a:t>‹#›</a:t>
            </a:fld>
            <a:endParaRPr lang="en-US"/>
          </a:p>
        </p:txBody>
      </p:sp>
    </p:spTree>
    <p:extLst>
      <p:ext uri="{BB962C8B-B14F-4D97-AF65-F5344CB8AC3E}">
        <p14:creationId xmlns:p14="http://schemas.microsoft.com/office/powerpoint/2010/main" val="9335840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87" r:id="rId3"/>
    <p:sldLayoutId id="2147483686" r:id="rId4"/>
    <p:sldLayoutId id="2147483692" r:id="rId5"/>
    <p:sldLayoutId id="2147483680" r:id="rId6"/>
    <p:sldLayoutId id="2147483683" r:id="rId7"/>
    <p:sldLayoutId id="2147483665" r:id="rId8"/>
    <p:sldLayoutId id="2147483667" r:id="rId9"/>
    <p:sldLayoutId id="2147483668" r:id="rId10"/>
    <p:sldLayoutId id="2147483670" r:id="rId11"/>
    <p:sldLayoutId id="2147483671" r:id="rId12"/>
    <p:sldLayoutId id="2147483685" r:id="rId13"/>
    <p:sldLayoutId id="2147483672" r:id="rId14"/>
    <p:sldLayoutId id="2147483693" r:id="rId15"/>
    <p:sldLayoutId id="2147483681" r:id="rId16"/>
    <p:sldLayoutId id="2147483673" r:id="rId17"/>
    <p:sldLayoutId id="2147483669" r:id="rId18"/>
    <p:sldLayoutId id="2147483674" r:id="rId19"/>
    <p:sldLayoutId id="2147483677" r:id="rId20"/>
    <p:sldLayoutId id="2147483675" r:id="rId21"/>
    <p:sldLayoutId id="2147483678" r:id="rId22"/>
    <p:sldLayoutId id="2147483679" r:id="rId23"/>
    <p:sldLayoutId id="2147483688" r:id="rId24"/>
    <p:sldLayoutId id="2147483694" r:id="rId25"/>
    <p:sldLayoutId id="2147483689" r:id="rId26"/>
    <p:sldLayoutId id="2147483682" r:id="rId27"/>
  </p:sldLayoutIdLst>
  <p:txStyles>
    <p:titleStyle>
      <a:lvl1pPr algn="l" defTabSz="1371509" rtl="0" eaLnBrk="1" latinLnBrk="0" hangingPunct="1">
        <a:lnSpc>
          <a:spcPct val="90000"/>
        </a:lnSpc>
        <a:spcBef>
          <a:spcPct val="0"/>
        </a:spcBef>
        <a:buNone/>
        <a:defRPr sz="6600" kern="1200" baseline="0">
          <a:solidFill>
            <a:schemeClr val="tx1"/>
          </a:solidFill>
          <a:latin typeface="+mj-lt"/>
          <a:ea typeface="+mj-ea"/>
          <a:cs typeface="+mj-cs"/>
        </a:defRPr>
      </a:lvl1pPr>
    </p:titleStyle>
    <p:body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09" rtl="0" eaLnBrk="1" latinLnBrk="0" hangingPunct="1">
        <a:defRPr sz="2700" kern="1200">
          <a:solidFill>
            <a:schemeClr val="tx1"/>
          </a:solidFill>
          <a:latin typeface="+mn-lt"/>
          <a:ea typeface="+mn-ea"/>
          <a:cs typeface="+mn-cs"/>
        </a:defRPr>
      </a:lvl1pPr>
      <a:lvl2pPr marL="685754" algn="l" defTabSz="1371509" rtl="0" eaLnBrk="1" latinLnBrk="0" hangingPunct="1">
        <a:defRPr sz="2700" kern="1200">
          <a:solidFill>
            <a:schemeClr val="tx1"/>
          </a:solidFill>
          <a:latin typeface="+mn-lt"/>
          <a:ea typeface="+mn-ea"/>
          <a:cs typeface="+mn-cs"/>
        </a:defRPr>
      </a:lvl2pPr>
      <a:lvl3pPr marL="1371509" algn="l" defTabSz="1371509" rtl="0" eaLnBrk="1" latinLnBrk="0" hangingPunct="1">
        <a:defRPr sz="2700" kern="1200">
          <a:solidFill>
            <a:schemeClr val="tx1"/>
          </a:solidFill>
          <a:latin typeface="+mn-lt"/>
          <a:ea typeface="+mn-ea"/>
          <a:cs typeface="+mn-cs"/>
        </a:defRPr>
      </a:lvl3pPr>
      <a:lvl4pPr marL="2057263" algn="l" defTabSz="1371509" rtl="0" eaLnBrk="1" latinLnBrk="0" hangingPunct="1">
        <a:defRPr sz="2700" kern="1200">
          <a:solidFill>
            <a:schemeClr val="tx1"/>
          </a:solidFill>
          <a:latin typeface="+mn-lt"/>
          <a:ea typeface="+mn-ea"/>
          <a:cs typeface="+mn-cs"/>
        </a:defRPr>
      </a:lvl4pPr>
      <a:lvl5pPr marL="2743017" algn="l" defTabSz="1371509" rtl="0" eaLnBrk="1" latinLnBrk="0" hangingPunct="1">
        <a:defRPr sz="2700" kern="1200">
          <a:solidFill>
            <a:schemeClr val="tx1"/>
          </a:solidFill>
          <a:latin typeface="+mn-lt"/>
          <a:ea typeface="+mn-ea"/>
          <a:cs typeface="+mn-cs"/>
        </a:defRPr>
      </a:lvl5pPr>
      <a:lvl6pPr marL="3428771" algn="l" defTabSz="1371509" rtl="0" eaLnBrk="1" latinLnBrk="0" hangingPunct="1">
        <a:defRPr sz="2700" kern="1200">
          <a:solidFill>
            <a:schemeClr val="tx1"/>
          </a:solidFill>
          <a:latin typeface="+mn-lt"/>
          <a:ea typeface="+mn-ea"/>
          <a:cs typeface="+mn-cs"/>
        </a:defRPr>
      </a:lvl6pPr>
      <a:lvl7pPr marL="4114526" algn="l" defTabSz="1371509" rtl="0" eaLnBrk="1" latinLnBrk="0" hangingPunct="1">
        <a:defRPr sz="2700" kern="1200">
          <a:solidFill>
            <a:schemeClr val="tx1"/>
          </a:solidFill>
          <a:latin typeface="+mn-lt"/>
          <a:ea typeface="+mn-ea"/>
          <a:cs typeface="+mn-cs"/>
        </a:defRPr>
      </a:lvl7pPr>
      <a:lvl8pPr marL="4800280" algn="l" defTabSz="1371509" rtl="0" eaLnBrk="1" latinLnBrk="0" hangingPunct="1">
        <a:defRPr sz="2700" kern="1200">
          <a:solidFill>
            <a:schemeClr val="tx1"/>
          </a:solidFill>
          <a:latin typeface="+mn-lt"/>
          <a:ea typeface="+mn-ea"/>
          <a:cs typeface="+mn-cs"/>
        </a:defRPr>
      </a:lvl8pPr>
      <a:lvl9pPr marL="5486034" algn="l" defTabSz="137150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id-ID" b="1" dirty="0"/>
              <a:t>Perkembangan Ekonomi Asia Timur Dan Implikasinya Terhadap Indonesia</a:t>
            </a:r>
            <a:endParaRPr lang="en-US" b="1" dirty="0"/>
          </a:p>
        </p:txBody>
      </p:sp>
      <p:sp>
        <p:nvSpPr>
          <p:cNvPr id="3" name="サブタイトル 2"/>
          <p:cNvSpPr>
            <a:spLocks noGrp="1"/>
          </p:cNvSpPr>
          <p:nvPr>
            <p:ph type="subTitle" idx="1"/>
          </p:nvPr>
        </p:nvSpPr>
        <p:spPr/>
        <p:txBody>
          <a:bodyPr>
            <a:normAutofit/>
          </a:bodyPr>
          <a:lstStyle/>
          <a:p>
            <a:r>
              <a:rPr lang="id-ID" b="1" dirty="0"/>
              <a:t>Oleh	:</a:t>
            </a:r>
          </a:p>
          <a:p>
            <a:pPr marL="342900" indent="-342900">
              <a:buFont typeface="Arial" panose="020B0604020202020204" pitchFamily="34" charset="0"/>
              <a:buChar char="•"/>
            </a:pPr>
            <a:r>
              <a:rPr lang="id-ID" b="1" dirty="0"/>
              <a:t>ADITYA EKA SASMITA	(1710412040)</a:t>
            </a:r>
          </a:p>
          <a:p>
            <a:pPr marL="342900" indent="-342900">
              <a:buFont typeface="Arial" panose="020B0604020202020204" pitchFamily="34" charset="0"/>
              <a:buChar char="•"/>
            </a:pPr>
            <a:r>
              <a:rPr lang="id-ID" b="1" dirty="0"/>
              <a:t>ESA SATRIA PALAYUKAN	(17104120</a:t>
            </a:r>
            <a:r>
              <a:rPr lang="en-US" b="1" dirty="0"/>
              <a:t>32</a:t>
            </a:r>
            <a:r>
              <a:rPr lang="id-ID" b="1" dirty="0"/>
              <a:t>)</a:t>
            </a:r>
            <a:endParaRPr lang="en-US" b="1" dirty="0"/>
          </a:p>
        </p:txBody>
      </p:sp>
      <p:pic>
        <p:nvPicPr>
          <p:cNvPr id="5" name="Picture 4">
            <a:extLst>
              <a:ext uri="{FF2B5EF4-FFF2-40B4-BE49-F238E27FC236}">
                <a16:creationId xmlns:a16="http://schemas.microsoft.com/office/drawing/2014/main" id="{B5996507-A393-4657-99C1-B41031147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802" y="143872"/>
            <a:ext cx="3511074" cy="1983757"/>
          </a:xfrm>
          <a:prstGeom prst="rect">
            <a:avLst/>
          </a:prstGeom>
          <a:ln>
            <a:noFill/>
          </a:ln>
          <a:effectLst>
            <a:softEdge rad="112500"/>
          </a:effectLst>
        </p:spPr>
      </p:pic>
      <p:pic>
        <p:nvPicPr>
          <p:cNvPr id="7" name="Picture 6">
            <a:extLst>
              <a:ext uri="{FF2B5EF4-FFF2-40B4-BE49-F238E27FC236}">
                <a16:creationId xmlns:a16="http://schemas.microsoft.com/office/drawing/2014/main" id="{09471B52-AA76-4EA1-920F-36A95EB57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807" y="143872"/>
            <a:ext cx="2826798" cy="1980004"/>
          </a:xfrm>
          <a:prstGeom prst="rect">
            <a:avLst/>
          </a:prstGeom>
          <a:ln>
            <a:noFill/>
          </a:ln>
          <a:effectLst>
            <a:softEdge rad="112500"/>
          </a:effectLst>
        </p:spPr>
      </p:pic>
      <p:pic>
        <p:nvPicPr>
          <p:cNvPr id="9" name="Picture 8">
            <a:extLst>
              <a:ext uri="{FF2B5EF4-FFF2-40B4-BE49-F238E27FC236}">
                <a16:creationId xmlns:a16="http://schemas.microsoft.com/office/drawing/2014/main" id="{27919DE4-3800-4EA3-A2CA-5FC97B3FA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9537" y="143872"/>
            <a:ext cx="3511074" cy="1980246"/>
          </a:xfrm>
          <a:prstGeom prst="rect">
            <a:avLst/>
          </a:prstGeom>
          <a:ln>
            <a:noFill/>
          </a:ln>
          <a:effectLst>
            <a:softEdge rad="112500"/>
          </a:effectLst>
        </p:spPr>
      </p:pic>
    </p:spTree>
    <p:extLst>
      <p:ext uri="{BB962C8B-B14F-4D97-AF65-F5344CB8AC3E}">
        <p14:creationId xmlns:p14="http://schemas.microsoft.com/office/powerpoint/2010/main" val="2017302073"/>
      </p:ext>
    </p:extLst>
  </p:cSld>
  <p:clrMapOvr>
    <a:masterClrMapping/>
  </p:clrMapOvr>
  <mc:AlternateContent xmlns:mc="http://schemas.openxmlformats.org/markup-compatibility/2006" xmlns:p14="http://schemas.microsoft.com/office/powerpoint/2010/main">
    <mc:Choice Requires="p14">
      <p:transition spd="med" p14:dur="700" advTm="4111">
        <p:fade/>
      </p:transition>
    </mc:Choice>
    <mc:Fallback xmlns="">
      <p:transition spd="med" advTm="4111">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p:txBody>
          <a:bodyPr/>
          <a:lstStyle/>
          <a:p>
            <a:r>
              <a:rPr lang="id-ID" dirty="0"/>
              <a:t>Implikasi IJEPA</a:t>
            </a:r>
            <a:endParaRPr lang="en-US" dirty="0"/>
          </a:p>
        </p:txBody>
      </p:sp>
      <p:sp>
        <p:nvSpPr>
          <p:cNvPr id="3" name="フッター プレースホルダー 2"/>
          <p:cNvSpPr>
            <a:spLocks noGrp="1"/>
          </p:cNvSpPr>
          <p:nvPr>
            <p:ph type="ftr" sz="quarter" idx="11"/>
          </p:nvPr>
        </p:nvSpPr>
        <p:spPr/>
        <p:txBody>
          <a:bodyPr/>
          <a:lstStyle/>
          <a:p>
            <a:r>
              <a:rPr lang="en-US" dirty="0" err="1"/>
              <a:t>Sumber</a:t>
            </a:r>
            <a:r>
              <a:rPr lang="en-US" dirty="0"/>
              <a:t>: BPS (2014</a:t>
            </a:r>
            <a:r>
              <a:rPr lang="id-ID" dirty="0"/>
              <a:t>)</a:t>
            </a:r>
            <a:endParaRPr lang="en-US" dirty="0"/>
          </a:p>
        </p:txBody>
      </p:sp>
      <p:sp>
        <p:nvSpPr>
          <p:cNvPr id="4" name="スライド番号プレースホルダー 3"/>
          <p:cNvSpPr>
            <a:spLocks noGrp="1"/>
          </p:cNvSpPr>
          <p:nvPr>
            <p:ph type="sldNum" sz="quarter" idx="12"/>
          </p:nvPr>
        </p:nvSpPr>
        <p:spPr/>
        <p:txBody>
          <a:bodyPr/>
          <a:lstStyle/>
          <a:p>
            <a:r>
              <a:rPr lang="en-US"/>
              <a:t> </a:t>
            </a:r>
            <a:r>
              <a:rPr lang="en-US">
                <a:latin typeface="+mj-lt"/>
              </a:rPr>
              <a:t>SLIDE </a:t>
            </a:r>
            <a:fld id="{511F482C-44AA-46E6-BA1A-E4C16BAF3A94}" type="slidenum">
              <a:rPr lang="en-US" sz="7200" smtClean="0">
                <a:latin typeface="+mj-lt"/>
              </a:rPr>
              <a:pPr/>
              <a:t>10</a:t>
            </a:fld>
            <a:endParaRPr lang="en-US" sz="7200" dirty="0">
              <a:latin typeface="+mj-lt"/>
            </a:endParaRPr>
          </a:p>
        </p:txBody>
      </p:sp>
      <p:sp>
        <p:nvSpPr>
          <p:cNvPr id="17" name="テキスト プレースホルダー 16"/>
          <p:cNvSpPr>
            <a:spLocks noGrp="1"/>
          </p:cNvSpPr>
          <p:nvPr>
            <p:ph type="body" sz="quarter" idx="13"/>
          </p:nvPr>
        </p:nvSpPr>
        <p:spPr/>
        <p:txBody>
          <a:bodyPr/>
          <a:lstStyle/>
          <a:p>
            <a:r>
              <a:rPr lang="id-ID" dirty="0"/>
              <a:t>Terhadap Perdagangan Indonesia</a:t>
            </a:r>
            <a:endParaRPr lang="en-US" dirty="0"/>
          </a:p>
        </p:txBody>
      </p:sp>
      <p:sp>
        <p:nvSpPr>
          <p:cNvPr id="21" name="テキスト プレースホルダー 20"/>
          <p:cNvSpPr>
            <a:spLocks noGrp="1"/>
          </p:cNvSpPr>
          <p:nvPr>
            <p:ph type="body" sz="quarter" idx="22"/>
          </p:nvPr>
        </p:nvSpPr>
        <p:spPr>
          <a:xfrm>
            <a:off x="9549330" y="6996542"/>
            <a:ext cx="7487259" cy="2574080"/>
          </a:xfrm>
        </p:spPr>
        <p:txBody>
          <a:bodyPr>
            <a:normAutofit fontScale="92500"/>
          </a:bodyPr>
          <a:lstStyle/>
          <a:p>
            <a:r>
              <a:rPr lang="id-ID" dirty="0"/>
              <a:t>P</a:t>
            </a:r>
            <a:r>
              <a:rPr lang="en-US" dirty="0" err="1"/>
              <a:t>ertumbuhan</a:t>
            </a:r>
            <a:r>
              <a:rPr lang="en-US" dirty="0"/>
              <a:t> </a:t>
            </a:r>
            <a:r>
              <a:rPr lang="en-US" dirty="0" err="1"/>
              <a:t>ekspor</a:t>
            </a:r>
            <a:r>
              <a:rPr lang="en-US" dirty="0"/>
              <a:t> Indonesia </a:t>
            </a:r>
            <a:r>
              <a:rPr lang="en-US" dirty="0" err="1"/>
              <a:t>ke</a:t>
            </a:r>
            <a:r>
              <a:rPr lang="en-US" dirty="0"/>
              <a:t> </a:t>
            </a:r>
            <a:r>
              <a:rPr lang="en-US" dirty="0" err="1"/>
              <a:t>Jepang</a:t>
            </a:r>
            <a:r>
              <a:rPr lang="en-US" dirty="0"/>
              <a:t> </a:t>
            </a:r>
            <a:r>
              <a:rPr lang="en-US" dirty="0" err="1"/>
              <a:t>selama</a:t>
            </a:r>
            <a:r>
              <a:rPr lang="en-US" dirty="0"/>
              <a:t> 5 </a:t>
            </a:r>
            <a:r>
              <a:rPr lang="en-US" dirty="0" err="1"/>
              <a:t>tahun</a:t>
            </a:r>
            <a:r>
              <a:rPr lang="en-US" dirty="0"/>
              <a:t> </a:t>
            </a:r>
            <a:r>
              <a:rPr lang="en-US" dirty="0" err="1"/>
              <a:t>terakhir</a:t>
            </a:r>
            <a:r>
              <a:rPr lang="en-US" dirty="0"/>
              <a:t> </a:t>
            </a:r>
            <a:r>
              <a:rPr lang="en-US" dirty="0" err="1"/>
              <a:t>pasca</a:t>
            </a:r>
            <a:r>
              <a:rPr lang="en-US" dirty="0"/>
              <a:t> </a:t>
            </a:r>
            <a:r>
              <a:rPr lang="en-US" dirty="0" err="1"/>
              <a:t>implementasi</a:t>
            </a:r>
            <a:r>
              <a:rPr lang="en-US" dirty="0"/>
              <a:t> IJEPA  juga </a:t>
            </a:r>
            <a:r>
              <a:rPr lang="en-US" dirty="0" err="1"/>
              <a:t>menunjukkan</a:t>
            </a:r>
            <a:r>
              <a:rPr lang="en-US" dirty="0"/>
              <a:t> </a:t>
            </a:r>
            <a:r>
              <a:rPr lang="en-US" dirty="0" err="1"/>
              <a:t>tren</a:t>
            </a:r>
            <a:r>
              <a:rPr lang="en-US" dirty="0"/>
              <a:t> </a:t>
            </a:r>
            <a:r>
              <a:rPr lang="en-US" dirty="0" err="1"/>
              <a:t>pertumbuhan</a:t>
            </a:r>
            <a:r>
              <a:rPr lang="en-US" dirty="0"/>
              <a:t> </a:t>
            </a:r>
            <a:r>
              <a:rPr lang="en-US" dirty="0" err="1"/>
              <a:t>positif</a:t>
            </a:r>
            <a:r>
              <a:rPr lang="en-US" dirty="0"/>
              <a:t>, </a:t>
            </a:r>
            <a:r>
              <a:rPr lang="en-US" dirty="0" err="1"/>
              <a:t>tumbuh</a:t>
            </a:r>
            <a:r>
              <a:rPr lang="en-US" dirty="0"/>
              <a:t> </a:t>
            </a:r>
            <a:r>
              <a:rPr lang="en-US" dirty="0" err="1"/>
              <a:t>sebesar</a:t>
            </a:r>
            <a:r>
              <a:rPr lang="en-US" dirty="0"/>
              <a:t> 9,5% per </a:t>
            </a:r>
            <a:r>
              <a:rPr lang="en-US" dirty="0" err="1"/>
              <a:t>tahun</a:t>
            </a:r>
            <a:r>
              <a:rPr lang="en-US" dirty="0"/>
              <a:t>. </a:t>
            </a:r>
            <a:r>
              <a:rPr lang="en-US" dirty="0" err="1"/>
              <a:t>Kinerja</a:t>
            </a:r>
            <a:r>
              <a:rPr lang="en-US" dirty="0"/>
              <a:t> </a:t>
            </a:r>
            <a:r>
              <a:rPr lang="en-US" dirty="0" err="1"/>
              <a:t>ekspor</a:t>
            </a:r>
            <a:r>
              <a:rPr lang="en-US" dirty="0"/>
              <a:t> </a:t>
            </a:r>
            <a:r>
              <a:rPr lang="en-US" dirty="0" err="1"/>
              <a:t>selama</a:t>
            </a:r>
            <a:r>
              <a:rPr lang="en-US" dirty="0"/>
              <a:t>  semester I </a:t>
            </a:r>
            <a:r>
              <a:rPr lang="en-US" dirty="0" err="1"/>
              <a:t>mencapai</a:t>
            </a:r>
            <a:r>
              <a:rPr lang="en-US" dirty="0"/>
              <a:t> USD 11,9 </a:t>
            </a:r>
            <a:r>
              <a:rPr lang="en-US" dirty="0" err="1"/>
              <a:t>miliar</a:t>
            </a:r>
            <a:r>
              <a:rPr lang="en-US" dirty="0"/>
              <a:t>, </a:t>
            </a:r>
            <a:r>
              <a:rPr lang="en-US" dirty="0" err="1"/>
              <a:t>turun</a:t>
            </a:r>
            <a:r>
              <a:rPr lang="en-US" dirty="0"/>
              <a:t> 15,9% </a:t>
            </a:r>
            <a:r>
              <a:rPr lang="en-US" dirty="0" err="1"/>
              <a:t>dibandingkan</a:t>
            </a:r>
            <a:r>
              <a:rPr lang="en-US" dirty="0"/>
              <a:t> </a:t>
            </a:r>
            <a:r>
              <a:rPr lang="en-US" dirty="0" err="1"/>
              <a:t>periode</a:t>
            </a:r>
            <a:r>
              <a:rPr lang="en-US" dirty="0"/>
              <a:t> yang </a:t>
            </a:r>
            <a:r>
              <a:rPr lang="en-US" dirty="0" err="1"/>
              <a:t>sama</a:t>
            </a:r>
            <a:r>
              <a:rPr lang="en-US" dirty="0"/>
              <a:t> </a:t>
            </a:r>
            <a:r>
              <a:rPr lang="en-US" dirty="0" err="1"/>
              <a:t>tahun</a:t>
            </a:r>
            <a:r>
              <a:rPr lang="en-US" dirty="0"/>
              <a:t> </a:t>
            </a:r>
            <a:r>
              <a:rPr lang="en-US" dirty="0" err="1"/>
              <a:t>sebelumnya</a:t>
            </a:r>
            <a:r>
              <a:rPr lang="en-US" dirty="0"/>
              <a:t>. Nilai </a:t>
            </a:r>
            <a:r>
              <a:rPr lang="en-US" dirty="0" err="1"/>
              <a:t>tersebut</a:t>
            </a:r>
            <a:r>
              <a:rPr lang="en-US" dirty="0"/>
              <a:t> </a:t>
            </a:r>
            <a:r>
              <a:rPr lang="en-US" dirty="0" err="1"/>
              <a:t>terdiri</a:t>
            </a:r>
            <a:r>
              <a:rPr lang="en-US" dirty="0"/>
              <a:t> </a:t>
            </a:r>
            <a:r>
              <a:rPr lang="en-US" dirty="0" err="1"/>
              <a:t>dari</a:t>
            </a:r>
            <a:r>
              <a:rPr lang="en-US" dirty="0"/>
              <a:t> </a:t>
            </a:r>
            <a:r>
              <a:rPr lang="en-US" dirty="0" err="1"/>
              <a:t>ekspor</a:t>
            </a:r>
            <a:r>
              <a:rPr lang="en-US" dirty="0"/>
              <a:t> </a:t>
            </a:r>
            <a:r>
              <a:rPr lang="en-US" dirty="0" err="1"/>
              <a:t>migas</a:t>
            </a:r>
            <a:r>
              <a:rPr lang="en-US" dirty="0"/>
              <a:t> </a:t>
            </a:r>
            <a:r>
              <a:rPr lang="en-US" dirty="0" err="1"/>
              <a:t>sebesar</a:t>
            </a:r>
            <a:r>
              <a:rPr lang="en-US" dirty="0"/>
              <a:t> USD 4,8 </a:t>
            </a:r>
            <a:r>
              <a:rPr lang="en-US" dirty="0" err="1"/>
              <a:t>miliar</a:t>
            </a:r>
            <a:r>
              <a:rPr lang="en-US" dirty="0"/>
              <a:t> dan non </a:t>
            </a:r>
            <a:r>
              <a:rPr lang="en-US" dirty="0" err="1"/>
              <a:t>migas</a:t>
            </a:r>
            <a:r>
              <a:rPr lang="en-US" dirty="0"/>
              <a:t> </a:t>
            </a:r>
            <a:r>
              <a:rPr lang="en-US" dirty="0" err="1"/>
              <a:t>sebesar</a:t>
            </a:r>
            <a:r>
              <a:rPr lang="en-US" dirty="0"/>
              <a:t> USD 7,1 </a:t>
            </a:r>
            <a:r>
              <a:rPr lang="en-US" dirty="0" err="1"/>
              <a:t>miliar</a:t>
            </a:r>
            <a:r>
              <a:rPr lang="en-US" dirty="0"/>
              <a:t> </a:t>
            </a:r>
          </a:p>
        </p:txBody>
      </p:sp>
      <p:sp>
        <p:nvSpPr>
          <p:cNvPr id="22" name="テキスト プレースホルダー 21"/>
          <p:cNvSpPr>
            <a:spLocks noGrp="1"/>
          </p:cNvSpPr>
          <p:nvPr>
            <p:ph type="body" sz="quarter" idx="23"/>
          </p:nvPr>
        </p:nvSpPr>
        <p:spPr>
          <a:xfrm>
            <a:off x="1413388" y="6996542"/>
            <a:ext cx="7487259" cy="2574080"/>
          </a:xfrm>
        </p:spPr>
        <p:txBody>
          <a:bodyPr>
            <a:normAutofit fontScale="92500" lnSpcReduction="20000"/>
          </a:bodyPr>
          <a:lstStyle/>
          <a:p>
            <a:r>
              <a:rPr lang="en-US" dirty="0"/>
              <a:t>Total </a:t>
            </a:r>
            <a:r>
              <a:rPr lang="en-US" dirty="0" err="1"/>
              <a:t>perdagangan</a:t>
            </a:r>
            <a:r>
              <a:rPr lang="en-US" dirty="0"/>
              <a:t> Indonesia </a:t>
            </a:r>
            <a:r>
              <a:rPr lang="en-US" dirty="0" err="1"/>
              <a:t>menunjukkan</a:t>
            </a:r>
            <a:r>
              <a:rPr lang="en-US" dirty="0"/>
              <a:t> </a:t>
            </a:r>
            <a:r>
              <a:rPr lang="en-US" dirty="0" err="1"/>
              <a:t>adanya</a:t>
            </a:r>
            <a:r>
              <a:rPr lang="en-US" dirty="0"/>
              <a:t> </a:t>
            </a:r>
            <a:r>
              <a:rPr lang="en-US" dirty="0" err="1"/>
              <a:t>peningkatan</a:t>
            </a:r>
            <a:r>
              <a:rPr lang="en-US" dirty="0"/>
              <a:t> </a:t>
            </a:r>
            <a:r>
              <a:rPr lang="en-US" dirty="0" err="1"/>
              <a:t>pasca</a:t>
            </a:r>
            <a:r>
              <a:rPr lang="en-US" dirty="0"/>
              <a:t> </a:t>
            </a:r>
            <a:r>
              <a:rPr lang="en-US" dirty="0" err="1"/>
              <a:t>implementasi</a:t>
            </a:r>
            <a:r>
              <a:rPr lang="en-US" dirty="0"/>
              <a:t> </a:t>
            </a:r>
            <a:r>
              <a:rPr lang="en-US" dirty="0" err="1"/>
              <a:t>perjanjian</a:t>
            </a:r>
            <a:r>
              <a:rPr lang="en-US" dirty="0"/>
              <a:t> </a:t>
            </a:r>
            <a:r>
              <a:rPr lang="en-US" dirty="0" err="1"/>
              <a:t>perdagangan</a:t>
            </a:r>
            <a:r>
              <a:rPr lang="en-US" dirty="0"/>
              <a:t> IJEPA.</a:t>
            </a:r>
            <a:r>
              <a:rPr lang="id-ID" dirty="0"/>
              <a:t> pertumbuhan dengan rata-rata pertumbuhan sebesar 12,7% per tahun. </a:t>
            </a:r>
          </a:p>
          <a:p>
            <a:r>
              <a:rPr lang="id-ID" dirty="0"/>
              <a:t>Namun demikian, perdagangan bilateral antara Indonesia dan Jepang mengalami kontraksi selama dua tahun terakhir sebagai dampak adanya krisis global yang mulai terjadi pada tahun 2012 dan masih terasa hingga saat ini</a:t>
            </a:r>
            <a:endParaRPr lang="en-US" dirty="0"/>
          </a:p>
        </p:txBody>
      </p:sp>
      <p:pic>
        <p:nvPicPr>
          <p:cNvPr id="7" name="Picture Placeholder 6">
            <a:extLst>
              <a:ext uri="{FF2B5EF4-FFF2-40B4-BE49-F238E27FC236}">
                <a16:creationId xmlns:a16="http://schemas.microsoft.com/office/drawing/2014/main" id="{B9EFA9F2-B603-4DCB-97AE-FA44D62D70EF}"/>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23" r="223"/>
          <a:stretch>
            <a:fillRect/>
          </a:stretch>
        </p:blipFill>
        <p:spPr/>
      </p:pic>
      <p:pic>
        <p:nvPicPr>
          <p:cNvPr id="9" name="Picture Placeholder 8">
            <a:extLst>
              <a:ext uri="{FF2B5EF4-FFF2-40B4-BE49-F238E27FC236}">
                <a16:creationId xmlns:a16="http://schemas.microsoft.com/office/drawing/2014/main" id="{9167A043-E357-42D0-94E1-830AE9D8760B}"/>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13223" b="13223"/>
          <a:stretch>
            <a:fillRect/>
          </a:stretch>
        </p:blipFill>
        <p:spPr/>
      </p:pic>
    </p:spTree>
    <p:extLst>
      <p:ext uri="{BB962C8B-B14F-4D97-AF65-F5344CB8AC3E}">
        <p14:creationId xmlns:p14="http://schemas.microsoft.com/office/powerpoint/2010/main" val="3673874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339">
        <p15:prstTrans prst="pageCurlDouble"/>
      </p:transition>
    </mc:Choice>
    <mc:Fallback xmlns="">
      <p:transition spd="slow" advTm="433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p:txBody>
          <a:bodyPr/>
          <a:lstStyle/>
          <a:p>
            <a:r>
              <a:rPr lang="id-ID" dirty="0"/>
              <a:t>Implikasi IJEPA</a:t>
            </a:r>
            <a:endParaRPr lang="en-US" dirty="0"/>
          </a:p>
        </p:txBody>
      </p:sp>
      <p:sp>
        <p:nvSpPr>
          <p:cNvPr id="3" name="フッター プレースホルダー 2"/>
          <p:cNvSpPr>
            <a:spLocks noGrp="1"/>
          </p:cNvSpPr>
          <p:nvPr>
            <p:ph type="ftr" sz="quarter" idx="11"/>
          </p:nvPr>
        </p:nvSpPr>
        <p:spPr/>
        <p:txBody>
          <a:bodyPr/>
          <a:lstStyle/>
          <a:p>
            <a:r>
              <a:rPr lang="en-US" dirty="0" err="1"/>
              <a:t>Sumber</a:t>
            </a:r>
            <a:r>
              <a:rPr lang="en-US" dirty="0"/>
              <a:t>: BPS (2014</a:t>
            </a:r>
            <a:r>
              <a:rPr lang="id-ID" dirty="0"/>
              <a:t>)</a:t>
            </a:r>
            <a:endParaRPr lang="en-US" dirty="0"/>
          </a:p>
        </p:txBody>
      </p:sp>
      <p:sp>
        <p:nvSpPr>
          <p:cNvPr id="4" name="スライド番号プレースホルダー 3"/>
          <p:cNvSpPr>
            <a:spLocks noGrp="1"/>
          </p:cNvSpPr>
          <p:nvPr>
            <p:ph type="sldNum" sz="quarter" idx="12"/>
          </p:nvPr>
        </p:nvSpPr>
        <p:spPr/>
        <p:txBody>
          <a:bodyPr/>
          <a:lstStyle/>
          <a:p>
            <a:r>
              <a:rPr lang="en-US"/>
              <a:t> </a:t>
            </a:r>
            <a:r>
              <a:rPr lang="en-US">
                <a:latin typeface="+mj-lt"/>
              </a:rPr>
              <a:t>SLIDE </a:t>
            </a:r>
            <a:fld id="{511F482C-44AA-46E6-BA1A-E4C16BAF3A94}" type="slidenum">
              <a:rPr lang="en-US" sz="7200" smtClean="0">
                <a:latin typeface="+mj-lt"/>
              </a:rPr>
              <a:pPr/>
              <a:t>11</a:t>
            </a:fld>
            <a:endParaRPr lang="en-US" sz="7200" dirty="0">
              <a:latin typeface="+mj-lt"/>
            </a:endParaRPr>
          </a:p>
        </p:txBody>
      </p:sp>
      <p:sp>
        <p:nvSpPr>
          <p:cNvPr id="17" name="テキスト プレースホルダー 16"/>
          <p:cNvSpPr>
            <a:spLocks noGrp="1"/>
          </p:cNvSpPr>
          <p:nvPr>
            <p:ph type="body" sz="quarter" idx="13"/>
          </p:nvPr>
        </p:nvSpPr>
        <p:spPr/>
        <p:txBody>
          <a:bodyPr/>
          <a:lstStyle/>
          <a:p>
            <a:r>
              <a:rPr lang="id-ID" dirty="0"/>
              <a:t>Terhadap Perdagangan Indonesia</a:t>
            </a:r>
            <a:endParaRPr lang="en-US" dirty="0"/>
          </a:p>
        </p:txBody>
      </p:sp>
      <p:sp>
        <p:nvSpPr>
          <p:cNvPr id="21" name="テキスト プレースホルダー 20"/>
          <p:cNvSpPr>
            <a:spLocks noGrp="1"/>
          </p:cNvSpPr>
          <p:nvPr>
            <p:ph type="body" sz="quarter" idx="22"/>
          </p:nvPr>
        </p:nvSpPr>
        <p:spPr>
          <a:xfrm>
            <a:off x="9143206" y="6996542"/>
            <a:ext cx="8935244" cy="2574080"/>
          </a:xfrm>
        </p:spPr>
        <p:txBody>
          <a:bodyPr>
            <a:normAutofit fontScale="85000" lnSpcReduction="20000"/>
          </a:bodyPr>
          <a:lstStyle/>
          <a:p>
            <a:r>
              <a:rPr lang="id-ID" dirty="0"/>
              <a:t>Dengan kinerja ekspor-impor tersebut, neraca perdagangan Indonesia-Jepang  selama 10 tahun terakhir baik sebelum implementasi maupun sesudah implementasi selalu mengalami surplus. Namun demikian, surplus neraca perdagangan pada periode setelah implementasi IJEPA menunjukkan adanya penurunan kecuali pada tahun 2011 dimana surplus perdagangan mencapai USD 14,3 miliar. Pada tahun 2013, surplus neraca perdagangan Indonesia-Jepang mencapai USD 7,8 miliar yang terdiri dari surplus migas sebesar USD 10,8 miliar dan defisit non migas sebesar USD 3,0 miliar. Sementara itu, secara kumulatif selama Januari-Juni 2014, surplus neraca perdagangan IndonesiaJepang mencapai USD 3,2 miliar terdiri dari surplus migas USD 4,7 miliar dan defisit non migas USD 1,6 miliar </a:t>
            </a:r>
            <a:endParaRPr lang="en-US" dirty="0"/>
          </a:p>
        </p:txBody>
      </p:sp>
      <p:sp>
        <p:nvSpPr>
          <p:cNvPr id="22" name="テキスト プレースホルダー 21"/>
          <p:cNvSpPr>
            <a:spLocks noGrp="1"/>
          </p:cNvSpPr>
          <p:nvPr>
            <p:ph type="body" sz="quarter" idx="23"/>
          </p:nvPr>
        </p:nvSpPr>
        <p:spPr>
          <a:xfrm>
            <a:off x="1413388" y="6996542"/>
            <a:ext cx="7487259" cy="2574080"/>
          </a:xfrm>
        </p:spPr>
        <p:txBody>
          <a:bodyPr>
            <a:normAutofit fontScale="92500" lnSpcReduction="20000"/>
          </a:bodyPr>
          <a:lstStyle/>
          <a:p>
            <a:r>
              <a:rPr lang="en-US" dirty="0" err="1"/>
              <a:t>kinerja</a:t>
            </a:r>
            <a:r>
              <a:rPr lang="en-US" dirty="0"/>
              <a:t> </a:t>
            </a:r>
            <a:r>
              <a:rPr lang="en-US" dirty="0" err="1"/>
              <a:t>impor</a:t>
            </a:r>
            <a:r>
              <a:rPr lang="en-US" dirty="0"/>
              <a:t> Indonesia </a:t>
            </a:r>
            <a:r>
              <a:rPr lang="en-US" dirty="0" err="1"/>
              <a:t>dari</a:t>
            </a:r>
            <a:r>
              <a:rPr lang="en-US" dirty="0"/>
              <a:t> </a:t>
            </a:r>
            <a:r>
              <a:rPr lang="en-US" dirty="0" err="1"/>
              <a:t>Jepang</a:t>
            </a:r>
            <a:r>
              <a:rPr lang="en-US" dirty="0"/>
              <a:t> </a:t>
            </a:r>
            <a:r>
              <a:rPr lang="en-US" dirty="0" err="1"/>
              <a:t>selama</a:t>
            </a:r>
            <a:r>
              <a:rPr lang="en-US" dirty="0"/>
              <a:t> 5 </a:t>
            </a:r>
            <a:r>
              <a:rPr lang="en-US" dirty="0" err="1"/>
              <a:t>tahun</a:t>
            </a:r>
            <a:r>
              <a:rPr lang="en-US" dirty="0"/>
              <a:t> </a:t>
            </a:r>
            <a:r>
              <a:rPr lang="en-US" dirty="0" err="1"/>
              <a:t>terakhir</a:t>
            </a:r>
            <a:r>
              <a:rPr lang="en-US" dirty="0"/>
              <a:t> (2009-2013) juga </a:t>
            </a:r>
            <a:r>
              <a:rPr lang="en-US" dirty="0" err="1"/>
              <a:t>menunjukkan</a:t>
            </a:r>
            <a:r>
              <a:rPr lang="en-US" dirty="0"/>
              <a:t> </a:t>
            </a:r>
            <a:r>
              <a:rPr lang="en-US" dirty="0" err="1"/>
              <a:t>pertumbuhan</a:t>
            </a:r>
            <a:r>
              <a:rPr lang="en-US" dirty="0"/>
              <a:t> </a:t>
            </a:r>
            <a:r>
              <a:rPr lang="en-US" dirty="0" err="1"/>
              <a:t>positif</a:t>
            </a:r>
            <a:r>
              <a:rPr lang="en-US" dirty="0"/>
              <a:t> </a:t>
            </a:r>
            <a:r>
              <a:rPr lang="en-US" dirty="0" err="1"/>
              <a:t>dengan</a:t>
            </a:r>
            <a:r>
              <a:rPr lang="en-US" dirty="0"/>
              <a:t> rata-rata </a:t>
            </a:r>
            <a:r>
              <a:rPr lang="en-US" dirty="0" err="1"/>
              <a:t>pertumbuhan</a:t>
            </a:r>
            <a:r>
              <a:rPr lang="en-US" dirty="0"/>
              <a:t> </a:t>
            </a:r>
            <a:r>
              <a:rPr lang="en-US" dirty="0" err="1"/>
              <a:t>sebesar</a:t>
            </a:r>
            <a:r>
              <a:rPr lang="en-US" dirty="0"/>
              <a:t> 17,8% per </a:t>
            </a:r>
            <a:r>
              <a:rPr lang="en-US" dirty="0" err="1"/>
              <a:t>tahun</a:t>
            </a:r>
            <a:r>
              <a:rPr lang="en-US" dirty="0"/>
              <a:t> </a:t>
            </a:r>
            <a:r>
              <a:rPr lang="id-ID" dirty="0"/>
              <a:t>.</a:t>
            </a:r>
          </a:p>
          <a:p>
            <a:r>
              <a:rPr lang="en-US" dirty="0" err="1"/>
              <a:t>Impor</a:t>
            </a:r>
            <a:r>
              <a:rPr lang="en-US" dirty="0"/>
              <a:t> Indonesia </a:t>
            </a:r>
            <a:r>
              <a:rPr lang="en-US" dirty="0" err="1"/>
              <a:t>dari</a:t>
            </a:r>
            <a:r>
              <a:rPr lang="en-US" dirty="0"/>
              <a:t> </a:t>
            </a:r>
            <a:r>
              <a:rPr lang="en-US" dirty="0" err="1"/>
              <a:t>Jepang</a:t>
            </a:r>
            <a:r>
              <a:rPr lang="en-US" dirty="0"/>
              <a:t> </a:t>
            </a:r>
            <a:r>
              <a:rPr lang="en-US" dirty="0" err="1"/>
              <a:t>tersebut</a:t>
            </a:r>
            <a:r>
              <a:rPr lang="en-US" dirty="0"/>
              <a:t> </a:t>
            </a:r>
            <a:r>
              <a:rPr lang="en-US" dirty="0" err="1"/>
              <a:t>didominasi</a:t>
            </a:r>
            <a:r>
              <a:rPr lang="en-US" dirty="0"/>
              <a:t> oleh </a:t>
            </a:r>
            <a:r>
              <a:rPr lang="en-US" dirty="0" err="1"/>
              <a:t>impor</a:t>
            </a:r>
            <a:r>
              <a:rPr lang="en-US" dirty="0"/>
              <a:t> non </a:t>
            </a:r>
            <a:r>
              <a:rPr lang="en-US" dirty="0" err="1"/>
              <a:t>migas</a:t>
            </a:r>
            <a:r>
              <a:rPr lang="en-US" dirty="0"/>
              <a:t> </a:t>
            </a:r>
            <a:r>
              <a:rPr lang="en-US" dirty="0" err="1"/>
              <a:t>sebesar</a:t>
            </a:r>
            <a:r>
              <a:rPr lang="en-US" dirty="0"/>
              <a:t> 98,8% </a:t>
            </a:r>
            <a:r>
              <a:rPr lang="en-US" dirty="0" err="1"/>
              <a:t>dari</a:t>
            </a:r>
            <a:r>
              <a:rPr lang="en-US" dirty="0"/>
              <a:t> total </a:t>
            </a:r>
            <a:r>
              <a:rPr lang="en-US" dirty="0" err="1"/>
              <a:t>impor</a:t>
            </a:r>
            <a:r>
              <a:rPr lang="en-US" dirty="0"/>
              <a:t> Indonesia </a:t>
            </a:r>
            <a:r>
              <a:rPr lang="en-US" dirty="0" err="1"/>
              <a:t>dari</a:t>
            </a:r>
            <a:r>
              <a:rPr lang="en-US" dirty="0"/>
              <a:t> </a:t>
            </a:r>
            <a:r>
              <a:rPr lang="en-US" dirty="0" err="1"/>
              <a:t>Jepang</a:t>
            </a:r>
            <a:r>
              <a:rPr lang="en-US" dirty="0"/>
              <a:t>. </a:t>
            </a:r>
            <a:r>
              <a:rPr lang="en-US" dirty="0" err="1"/>
              <a:t>Lebih</a:t>
            </a:r>
            <a:r>
              <a:rPr lang="en-US" dirty="0"/>
              <a:t> </a:t>
            </a:r>
            <a:r>
              <a:rPr lang="en-US" dirty="0" err="1"/>
              <a:t>lanjut</a:t>
            </a:r>
            <a:r>
              <a:rPr lang="en-US" dirty="0"/>
              <a:t>, </a:t>
            </a:r>
            <a:r>
              <a:rPr lang="en-US" dirty="0" err="1"/>
              <a:t>kinerja</a:t>
            </a:r>
            <a:r>
              <a:rPr lang="en-US" dirty="0"/>
              <a:t> </a:t>
            </a:r>
            <a:r>
              <a:rPr lang="en-US" dirty="0" err="1"/>
              <a:t>impor</a:t>
            </a:r>
            <a:r>
              <a:rPr lang="en-US" dirty="0"/>
              <a:t> semester I 2014 Indonesia </a:t>
            </a:r>
            <a:r>
              <a:rPr lang="en-US" dirty="0" err="1"/>
              <a:t>dari</a:t>
            </a:r>
            <a:r>
              <a:rPr lang="en-US" dirty="0"/>
              <a:t> </a:t>
            </a:r>
            <a:r>
              <a:rPr lang="en-US" dirty="0" err="1"/>
              <a:t>Jepang</a:t>
            </a:r>
            <a:r>
              <a:rPr lang="en-US" dirty="0"/>
              <a:t> </a:t>
            </a:r>
            <a:r>
              <a:rPr lang="en-US" dirty="0" err="1"/>
              <a:t>mencapai</a:t>
            </a:r>
            <a:r>
              <a:rPr lang="en-US" dirty="0"/>
              <a:t> USD 8,7 </a:t>
            </a:r>
            <a:r>
              <a:rPr lang="en-US" dirty="0" err="1"/>
              <a:t>miliar</a:t>
            </a:r>
            <a:r>
              <a:rPr lang="en-US" dirty="0"/>
              <a:t>, </a:t>
            </a:r>
            <a:r>
              <a:rPr lang="en-US" dirty="0" err="1"/>
              <a:t>turun</a:t>
            </a:r>
            <a:r>
              <a:rPr lang="en-US" dirty="0"/>
              <a:t> 12,2% </a:t>
            </a:r>
            <a:r>
              <a:rPr lang="en-US" dirty="0" err="1"/>
              <a:t>dibandingkan</a:t>
            </a:r>
            <a:r>
              <a:rPr lang="en-US" dirty="0"/>
              <a:t> </a:t>
            </a:r>
            <a:r>
              <a:rPr lang="en-US" dirty="0" err="1"/>
              <a:t>periode</a:t>
            </a:r>
            <a:r>
              <a:rPr lang="en-US" dirty="0"/>
              <a:t> yang </a:t>
            </a:r>
            <a:r>
              <a:rPr lang="en-US" dirty="0" err="1"/>
              <a:t>sama</a:t>
            </a:r>
            <a:r>
              <a:rPr lang="en-US" dirty="0"/>
              <a:t> </a:t>
            </a:r>
            <a:r>
              <a:rPr lang="en-US" dirty="0" err="1"/>
              <a:t>tahun</a:t>
            </a:r>
            <a:r>
              <a:rPr lang="en-US" dirty="0"/>
              <a:t> </a:t>
            </a:r>
            <a:r>
              <a:rPr lang="en-US" dirty="0" err="1"/>
              <a:t>sebelumnya</a:t>
            </a:r>
            <a:endParaRPr lang="en-US" dirty="0"/>
          </a:p>
        </p:txBody>
      </p:sp>
      <p:pic>
        <p:nvPicPr>
          <p:cNvPr id="11" name="Picture Placeholder 10">
            <a:extLst>
              <a:ext uri="{FF2B5EF4-FFF2-40B4-BE49-F238E27FC236}">
                <a16:creationId xmlns:a16="http://schemas.microsoft.com/office/drawing/2014/main" id="{3BEA12D3-13DA-4D4D-8E06-890AB9990E43}"/>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980" r="2980"/>
          <a:stretch>
            <a:fillRect/>
          </a:stretch>
        </p:blipFill>
        <p:spPr/>
      </p:pic>
      <p:pic>
        <p:nvPicPr>
          <p:cNvPr id="13" name="Picture Placeholder 12">
            <a:extLst>
              <a:ext uri="{FF2B5EF4-FFF2-40B4-BE49-F238E27FC236}">
                <a16:creationId xmlns:a16="http://schemas.microsoft.com/office/drawing/2014/main" id="{D51127EF-4C15-479E-9EC3-31C8166CAD52}"/>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916" r="2916"/>
          <a:stretch>
            <a:fillRect/>
          </a:stretch>
        </p:blipFill>
        <p:spPr/>
      </p:pic>
    </p:spTree>
    <p:extLst>
      <p:ext uri="{BB962C8B-B14F-4D97-AF65-F5344CB8AC3E}">
        <p14:creationId xmlns:p14="http://schemas.microsoft.com/office/powerpoint/2010/main" val="488003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339">
        <p15:prstTrans prst="pageCurlDouble"/>
      </p:transition>
    </mc:Choice>
    <mc:Fallback xmlns="">
      <p:transition spd="slow" advTm="4339">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a:xfrm>
            <a:off x="298681" y="652248"/>
            <a:ext cx="12422708" cy="1003675"/>
          </a:xfrm>
        </p:spPr>
        <p:txBody>
          <a:bodyPr>
            <a:normAutofit fontScale="90000"/>
          </a:bodyPr>
          <a:lstStyle/>
          <a:p>
            <a:r>
              <a:rPr lang="id-ID" dirty="0"/>
              <a:t>Kesimpulan Impact IJEPA Terhadap Indonesia</a:t>
            </a:r>
            <a:endParaRPr lang="en-US" dirty="0"/>
          </a:p>
        </p:txBody>
      </p:sp>
      <p:sp>
        <p:nvSpPr>
          <p:cNvPr id="3" name="フッター プレースホルダー 2"/>
          <p:cNvSpPr>
            <a:spLocks noGrp="1"/>
          </p:cNvSpPr>
          <p:nvPr>
            <p:ph type="ftr" sz="quarter" idx="11"/>
          </p:nvPr>
        </p:nvSpPr>
        <p:spPr/>
        <p:txBody>
          <a:bodyPr/>
          <a:lstStyle/>
          <a:p>
            <a:r>
              <a:rPr lang="id-ID" dirty="0"/>
              <a:t>Sumber foto : Kementerian Perdagangan Indonesia</a:t>
            </a:r>
            <a:endParaRPr lang="en-US" dirty="0"/>
          </a:p>
        </p:txBody>
      </p:sp>
      <p:sp>
        <p:nvSpPr>
          <p:cNvPr id="4" name="スライド番号プレースホルダー 3"/>
          <p:cNvSpPr>
            <a:spLocks noGrp="1"/>
          </p:cNvSpPr>
          <p:nvPr>
            <p:ph type="sldNum" sz="quarter" idx="12"/>
          </p:nvPr>
        </p:nvSpPr>
        <p:spPr/>
        <p:txBody>
          <a:bodyPr/>
          <a:lstStyle/>
          <a:p>
            <a:r>
              <a:rPr lang="en-US"/>
              <a:t> </a:t>
            </a:r>
            <a:r>
              <a:rPr lang="en-US">
                <a:latin typeface="+mj-lt"/>
              </a:rPr>
              <a:t>SLIDE </a:t>
            </a:r>
            <a:fld id="{511F482C-44AA-46E6-BA1A-E4C16BAF3A94}" type="slidenum">
              <a:rPr lang="en-US" sz="7200" smtClean="0">
                <a:latin typeface="+mj-lt"/>
              </a:rPr>
              <a:pPr/>
              <a:t>12</a:t>
            </a:fld>
            <a:endParaRPr lang="en-US" sz="7200" dirty="0">
              <a:latin typeface="+mj-lt"/>
            </a:endParaRPr>
          </a:p>
        </p:txBody>
      </p:sp>
      <p:sp>
        <p:nvSpPr>
          <p:cNvPr id="21" name="テキスト プレースホルダー 20"/>
          <p:cNvSpPr>
            <a:spLocks noGrp="1"/>
          </p:cNvSpPr>
          <p:nvPr>
            <p:ph type="body" sz="quarter" idx="15"/>
          </p:nvPr>
        </p:nvSpPr>
        <p:spPr>
          <a:xfrm>
            <a:off x="1104398" y="2622105"/>
            <a:ext cx="16077615" cy="2749995"/>
          </a:xfrm>
        </p:spPr>
        <p:txBody>
          <a:bodyPr>
            <a:normAutofit/>
          </a:bodyPr>
          <a:lstStyle/>
          <a:p>
            <a:pPr algn="ctr"/>
            <a:r>
              <a:rPr lang="id-ID" dirty="0"/>
              <a:t>Jepang bukan hanya sebagai sumber pendanaan terbesar bagi Indonesia, dengan adanya k</a:t>
            </a:r>
            <a:r>
              <a:rPr lang="en-US" dirty="0" err="1"/>
              <a:t>erjasama</a:t>
            </a:r>
            <a:r>
              <a:rPr lang="en-US" dirty="0"/>
              <a:t> IJEPA</a:t>
            </a:r>
            <a:r>
              <a:rPr lang="id-ID" dirty="0"/>
              <a:t> juga</a:t>
            </a:r>
            <a:r>
              <a:rPr lang="en-US" dirty="0"/>
              <a:t> </a:t>
            </a:r>
            <a:r>
              <a:rPr lang="en-US" dirty="0" err="1"/>
              <a:t>memberikan</a:t>
            </a:r>
            <a:r>
              <a:rPr lang="en-US" dirty="0"/>
              <a:t> </a:t>
            </a:r>
            <a:r>
              <a:rPr lang="en-US" dirty="0" err="1"/>
              <a:t>pengaruh</a:t>
            </a:r>
            <a:r>
              <a:rPr lang="en-US" dirty="0"/>
              <a:t> </a:t>
            </a:r>
            <a:r>
              <a:rPr lang="en-US" dirty="0" err="1"/>
              <a:t>positif</a:t>
            </a:r>
            <a:r>
              <a:rPr lang="en-US" dirty="0"/>
              <a:t> </a:t>
            </a:r>
            <a:r>
              <a:rPr lang="en-US" dirty="0" err="1"/>
              <a:t>signifikan</a:t>
            </a:r>
            <a:r>
              <a:rPr lang="en-US" dirty="0"/>
              <a:t> </a:t>
            </a:r>
            <a:r>
              <a:rPr lang="en-US" dirty="0" err="1"/>
              <a:t>terhadap</a:t>
            </a:r>
            <a:r>
              <a:rPr lang="en-US" dirty="0"/>
              <a:t> </a:t>
            </a:r>
            <a:r>
              <a:rPr lang="en-US" dirty="0" err="1"/>
              <a:t>peningkatan</a:t>
            </a:r>
            <a:r>
              <a:rPr lang="en-US" dirty="0"/>
              <a:t> </a:t>
            </a:r>
            <a:r>
              <a:rPr lang="en-US" dirty="0" err="1"/>
              <a:t>ekspor</a:t>
            </a:r>
            <a:r>
              <a:rPr lang="en-US" dirty="0"/>
              <a:t> non </a:t>
            </a:r>
            <a:r>
              <a:rPr lang="en-US" dirty="0" err="1"/>
              <a:t>migas</a:t>
            </a:r>
            <a:r>
              <a:rPr lang="en-US" dirty="0"/>
              <a:t> Indonesia </a:t>
            </a:r>
            <a:r>
              <a:rPr lang="en-US" dirty="0" err="1"/>
              <a:t>ke</a:t>
            </a:r>
            <a:r>
              <a:rPr lang="en-US" dirty="0"/>
              <a:t> </a:t>
            </a:r>
            <a:r>
              <a:rPr lang="en-US" dirty="0" err="1"/>
              <a:t>Jepang</a:t>
            </a:r>
            <a:r>
              <a:rPr lang="en-US" dirty="0"/>
              <a:t>, </a:t>
            </a:r>
            <a:r>
              <a:rPr lang="en-US" dirty="0" err="1"/>
              <a:t>namun</a:t>
            </a:r>
            <a:r>
              <a:rPr lang="en-US" dirty="0"/>
              <a:t> </a:t>
            </a:r>
            <a:r>
              <a:rPr lang="en-US" dirty="0" err="1"/>
              <a:t>tidak</a:t>
            </a:r>
            <a:r>
              <a:rPr lang="en-US" dirty="0"/>
              <a:t> </a:t>
            </a:r>
            <a:r>
              <a:rPr lang="en-US" dirty="0" err="1"/>
              <a:t>menunjukkan</a:t>
            </a:r>
            <a:r>
              <a:rPr lang="en-US" dirty="0"/>
              <a:t> </a:t>
            </a:r>
            <a:r>
              <a:rPr lang="en-US" dirty="0" err="1"/>
              <a:t>adanya</a:t>
            </a:r>
            <a:r>
              <a:rPr lang="en-US" dirty="0"/>
              <a:t> </a:t>
            </a:r>
            <a:r>
              <a:rPr lang="en-US" dirty="0" err="1"/>
              <a:t>perbedaan</a:t>
            </a:r>
            <a:r>
              <a:rPr lang="en-US" dirty="0"/>
              <a:t> yang </a:t>
            </a:r>
            <a:r>
              <a:rPr lang="en-US" dirty="0" err="1"/>
              <a:t>signifikan</a:t>
            </a:r>
            <a:r>
              <a:rPr lang="en-US" dirty="0"/>
              <a:t> </a:t>
            </a:r>
            <a:r>
              <a:rPr lang="en-US" dirty="0" err="1"/>
              <a:t>terhadap</a:t>
            </a:r>
            <a:r>
              <a:rPr lang="en-US" dirty="0"/>
              <a:t> </a:t>
            </a:r>
            <a:r>
              <a:rPr lang="en-US" dirty="0" err="1"/>
              <a:t>peningkatan</a:t>
            </a:r>
            <a:r>
              <a:rPr lang="en-US" dirty="0"/>
              <a:t> </a:t>
            </a:r>
            <a:r>
              <a:rPr lang="en-US" dirty="0" err="1"/>
              <a:t>impor</a:t>
            </a:r>
            <a:r>
              <a:rPr lang="en-US" dirty="0"/>
              <a:t> non </a:t>
            </a:r>
            <a:r>
              <a:rPr lang="en-US" dirty="0" err="1"/>
              <a:t>migas</a:t>
            </a:r>
            <a:r>
              <a:rPr lang="en-US" dirty="0"/>
              <a:t> Indonesia </a:t>
            </a:r>
            <a:r>
              <a:rPr lang="en-US" dirty="0" err="1"/>
              <a:t>dari</a:t>
            </a:r>
            <a:r>
              <a:rPr lang="en-US" dirty="0"/>
              <a:t> </a:t>
            </a:r>
            <a:r>
              <a:rPr lang="en-US" dirty="0" err="1"/>
              <a:t>Jepang</a:t>
            </a:r>
            <a:r>
              <a:rPr lang="en-US" dirty="0"/>
              <a:t> </a:t>
            </a:r>
            <a:r>
              <a:rPr lang="en-US" dirty="0" err="1"/>
              <a:t>sebelum</a:t>
            </a:r>
            <a:r>
              <a:rPr lang="en-US" dirty="0"/>
              <a:t> dan </a:t>
            </a:r>
            <a:r>
              <a:rPr lang="en-US" dirty="0" err="1"/>
              <a:t>sesudah</a:t>
            </a:r>
            <a:r>
              <a:rPr lang="en-US" dirty="0"/>
              <a:t> </a:t>
            </a:r>
            <a:r>
              <a:rPr lang="en-US" dirty="0" err="1"/>
              <a:t>adanya</a:t>
            </a:r>
            <a:r>
              <a:rPr lang="en-US" dirty="0"/>
              <a:t> IJEPA. Oleh </a:t>
            </a:r>
            <a:r>
              <a:rPr lang="en-US" dirty="0" err="1"/>
              <a:t>karena</a:t>
            </a:r>
            <a:r>
              <a:rPr lang="en-US" dirty="0"/>
              <a:t> </a:t>
            </a:r>
            <a:r>
              <a:rPr lang="en-US" dirty="0" err="1"/>
              <a:t>itu</a:t>
            </a:r>
            <a:r>
              <a:rPr lang="en-US" dirty="0"/>
              <a:t>, </a:t>
            </a:r>
            <a:r>
              <a:rPr lang="en-US" dirty="0" err="1"/>
              <a:t>secara</a:t>
            </a:r>
            <a:r>
              <a:rPr lang="en-US" dirty="0"/>
              <a:t> </a:t>
            </a:r>
            <a:r>
              <a:rPr lang="en-US" dirty="0" err="1"/>
              <a:t>empiris</a:t>
            </a:r>
            <a:r>
              <a:rPr lang="en-US" dirty="0"/>
              <a:t> </a:t>
            </a:r>
            <a:r>
              <a:rPr lang="en-US" dirty="0" err="1"/>
              <a:t>terbukti</a:t>
            </a:r>
            <a:r>
              <a:rPr lang="en-US" dirty="0"/>
              <a:t> </a:t>
            </a:r>
            <a:r>
              <a:rPr lang="en-US" dirty="0" err="1"/>
              <a:t>bahwa</a:t>
            </a:r>
            <a:r>
              <a:rPr lang="en-US" dirty="0"/>
              <a:t> </a:t>
            </a:r>
            <a:r>
              <a:rPr lang="en-US" dirty="0" err="1"/>
              <a:t>adanya</a:t>
            </a:r>
            <a:r>
              <a:rPr lang="en-US" dirty="0"/>
              <a:t> IJEPA </a:t>
            </a:r>
            <a:r>
              <a:rPr lang="en-US" dirty="0" err="1"/>
              <a:t>memberikan</a:t>
            </a:r>
            <a:r>
              <a:rPr lang="en-US" dirty="0"/>
              <a:t> </a:t>
            </a:r>
            <a:r>
              <a:rPr lang="en-US" dirty="0" err="1"/>
              <a:t>manfaat</a:t>
            </a:r>
            <a:r>
              <a:rPr lang="en-US" dirty="0"/>
              <a:t> yang </a:t>
            </a:r>
            <a:r>
              <a:rPr lang="en-US" dirty="0" err="1"/>
              <a:t>besar</a:t>
            </a:r>
            <a:r>
              <a:rPr lang="en-US" dirty="0"/>
              <a:t> </a:t>
            </a:r>
            <a:r>
              <a:rPr lang="en-US" dirty="0" err="1"/>
              <a:t>bagi</a:t>
            </a:r>
            <a:r>
              <a:rPr lang="en-US" dirty="0"/>
              <a:t> </a:t>
            </a:r>
            <a:r>
              <a:rPr lang="en-US" dirty="0" err="1"/>
              <a:t>perdagangan</a:t>
            </a:r>
            <a:r>
              <a:rPr lang="en-US" dirty="0"/>
              <a:t> </a:t>
            </a:r>
            <a:r>
              <a:rPr lang="en-US" dirty="0" err="1"/>
              <a:t>luar</a:t>
            </a:r>
            <a:r>
              <a:rPr lang="en-US" dirty="0"/>
              <a:t> negeri Indonesia</a:t>
            </a:r>
            <a:r>
              <a:rPr lang="id-ID" dirty="0"/>
              <a:t> yang tidak hanya mengandalkan migas saja namun juga perdagangan </a:t>
            </a:r>
            <a:r>
              <a:rPr lang="sv-SE" dirty="0"/>
              <a:t>barang-barang tambang seperti batubara dan nikel, karet, kayu dan produk perikanan.</a:t>
            </a:r>
            <a:r>
              <a:rPr lang="id-ID" dirty="0"/>
              <a:t> Maka dari itu hal ini selaras dengan motivasi, bila ingin menjadi negara maju, bermitralah dengan negara-negara maju.</a:t>
            </a:r>
            <a:endParaRPr lang="sv-SE" dirty="0"/>
          </a:p>
        </p:txBody>
      </p:sp>
      <p:pic>
        <p:nvPicPr>
          <p:cNvPr id="17" name="Picture 16">
            <a:extLst>
              <a:ext uri="{FF2B5EF4-FFF2-40B4-BE49-F238E27FC236}">
                <a16:creationId xmlns:a16="http://schemas.microsoft.com/office/drawing/2014/main" id="{364CD534-EA0C-44CF-BB68-090F06334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635" y="5143500"/>
            <a:ext cx="6475142" cy="42776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36072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424">
        <p15:prstTrans prst="pageCurlDouble"/>
      </p:transition>
    </mc:Choice>
    <mc:Fallback xmlns="">
      <p:transition spd="slow" advTm="4424">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a:xfrm>
            <a:off x="298681" y="652248"/>
            <a:ext cx="12422708" cy="1003675"/>
          </a:xfrm>
        </p:spPr>
        <p:txBody>
          <a:bodyPr>
            <a:normAutofit/>
          </a:bodyPr>
          <a:lstStyle/>
          <a:p>
            <a:r>
              <a:rPr lang="id-ID" dirty="0"/>
              <a:t>Kesimpulan</a:t>
            </a:r>
            <a:endParaRPr lang="en-US" dirty="0"/>
          </a:p>
        </p:txBody>
      </p:sp>
      <p:sp>
        <p:nvSpPr>
          <p:cNvPr id="3" name="フッター プレースホルダー 2"/>
          <p:cNvSpPr>
            <a:spLocks noGrp="1"/>
          </p:cNvSpPr>
          <p:nvPr>
            <p:ph type="ftr" sz="quarter" idx="11"/>
          </p:nvPr>
        </p:nvSpPr>
        <p:spPr/>
        <p:txBody>
          <a:bodyPr/>
          <a:lstStyle/>
          <a:p>
            <a:r>
              <a:rPr lang="id-ID" dirty="0"/>
              <a:t>Sumber foto : Kementerian Perdagangan Indonesia</a:t>
            </a:r>
            <a:endParaRPr lang="en-US" dirty="0"/>
          </a:p>
        </p:txBody>
      </p:sp>
      <p:sp>
        <p:nvSpPr>
          <p:cNvPr id="4" name="スライド番号プレースホルダー 3"/>
          <p:cNvSpPr>
            <a:spLocks noGrp="1"/>
          </p:cNvSpPr>
          <p:nvPr>
            <p:ph type="sldNum" sz="quarter" idx="12"/>
          </p:nvPr>
        </p:nvSpPr>
        <p:spPr/>
        <p:txBody>
          <a:bodyPr/>
          <a:lstStyle/>
          <a:p>
            <a:r>
              <a:rPr lang="en-US"/>
              <a:t> </a:t>
            </a:r>
            <a:r>
              <a:rPr lang="en-US">
                <a:latin typeface="+mj-lt"/>
              </a:rPr>
              <a:t>SLIDE </a:t>
            </a:r>
            <a:fld id="{511F482C-44AA-46E6-BA1A-E4C16BAF3A94}" type="slidenum">
              <a:rPr lang="en-US" sz="7200" smtClean="0">
                <a:latin typeface="+mj-lt"/>
              </a:rPr>
              <a:pPr/>
              <a:t>13</a:t>
            </a:fld>
            <a:endParaRPr lang="en-US" sz="7200" dirty="0">
              <a:latin typeface="+mj-lt"/>
            </a:endParaRPr>
          </a:p>
        </p:txBody>
      </p:sp>
      <p:sp>
        <p:nvSpPr>
          <p:cNvPr id="21" name="テキスト プレースホルダー 20"/>
          <p:cNvSpPr>
            <a:spLocks noGrp="1"/>
          </p:cNvSpPr>
          <p:nvPr>
            <p:ph type="body" sz="quarter" idx="15"/>
          </p:nvPr>
        </p:nvSpPr>
        <p:spPr>
          <a:xfrm>
            <a:off x="1104398" y="2622105"/>
            <a:ext cx="16077615" cy="2749995"/>
          </a:xfrm>
        </p:spPr>
        <p:txBody>
          <a:bodyPr>
            <a:normAutofit/>
          </a:bodyPr>
          <a:lstStyle/>
          <a:p>
            <a:pPr algn="ctr"/>
            <a:r>
              <a:rPr lang="id-ID" dirty="0"/>
              <a:t>Maka dapat diambil garis besarnya, bahwa negara-negara Asia Timur sebagai </a:t>
            </a:r>
            <a:r>
              <a:rPr lang="id-ID" i="1" dirty="0"/>
              <a:t>East Asia Miracle </a:t>
            </a:r>
            <a:r>
              <a:rPr lang="id-ID" dirty="0"/>
              <a:t>menjadi salah satu acuan bagi negara-negara lain untuk dapat bangkit dari berbagai permasalahan ekonomi yang dialami tak terkecuali bagi Indonesia. Oleh karenanya Indonesia membangun berbagai sektor kerjasama dengan negara-negara Asia Timur seperti China, Korea Selatan dan Jepang yang direfleksikan dengan kerjasama Asean Plus Three untuk dapat mendapat dampak positif terhadap kerjasama yang dijalani. Jepang sebagai salah satu sumber dana luar negeri bagi Indonesia juga turut mempunyai andil penting bagi kemjuan industri Indonesia seperti ikatan kerjasama IJEPA yang bisa kita lihat implikasinya sangat positif untuk Indonesia.</a:t>
            </a:r>
            <a:endParaRPr lang="sv-SE" dirty="0"/>
          </a:p>
        </p:txBody>
      </p:sp>
      <p:pic>
        <p:nvPicPr>
          <p:cNvPr id="5" name="Picture 4">
            <a:extLst>
              <a:ext uri="{FF2B5EF4-FFF2-40B4-BE49-F238E27FC236}">
                <a16:creationId xmlns:a16="http://schemas.microsoft.com/office/drawing/2014/main" id="{625EB223-3430-407A-BE2F-5821CB1B1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81" y="5551186"/>
            <a:ext cx="9143206" cy="3372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7E7413C3-4DC5-4584-853A-7AC698F25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2356" y="5549899"/>
            <a:ext cx="4776776" cy="3373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93651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424">
        <p15:prstTrans prst="pageCurlDouble"/>
      </p:transition>
    </mc:Choice>
    <mc:Fallback xmlns="">
      <p:transition spd="slow" advTm="4424">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lang="en-US" dirty="0"/>
              <a:t>That’s all. Thank you very much! </a:t>
            </a:r>
            <a:r>
              <a:rPr lang="en-US" dirty="0">
                <a:sym typeface="Wingdings" panose="05000000000000000000" pitchFamily="2" charset="2"/>
              </a:rPr>
              <a:t></a:t>
            </a:r>
            <a:endParaRPr lang="en-US" dirty="0"/>
          </a:p>
        </p:txBody>
      </p:sp>
      <p:sp>
        <p:nvSpPr>
          <p:cNvPr id="6" name="サブタイトル 5"/>
          <p:cNvSpPr>
            <a:spLocks noGrp="1"/>
          </p:cNvSpPr>
          <p:nvPr>
            <p:ph type="subTitle" idx="1"/>
          </p:nvPr>
        </p:nvSpPr>
        <p:spPr/>
        <p:txBody>
          <a:bodyPr/>
          <a:lstStyle/>
          <a:p>
            <a:r>
              <a:rPr lang="en-US" dirty="0"/>
              <a:t>Any Questions?</a:t>
            </a:r>
          </a:p>
        </p:txBody>
      </p:sp>
    </p:spTree>
    <p:extLst>
      <p:ext uri="{BB962C8B-B14F-4D97-AF65-F5344CB8AC3E}">
        <p14:creationId xmlns:p14="http://schemas.microsoft.com/office/powerpoint/2010/main" val="249418724"/>
      </p:ext>
    </p:extLst>
  </p:cSld>
  <p:clrMapOvr>
    <a:masterClrMapping/>
  </p:clrMapOvr>
  <mc:AlternateContent xmlns:mc="http://schemas.openxmlformats.org/markup-compatibility/2006" xmlns:p14="http://schemas.microsoft.com/office/powerpoint/2010/main">
    <mc:Choice Requires="p14">
      <p:transition spd="slow" p14:dur="1500" advTm="10205">
        <p14:vortex dir="r"/>
      </p:transition>
    </mc:Choice>
    <mc:Fallback xmlns="">
      <p:transition spd="slow" advTm="10205">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a:t>Agenda</a:t>
            </a:r>
          </a:p>
        </p:txBody>
      </p:sp>
      <p:sp>
        <p:nvSpPr>
          <p:cNvPr id="3" name="フッター プレースホルダー 2"/>
          <p:cNvSpPr>
            <a:spLocks noGrp="1"/>
          </p:cNvSpPr>
          <p:nvPr>
            <p:ph type="ftr" sz="quarter" idx="11"/>
          </p:nvPr>
        </p:nvSpPr>
        <p:spPr/>
        <p:txBody>
          <a:bodyPr/>
          <a:lstStyle/>
          <a:p>
            <a:r>
              <a:rPr lang="en-US" dirty="0"/>
              <a:t>The Power of PowerPoint  |  http://thepopp.com</a:t>
            </a:r>
          </a:p>
        </p:txBody>
      </p:sp>
      <p:sp>
        <p:nvSpPr>
          <p:cNvPr id="4" name="スライド番号プレースホルダー 3"/>
          <p:cNvSpPr>
            <a:spLocks noGrp="1"/>
          </p:cNvSpPr>
          <p:nvPr>
            <p:ph type="sldNum" sz="quarter" idx="12"/>
          </p:nvPr>
        </p:nvSpPr>
        <p:spPr/>
        <p:txBody>
          <a:bodyPr/>
          <a:lstStyle/>
          <a:p>
            <a:r>
              <a:rPr lang="en-US"/>
              <a:t> </a:t>
            </a:r>
            <a:r>
              <a:rPr lang="en-US">
                <a:latin typeface="+mj-lt"/>
              </a:rPr>
              <a:t>SLIDE </a:t>
            </a:r>
            <a:fld id="{511F482C-44AA-46E6-BA1A-E4C16BAF3A94}" type="slidenum">
              <a:rPr lang="en-US" sz="7200" smtClean="0">
                <a:latin typeface="+mj-lt"/>
              </a:rPr>
              <a:pPr/>
              <a:t>2</a:t>
            </a:fld>
            <a:endParaRPr lang="en-US" sz="7200" dirty="0">
              <a:latin typeface="+mj-lt"/>
            </a:endParaRPr>
          </a:p>
        </p:txBody>
      </p:sp>
      <p:sp>
        <p:nvSpPr>
          <p:cNvPr id="5" name="テキスト プレースホルダー 4"/>
          <p:cNvSpPr>
            <a:spLocks noGrp="1"/>
          </p:cNvSpPr>
          <p:nvPr>
            <p:ph type="body" sz="quarter" idx="13"/>
          </p:nvPr>
        </p:nvSpPr>
        <p:spPr/>
        <p:txBody>
          <a:bodyPr/>
          <a:lstStyle/>
          <a:p>
            <a:r>
              <a:rPr lang="en-US" dirty="0"/>
              <a:t>The story of this presentation</a:t>
            </a:r>
          </a:p>
        </p:txBody>
      </p:sp>
      <p:sp>
        <p:nvSpPr>
          <p:cNvPr id="16" name="テキスト ボックス 15"/>
          <p:cNvSpPr txBox="1"/>
          <p:nvPr/>
        </p:nvSpPr>
        <p:spPr>
          <a:xfrm>
            <a:off x="1036980" y="5839968"/>
            <a:ext cx="3027660" cy="1569660"/>
          </a:xfrm>
          <a:prstGeom prst="rect">
            <a:avLst/>
          </a:prstGeom>
          <a:noFill/>
        </p:spPr>
        <p:txBody>
          <a:bodyPr wrap="square" rtlCol="0">
            <a:spAutoFit/>
          </a:bodyPr>
          <a:lstStyle/>
          <a:p>
            <a:pPr algn="ctr"/>
            <a:r>
              <a:rPr lang="id-ID" sz="3200" dirty="0">
                <a:solidFill>
                  <a:schemeClr val="accent2"/>
                </a:solidFill>
                <a:latin typeface="Aileron Thin" pitchFamily="50" charset="0"/>
              </a:rPr>
              <a:t>Perkembangan Ekonomi Asia Timur (UMUM)</a:t>
            </a:r>
            <a:endParaRPr lang="en-US" sz="3200" dirty="0">
              <a:solidFill>
                <a:schemeClr val="accent2"/>
              </a:solidFill>
              <a:latin typeface="Aileron Thin" pitchFamily="50" charset="0"/>
            </a:endParaRPr>
          </a:p>
        </p:txBody>
      </p:sp>
      <p:sp>
        <p:nvSpPr>
          <p:cNvPr id="18" name="テキスト ボックス 17"/>
          <p:cNvSpPr txBox="1"/>
          <p:nvPr/>
        </p:nvSpPr>
        <p:spPr>
          <a:xfrm>
            <a:off x="4282074" y="5839968"/>
            <a:ext cx="3027660" cy="584775"/>
          </a:xfrm>
          <a:prstGeom prst="rect">
            <a:avLst/>
          </a:prstGeom>
          <a:noFill/>
        </p:spPr>
        <p:txBody>
          <a:bodyPr wrap="square" rtlCol="0">
            <a:spAutoFit/>
          </a:bodyPr>
          <a:lstStyle/>
          <a:p>
            <a:pPr algn="ctr"/>
            <a:r>
              <a:rPr lang="id-ID" sz="3200" dirty="0">
                <a:solidFill>
                  <a:schemeClr val="accent2"/>
                </a:solidFill>
                <a:latin typeface="Aileron Thin" pitchFamily="50" charset="0"/>
              </a:rPr>
              <a:t>ASEAN PLUS 3</a:t>
            </a:r>
            <a:endParaRPr lang="en-US" sz="3200" dirty="0">
              <a:solidFill>
                <a:schemeClr val="accent2"/>
              </a:solidFill>
              <a:latin typeface="Aileron Thin" pitchFamily="50" charset="0"/>
            </a:endParaRPr>
          </a:p>
        </p:txBody>
      </p:sp>
      <p:sp>
        <p:nvSpPr>
          <p:cNvPr id="19" name="テキスト ボックス 18"/>
          <p:cNvSpPr txBox="1"/>
          <p:nvPr/>
        </p:nvSpPr>
        <p:spPr>
          <a:xfrm>
            <a:off x="4171686" y="6408759"/>
            <a:ext cx="3255264" cy="1015663"/>
          </a:xfrm>
          <a:prstGeom prst="rect">
            <a:avLst/>
          </a:prstGeom>
          <a:noFill/>
        </p:spPr>
        <p:txBody>
          <a:bodyPr wrap="square" rtlCol="0">
            <a:spAutoFit/>
          </a:bodyPr>
          <a:lstStyle/>
          <a:p>
            <a:pPr algn="ctr"/>
            <a:r>
              <a:rPr lang="id-ID" sz="2000" dirty="0">
                <a:solidFill>
                  <a:schemeClr val="bg1">
                    <a:lumMod val="90000"/>
                    <a:lumOff val="10000"/>
                  </a:schemeClr>
                </a:solidFill>
              </a:rPr>
              <a:t>Refleksi kerjasama multilateral asia timur dengan Indonesia</a:t>
            </a:r>
            <a:endParaRPr lang="en-US" sz="2000" dirty="0">
              <a:solidFill>
                <a:schemeClr val="bg1">
                  <a:lumMod val="90000"/>
                  <a:lumOff val="10000"/>
                </a:schemeClr>
              </a:solidFill>
            </a:endParaRPr>
          </a:p>
        </p:txBody>
      </p:sp>
      <p:sp>
        <p:nvSpPr>
          <p:cNvPr id="20" name="テキスト ボックス 19"/>
          <p:cNvSpPr txBox="1"/>
          <p:nvPr/>
        </p:nvSpPr>
        <p:spPr>
          <a:xfrm>
            <a:off x="7522074" y="5839967"/>
            <a:ext cx="3027660" cy="584775"/>
          </a:xfrm>
          <a:prstGeom prst="rect">
            <a:avLst/>
          </a:prstGeom>
          <a:noFill/>
        </p:spPr>
        <p:txBody>
          <a:bodyPr wrap="square" rtlCol="0">
            <a:spAutoFit/>
          </a:bodyPr>
          <a:lstStyle/>
          <a:p>
            <a:pPr algn="ctr"/>
            <a:r>
              <a:rPr lang="id-ID" sz="3200" dirty="0">
                <a:solidFill>
                  <a:schemeClr val="accent2"/>
                </a:solidFill>
                <a:latin typeface="Aileron Thin" pitchFamily="50" charset="0"/>
              </a:rPr>
              <a:t>IJEPA</a:t>
            </a:r>
            <a:endParaRPr lang="en-US" sz="3200" dirty="0">
              <a:solidFill>
                <a:schemeClr val="accent2"/>
              </a:solidFill>
              <a:latin typeface="Aileron Thin" pitchFamily="50" charset="0"/>
            </a:endParaRPr>
          </a:p>
        </p:txBody>
      </p:sp>
      <p:sp>
        <p:nvSpPr>
          <p:cNvPr id="21" name="テキスト ボックス 20"/>
          <p:cNvSpPr txBox="1"/>
          <p:nvPr/>
        </p:nvSpPr>
        <p:spPr>
          <a:xfrm>
            <a:off x="7411686" y="6408758"/>
            <a:ext cx="3255264" cy="1015663"/>
          </a:xfrm>
          <a:prstGeom prst="rect">
            <a:avLst/>
          </a:prstGeom>
          <a:noFill/>
        </p:spPr>
        <p:txBody>
          <a:bodyPr wrap="square" rtlCol="0">
            <a:spAutoFit/>
          </a:bodyPr>
          <a:lstStyle/>
          <a:p>
            <a:pPr algn="ctr"/>
            <a:r>
              <a:rPr lang="id-ID" sz="2000" dirty="0">
                <a:solidFill>
                  <a:schemeClr val="bg1">
                    <a:lumMod val="90000"/>
                    <a:lumOff val="10000"/>
                  </a:schemeClr>
                </a:solidFill>
              </a:rPr>
              <a:t>Jepang sebagai negara Asia Timur paling berpengaruh bagi Indonesia</a:t>
            </a:r>
            <a:endParaRPr lang="en-US" sz="2000" dirty="0">
              <a:solidFill>
                <a:schemeClr val="bg1">
                  <a:lumMod val="90000"/>
                  <a:lumOff val="10000"/>
                </a:schemeClr>
              </a:solidFill>
            </a:endParaRPr>
          </a:p>
        </p:txBody>
      </p:sp>
      <p:sp>
        <p:nvSpPr>
          <p:cNvPr id="22" name="テキスト ボックス 21"/>
          <p:cNvSpPr txBox="1"/>
          <p:nvPr/>
        </p:nvSpPr>
        <p:spPr>
          <a:xfrm>
            <a:off x="10777338" y="5839968"/>
            <a:ext cx="3027660" cy="2062103"/>
          </a:xfrm>
          <a:prstGeom prst="rect">
            <a:avLst/>
          </a:prstGeom>
          <a:noFill/>
        </p:spPr>
        <p:txBody>
          <a:bodyPr wrap="square" rtlCol="0">
            <a:spAutoFit/>
          </a:bodyPr>
          <a:lstStyle/>
          <a:p>
            <a:pPr algn="ctr"/>
            <a:r>
              <a:rPr lang="id-ID" sz="3200" dirty="0">
                <a:solidFill>
                  <a:schemeClr val="accent2"/>
                </a:solidFill>
                <a:latin typeface="Aileron Thin" pitchFamily="50" charset="0"/>
              </a:rPr>
              <a:t>Analisa Implikasinya Terhadap Indonesia</a:t>
            </a:r>
            <a:endParaRPr lang="en-US" sz="3200" dirty="0">
              <a:solidFill>
                <a:schemeClr val="accent2"/>
              </a:solidFill>
              <a:latin typeface="Aileron Thin" pitchFamily="50" charset="0"/>
            </a:endParaRPr>
          </a:p>
        </p:txBody>
      </p:sp>
      <p:sp>
        <p:nvSpPr>
          <p:cNvPr id="24" name="テキスト ボックス 23"/>
          <p:cNvSpPr txBox="1"/>
          <p:nvPr/>
        </p:nvSpPr>
        <p:spPr>
          <a:xfrm>
            <a:off x="14002074" y="5839966"/>
            <a:ext cx="3027660" cy="584775"/>
          </a:xfrm>
          <a:prstGeom prst="rect">
            <a:avLst/>
          </a:prstGeom>
          <a:noFill/>
        </p:spPr>
        <p:txBody>
          <a:bodyPr wrap="square" rtlCol="0">
            <a:spAutoFit/>
          </a:bodyPr>
          <a:lstStyle/>
          <a:p>
            <a:pPr algn="ctr"/>
            <a:r>
              <a:rPr lang="id-ID" sz="3200" dirty="0">
                <a:solidFill>
                  <a:schemeClr val="accent2"/>
                </a:solidFill>
                <a:latin typeface="Aileron Thin" pitchFamily="50" charset="0"/>
              </a:rPr>
              <a:t>Kesimpulan</a:t>
            </a:r>
            <a:endParaRPr lang="en-US" sz="3200" dirty="0">
              <a:solidFill>
                <a:schemeClr val="accent2"/>
              </a:solidFill>
              <a:latin typeface="Aileron Thin" pitchFamily="50" charset="0"/>
            </a:endParaRPr>
          </a:p>
        </p:txBody>
      </p:sp>
      <p:cxnSp>
        <p:nvCxnSpPr>
          <p:cNvPr id="30" name="直線コネクタ 29"/>
          <p:cNvCxnSpPr>
            <a:stCxn id="7" idx="2"/>
          </p:cNvCxnSpPr>
          <p:nvPr/>
        </p:nvCxnSpPr>
        <p:spPr>
          <a:xfrm flipH="1">
            <a:off x="0" y="4664064"/>
            <a:ext cx="1568352" cy="0"/>
          </a:xfrm>
          <a:prstGeom prst="line">
            <a:avLst/>
          </a:prstGeom>
          <a:ln w="38100">
            <a:solidFill>
              <a:srgbClr val="3A75FB"/>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9" idx="2"/>
            <a:endCxn id="7" idx="6"/>
          </p:cNvCxnSpPr>
          <p:nvPr/>
        </p:nvCxnSpPr>
        <p:spPr>
          <a:xfrm flipH="1">
            <a:off x="3543456" y="4664064"/>
            <a:ext cx="1264896" cy="0"/>
          </a:xfrm>
          <a:prstGeom prst="line">
            <a:avLst/>
          </a:prstGeom>
          <a:ln w="38100">
            <a:solidFill>
              <a:srgbClr val="3A75FB"/>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13" idx="2"/>
            <a:endCxn id="9" idx="6"/>
          </p:cNvCxnSpPr>
          <p:nvPr/>
        </p:nvCxnSpPr>
        <p:spPr>
          <a:xfrm flipH="1">
            <a:off x="6783456" y="4664064"/>
            <a:ext cx="1264896" cy="0"/>
          </a:xfrm>
          <a:prstGeom prst="line">
            <a:avLst/>
          </a:prstGeom>
          <a:ln w="38100">
            <a:solidFill>
              <a:srgbClr val="3A75FB"/>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10" idx="2"/>
            <a:endCxn id="13" idx="6"/>
          </p:cNvCxnSpPr>
          <p:nvPr/>
        </p:nvCxnSpPr>
        <p:spPr>
          <a:xfrm flipH="1">
            <a:off x="10023456" y="4664064"/>
            <a:ext cx="1264896" cy="0"/>
          </a:xfrm>
          <a:prstGeom prst="line">
            <a:avLst/>
          </a:prstGeom>
          <a:ln w="38100">
            <a:solidFill>
              <a:srgbClr val="3A75FB"/>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stCxn id="14" idx="2"/>
            <a:endCxn id="10" idx="6"/>
          </p:cNvCxnSpPr>
          <p:nvPr/>
        </p:nvCxnSpPr>
        <p:spPr>
          <a:xfrm flipH="1">
            <a:off x="13263456" y="4664064"/>
            <a:ext cx="1264896" cy="0"/>
          </a:xfrm>
          <a:prstGeom prst="line">
            <a:avLst/>
          </a:prstGeom>
          <a:ln w="38100">
            <a:solidFill>
              <a:srgbClr val="3A75FB"/>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endCxn id="14" idx="6"/>
          </p:cNvCxnSpPr>
          <p:nvPr/>
        </p:nvCxnSpPr>
        <p:spPr>
          <a:xfrm flipH="1">
            <a:off x="16503456" y="4664064"/>
            <a:ext cx="1782957" cy="0"/>
          </a:xfrm>
          <a:prstGeom prst="line">
            <a:avLst/>
          </a:prstGeom>
          <a:ln w="38100">
            <a:solidFill>
              <a:srgbClr val="3A75FB"/>
            </a:solidFill>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1568352" y="3676512"/>
            <a:ext cx="1975104" cy="1975104"/>
          </a:xfrm>
          <a:prstGeom prst="ellipse">
            <a:avLst/>
          </a:prstGeom>
          <a:gradFill flip="none" rotWithShape="1">
            <a:gsLst>
              <a:gs pos="0">
                <a:schemeClr val="bg1">
                  <a:lumMod val="75000"/>
                  <a:lumOff val="25000"/>
                  <a:tint val="66000"/>
                  <a:satMod val="160000"/>
                </a:schemeClr>
              </a:gs>
              <a:gs pos="50000">
                <a:schemeClr val="bg1">
                  <a:lumMod val="10000"/>
                  <a:lumOff val="9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id-ID" dirty="0">
                <a:solidFill>
                  <a:schemeClr val="bg1"/>
                </a:solidFill>
              </a:rPr>
              <a:t>POIN 1</a:t>
            </a:r>
            <a:endParaRPr lang="en-US" dirty="0">
              <a:solidFill>
                <a:schemeClr val="bg1"/>
              </a:solidFill>
            </a:endParaRPr>
          </a:p>
        </p:txBody>
      </p:sp>
      <p:sp>
        <p:nvSpPr>
          <p:cNvPr id="9" name="円/楕円 8"/>
          <p:cNvSpPr/>
          <p:nvPr/>
        </p:nvSpPr>
        <p:spPr>
          <a:xfrm>
            <a:off x="4808352" y="3676512"/>
            <a:ext cx="1975104" cy="1975104"/>
          </a:xfrm>
          <a:prstGeom prst="ellipse">
            <a:avLst/>
          </a:prstGeom>
          <a:gradFill flip="none" rotWithShape="1">
            <a:gsLst>
              <a:gs pos="0">
                <a:schemeClr val="bg1">
                  <a:lumMod val="75000"/>
                  <a:lumOff val="25000"/>
                  <a:tint val="66000"/>
                  <a:satMod val="160000"/>
                </a:schemeClr>
              </a:gs>
              <a:gs pos="50000">
                <a:schemeClr val="bg1">
                  <a:lumMod val="10000"/>
                  <a:lumOff val="9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id-ID" dirty="0">
                <a:solidFill>
                  <a:schemeClr val="bg1"/>
                </a:solidFill>
              </a:rPr>
              <a:t>POIN 2</a:t>
            </a:r>
            <a:endParaRPr lang="en-US" dirty="0">
              <a:solidFill>
                <a:schemeClr val="bg1"/>
              </a:solidFill>
            </a:endParaRPr>
          </a:p>
        </p:txBody>
      </p:sp>
      <p:sp>
        <p:nvSpPr>
          <p:cNvPr id="10" name="円/楕円 9"/>
          <p:cNvSpPr/>
          <p:nvPr/>
        </p:nvSpPr>
        <p:spPr>
          <a:xfrm>
            <a:off x="11288352" y="3676512"/>
            <a:ext cx="1975104" cy="1975104"/>
          </a:xfrm>
          <a:prstGeom prst="ellipse">
            <a:avLst/>
          </a:prstGeom>
          <a:gradFill flip="none" rotWithShape="1">
            <a:gsLst>
              <a:gs pos="0">
                <a:schemeClr val="accent1"/>
              </a:gs>
              <a:gs pos="42000">
                <a:schemeClr val="accent1">
                  <a:lumMod val="75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id-ID" dirty="0">
                <a:solidFill>
                  <a:schemeClr val="bg1">
                    <a:lumMod val="10000"/>
                    <a:lumOff val="90000"/>
                  </a:schemeClr>
                </a:solidFill>
              </a:rPr>
              <a:t>POIN 4</a:t>
            </a:r>
            <a:endParaRPr lang="en-US" dirty="0">
              <a:solidFill>
                <a:schemeClr val="bg1">
                  <a:lumMod val="10000"/>
                  <a:lumOff val="90000"/>
                </a:schemeClr>
              </a:solidFill>
            </a:endParaRPr>
          </a:p>
        </p:txBody>
      </p:sp>
      <p:sp>
        <p:nvSpPr>
          <p:cNvPr id="13" name="円/楕円 12"/>
          <p:cNvSpPr/>
          <p:nvPr/>
        </p:nvSpPr>
        <p:spPr>
          <a:xfrm>
            <a:off x="8048352" y="3676512"/>
            <a:ext cx="1975104" cy="1975104"/>
          </a:xfrm>
          <a:prstGeom prst="ellipse">
            <a:avLst/>
          </a:prstGeom>
          <a:gradFill flip="none" rotWithShape="1">
            <a:gsLst>
              <a:gs pos="0">
                <a:schemeClr val="bg1">
                  <a:lumMod val="75000"/>
                  <a:lumOff val="25000"/>
                  <a:tint val="66000"/>
                  <a:satMod val="160000"/>
                </a:schemeClr>
              </a:gs>
              <a:gs pos="50000">
                <a:schemeClr val="bg1">
                  <a:lumMod val="10000"/>
                  <a:lumOff val="9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id-ID" dirty="0">
                <a:solidFill>
                  <a:schemeClr val="bg1"/>
                </a:solidFill>
              </a:rPr>
              <a:t>POIN 3</a:t>
            </a:r>
            <a:endParaRPr lang="en-US" dirty="0">
              <a:solidFill>
                <a:schemeClr val="bg1"/>
              </a:solidFill>
            </a:endParaRPr>
          </a:p>
        </p:txBody>
      </p:sp>
      <p:sp>
        <p:nvSpPr>
          <p:cNvPr id="14" name="円/楕円 13"/>
          <p:cNvSpPr/>
          <p:nvPr/>
        </p:nvSpPr>
        <p:spPr>
          <a:xfrm>
            <a:off x="14528352" y="3676512"/>
            <a:ext cx="1975104" cy="1975104"/>
          </a:xfrm>
          <a:prstGeom prst="ellipse">
            <a:avLst/>
          </a:prstGeom>
          <a:gradFill flip="none" rotWithShape="1">
            <a:gsLst>
              <a:gs pos="0">
                <a:schemeClr val="bg1">
                  <a:lumMod val="75000"/>
                  <a:lumOff val="25000"/>
                  <a:tint val="66000"/>
                  <a:satMod val="160000"/>
                </a:schemeClr>
              </a:gs>
              <a:gs pos="50000">
                <a:schemeClr val="bg1">
                  <a:lumMod val="10000"/>
                  <a:lumOff val="9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id-ID" dirty="0">
                <a:solidFill>
                  <a:schemeClr val="bg1"/>
                </a:solidFill>
              </a:rPr>
              <a:t>POIN 5</a:t>
            </a:r>
            <a:endParaRPr lang="en-US" dirty="0">
              <a:solidFill>
                <a:schemeClr val="bg1"/>
              </a:solidFill>
            </a:endParaRPr>
          </a:p>
        </p:txBody>
      </p:sp>
    </p:spTree>
    <p:extLst>
      <p:ext uri="{BB962C8B-B14F-4D97-AF65-F5344CB8AC3E}">
        <p14:creationId xmlns:p14="http://schemas.microsoft.com/office/powerpoint/2010/main" val="1946561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602">
        <p15:prstTrans prst="peelOff"/>
      </p:transition>
    </mc:Choice>
    <mc:Fallback xmlns="">
      <p:transition spd="slow" advTm="106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out)">
                                      <p:cBhvr>
                                        <p:cTn id="11" dur="750"/>
                                        <p:tgtEl>
                                          <p:spTgt spid="7"/>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2250"/>
                            </p:stCondLst>
                            <p:childTnLst>
                              <p:par>
                                <p:cTn id="21" presetID="6" presetClass="entr" presetSubtype="3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out)">
                                      <p:cBhvr>
                                        <p:cTn id="23" dur="750"/>
                                        <p:tgtEl>
                                          <p:spTgt spid="9"/>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4000"/>
                            </p:stCondLst>
                            <p:childTnLst>
                              <p:par>
                                <p:cTn id="36" presetID="6" presetClass="entr" presetSubtype="32"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out)">
                                      <p:cBhvr>
                                        <p:cTn id="38" dur="750"/>
                                        <p:tgtEl>
                                          <p:spTgt spid="13"/>
                                        </p:tgtEl>
                                      </p:cBhvr>
                                    </p:animEffect>
                                  </p:childTnLst>
                                </p:cTn>
                              </p:par>
                            </p:childTnLst>
                          </p:cTn>
                        </p:par>
                        <p:par>
                          <p:cTn id="39" fill="hold">
                            <p:stCondLst>
                              <p:cond delay="475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p:stCondLst>
                              <p:cond delay="5250"/>
                            </p:stCondLst>
                            <p:childTnLst>
                              <p:par>
                                <p:cTn id="47" presetID="22" presetClass="entr" presetSubtype="8"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5750"/>
                            </p:stCondLst>
                            <p:childTnLst>
                              <p:par>
                                <p:cTn id="51" presetID="6" presetClass="entr" presetSubtype="32"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ircle(out)">
                                      <p:cBhvr>
                                        <p:cTn id="53" dur="750"/>
                                        <p:tgtEl>
                                          <p:spTgt spid="10"/>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7500"/>
                            </p:stCondLst>
                            <p:childTnLst>
                              <p:par>
                                <p:cTn id="63" presetID="6" presetClass="entr" presetSubtype="32"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circle(out)">
                                      <p:cBhvr>
                                        <p:cTn id="65" dur="750"/>
                                        <p:tgtEl>
                                          <p:spTgt spid="14"/>
                                        </p:tgtEl>
                                      </p:cBhvr>
                                    </p:animEffect>
                                  </p:childTnLst>
                                </p:cTn>
                              </p:par>
                            </p:childTnLst>
                          </p:cTn>
                        </p:par>
                        <p:par>
                          <p:cTn id="66" fill="hold">
                            <p:stCondLst>
                              <p:cond delay="8250"/>
                            </p:stCondLst>
                            <p:childTnLst>
                              <p:par>
                                <p:cTn id="67" presetID="10" presetClass="entr" presetSubtype="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par>
                          <p:cTn id="70" fill="hold">
                            <p:stCondLst>
                              <p:cond delay="8750"/>
                            </p:stCondLst>
                            <p:childTnLst>
                              <p:par>
                                <p:cTn id="71" presetID="22" presetClass="entr" presetSubtype="8" fill="hold"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4" grpId="0"/>
      <p:bldP spid="7" grpId="0" animBg="1"/>
      <p:bldP spid="9" grpId="0" animBg="1"/>
      <p:bldP spid="10"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id-ID" dirty="0"/>
              <a:t>Perkembangan Ekonomi</a:t>
            </a:r>
            <a:endParaRPr lang="en-US" dirty="0"/>
          </a:p>
        </p:txBody>
      </p:sp>
      <p:sp>
        <p:nvSpPr>
          <p:cNvPr id="3" name="フッター プレースホルダー 2"/>
          <p:cNvSpPr>
            <a:spLocks noGrp="1"/>
          </p:cNvSpPr>
          <p:nvPr>
            <p:ph type="ftr" sz="quarter" idx="11"/>
          </p:nvPr>
        </p:nvSpPr>
        <p:spPr/>
        <p:txBody>
          <a:bodyPr/>
          <a:lstStyle/>
          <a:p>
            <a:r>
              <a:rPr lang="en-US"/>
              <a:t>The Power of PowerPoint  |  http://thepopp.com</a:t>
            </a:r>
            <a:endParaRPr lang="en-US" dirty="0"/>
          </a:p>
        </p:txBody>
      </p:sp>
      <p:sp>
        <p:nvSpPr>
          <p:cNvPr id="4" name="スライド番号プレースホルダー 3"/>
          <p:cNvSpPr>
            <a:spLocks noGrp="1"/>
          </p:cNvSpPr>
          <p:nvPr>
            <p:ph type="sldNum" sz="quarter" idx="12"/>
          </p:nvPr>
        </p:nvSpPr>
        <p:spPr/>
        <p:txBody>
          <a:bodyPr/>
          <a:lstStyle/>
          <a:p>
            <a:r>
              <a:rPr lang="en-US"/>
              <a:t> </a:t>
            </a:r>
            <a:r>
              <a:rPr lang="en-US">
                <a:latin typeface="+mj-lt"/>
              </a:rPr>
              <a:t>SLIDE </a:t>
            </a:r>
            <a:fld id="{511F482C-44AA-46E6-BA1A-E4C16BAF3A94}" type="slidenum">
              <a:rPr lang="en-US" sz="7200" smtClean="0">
                <a:latin typeface="+mj-lt"/>
              </a:rPr>
              <a:pPr/>
              <a:t>3</a:t>
            </a:fld>
            <a:endParaRPr lang="en-US" sz="7200" dirty="0">
              <a:latin typeface="+mj-lt"/>
            </a:endParaRPr>
          </a:p>
        </p:txBody>
      </p:sp>
      <p:sp>
        <p:nvSpPr>
          <p:cNvPr id="10" name="テキスト プレースホルダー 9"/>
          <p:cNvSpPr>
            <a:spLocks noGrp="1"/>
          </p:cNvSpPr>
          <p:nvPr>
            <p:ph type="body" sz="quarter" idx="13"/>
          </p:nvPr>
        </p:nvSpPr>
        <p:spPr/>
        <p:txBody>
          <a:bodyPr/>
          <a:lstStyle/>
          <a:p>
            <a:r>
              <a:rPr lang="id-ID" dirty="0"/>
              <a:t>ASIA TIMUR	</a:t>
            </a:r>
            <a:endParaRPr lang="en-US" dirty="0"/>
          </a:p>
        </p:txBody>
      </p:sp>
      <p:sp>
        <p:nvSpPr>
          <p:cNvPr id="11" name="テキスト プレースホルダー 10"/>
          <p:cNvSpPr>
            <a:spLocks noGrp="1"/>
          </p:cNvSpPr>
          <p:nvPr>
            <p:ph type="body" sz="quarter" idx="14"/>
          </p:nvPr>
        </p:nvSpPr>
        <p:spPr>
          <a:xfrm>
            <a:off x="404982" y="6091232"/>
            <a:ext cx="3031372" cy="1324057"/>
          </a:xfrm>
        </p:spPr>
        <p:txBody>
          <a:bodyPr>
            <a:normAutofit fontScale="32500" lnSpcReduction="20000"/>
          </a:bodyPr>
          <a:lstStyle/>
          <a:p>
            <a:pPr algn="ctr"/>
            <a:r>
              <a:rPr lang="id-ID" dirty="0"/>
              <a:t>Kebangkitan Pasca Perang Dingin</a:t>
            </a:r>
            <a:endParaRPr lang="en-US" dirty="0"/>
          </a:p>
        </p:txBody>
      </p:sp>
      <p:sp>
        <p:nvSpPr>
          <p:cNvPr id="12" name="テキスト プレースホルダー 11"/>
          <p:cNvSpPr>
            <a:spLocks noGrp="1"/>
          </p:cNvSpPr>
          <p:nvPr>
            <p:ph type="body" sz="quarter" idx="15"/>
          </p:nvPr>
        </p:nvSpPr>
        <p:spPr>
          <a:xfrm>
            <a:off x="162560" y="7223176"/>
            <a:ext cx="3692748" cy="2347446"/>
          </a:xfrm>
        </p:spPr>
        <p:txBody>
          <a:bodyPr>
            <a:normAutofit fontScale="92500" lnSpcReduction="10000"/>
          </a:bodyPr>
          <a:lstStyle/>
          <a:p>
            <a:r>
              <a:rPr lang="en-US" i="1" dirty="0">
                <a:solidFill>
                  <a:schemeClr val="bg1">
                    <a:lumMod val="90000"/>
                    <a:lumOff val="10000"/>
                  </a:schemeClr>
                </a:solidFill>
              </a:rPr>
              <a:t>Newly Industrialized Country </a:t>
            </a:r>
            <a:r>
              <a:rPr lang="en-US" dirty="0" err="1">
                <a:solidFill>
                  <a:schemeClr val="bg1">
                    <a:lumMod val="90000"/>
                    <a:lumOff val="10000"/>
                  </a:schemeClr>
                </a:solidFill>
              </a:rPr>
              <a:t>menjadi</a:t>
            </a:r>
            <a:r>
              <a:rPr lang="en-US" dirty="0">
                <a:solidFill>
                  <a:schemeClr val="bg1">
                    <a:lumMod val="90000"/>
                    <a:lumOff val="10000"/>
                  </a:schemeClr>
                </a:solidFill>
              </a:rPr>
              <a:t> </a:t>
            </a:r>
            <a:r>
              <a:rPr lang="en-US" dirty="0" err="1">
                <a:solidFill>
                  <a:schemeClr val="bg1">
                    <a:lumMod val="90000"/>
                    <a:lumOff val="10000"/>
                  </a:schemeClr>
                </a:solidFill>
              </a:rPr>
              <a:t>julukan</a:t>
            </a:r>
            <a:r>
              <a:rPr lang="en-US" dirty="0">
                <a:solidFill>
                  <a:schemeClr val="bg1">
                    <a:lumMod val="90000"/>
                    <a:lumOff val="10000"/>
                  </a:schemeClr>
                </a:solidFill>
              </a:rPr>
              <a:t> </a:t>
            </a:r>
            <a:r>
              <a:rPr lang="en-US" dirty="0" err="1">
                <a:solidFill>
                  <a:schemeClr val="bg1">
                    <a:lumMod val="90000"/>
                    <a:lumOff val="10000"/>
                  </a:schemeClr>
                </a:solidFill>
              </a:rPr>
              <a:t>bagi</a:t>
            </a:r>
            <a:r>
              <a:rPr lang="en-US" dirty="0">
                <a:solidFill>
                  <a:schemeClr val="bg1">
                    <a:lumMod val="90000"/>
                    <a:lumOff val="10000"/>
                  </a:schemeClr>
                </a:solidFill>
              </a:rPr>
              <a:t> negara-negara di </a:t>
            </a:r>
            <a:r>
              <a:rPr lang="en-US" dirty="0" err="1">
                <a:solidFill>
                  <a:schemeClr val="bg1">
                    <a:lumMod val="90000"/>
                    <a:lumOff val="10000"/>
                  </a:schemeClr>
                </a:solidFill>
              </a:rPr>
              <a:t>kawasan</a:t>
            </a:r>
            <a:r>
              <a:rPr lang="en-US" dirty="0">
                <a:solidFill>
                  <a:schemeClr val="bg1">
                    <a:lumMod val="90000"/>
                    <a:lumOff val="10000"/>
                  </a:schemeClr>
                </a:solidFill>
              </a:rPr>
              <a:t> Asia Timur </a:t>
            </a:r>
            <a:r>
              <a:rPr lang="en-US" dirty="0" err="1">
                <a:solidFill>
                  <a:schemeClr val="bg1">
                    <a:lumMod val="90000"/>
                    <a:lumOff val="10000"/>
                  </a:schemeClr>
                </a:solidFill>
              </a:rPr>
              <a:t>karena</a:t>
            </a:r>
            <a:r>
              <a:rPr lang="en-US" dirty="0">
                <a:solidFill>
                  <a:schemeClr val="bg1">
                    <a:lumMod val="90000"/>
                    <a:lumOff val="10000"/>
                  </a:schemeClr>
                </a:solidFill>
              </a:rPr>
              <a:t> </a:t>
            </a:r>
            <a:r>
              <a:rPr lang="en-US" dirty="0" err="1">
                <a:solidFill>
                  <a:schemeClr val="bg1">
                    <a:lumMod val="90000"/>
                    <a:lumOff val="10000"/>
                  </a:schemeClr>
                </a:solidFill>
              </a:rPr>
              <a:t>secara</a:t>
            </a:r>
            <a:r>
              <a:rPr lang="en-US" dirty="0">
                <a:solidFill>
                  <a:schemeClr val="bg1">
                    <a:lumMod val="90000"/>
                    <a:lumOff val="10000"/>
                  </a:schemeClr>
                </a:solidFill>
              </a:rPr>
              <a:t> </a:t>
            </a:r>
            <a:r>
              <a:rPr lang="en-US" dirty="0" err="1">
                <a:solidFill>
                  <a:schemeClr val="bg1">
                    <a:lumMod val="90000"/>
                    <a:lumOff val="10000"/>
                  </a:schemeClr>
                </a:solidFill>
              </a:rPr>
              <a:t>mengejutkan</a:t>
            </a:r>
            <a:r>
              <a:rPr lang="en-US" dirty="0">
                <a:solidFill>
                  <a:schemeClr val="bg1">
                    <a:lumMod val="90000"/>
                    <a:lumOff val="10000"/>
                  </a:schemeClr>
                </a:solidFill>
              </a:rPr>
              <a:t> </a:t>
            </a:r>
            <a:r>
              <a:rPr lang="en-US" dirty="0" err="1">
                <a:solidFill>
                  <a:schemeClr val="bg1">
                    <a:lumMod val="90000"/>
                    <a:lumOff val="10000"/>
                  </a:schemeClr>
                </a:solidFill>
              </a:rPr>
              <a:t>pertumbuhan</a:t>
            </a:r>
            <a:r>
              <a:rPr lang="en-US" dirty="0">
                <a:solidFill>
                  <a:schemeClr val="bg1">
                    <a:lumMod val="90000"/>
                    <a:lumOff val="10000"/>
                  </a:schemeClr>
                </a:solidFill>
              </a:rPr>
              <a:t> </a:t>
            </a:r>
            <a:r>
              <a:rPr lang="en-US" dirty="0" err="1">
                <a:solidFill>
                  <a:schemeClr val="bg1">
                    <a:lumMod val="90000"/>
                    <a:lumOff val="10000"/>
                  </a:schemeClr>
                </a:solidFill>
              </a:rPr>
              <a:t>ekonomi</a:t>
            </a:r>
            <a:r>
              <a:rPr lang="en-US" dirty="0">
                <a:solidFill>
                  <a:schemeClr val="bg1">
                    <a:lumMod val="90000"/>
                    <a:lumOff val="10000"/>
                  </a:schemeClr>
                </a:solidFill>
              </a:rPr>
              <a:t> di negara-negara </a:t>
            </a:r>
            <a:r>
              <a:rPr lang="en-US" dirty="0" err="1">
                <a:solidFill>
                  <a:schemeClr val="bg1">
                    <a:lumMod val="90000"/>
                    <a:lumOff val="10000"/>
                  </a:schemeClr>
                </a:solidFill>
              </a:rPr>
              <a:t>kawasan</a:t>
            </a:r>
            <a:r>
              <a:rPr lang="en-US" dirty="0">
                <a:solidFill>
                  <a:schemeClr val="bg1">
                    <a:lumMod val="90000"/>
                    <a:lumOff val="10000"/>
                  </a:schemeClr>
                </a:solidFill>
              </a:rPr>
              <a:t> Asia Timur </a:t>
            </a:r>
            <a:r>
              <a:rPr lang="en-US" dirty="0" err="1">
                <a:solidFill>
                  <a:schemeClr val="bg1">
                    <a:lumMod val="90000"/>
                    <a:lumOff val="10000"/>
                  </a:schemeClr>
                </a:solidFill>
              </a:rPr>
              <a:t>tumbuh</a:t>
            </a:r>
            <a:r>
              <a:rPr lang="en-US" dirty="0">
                <a:solidFill>
                  <a:schemeClr val="bg1">
                    <a:lumMod val="90000"/>
                    <a:lumOff val="10000"/>
                  </a:schemeClr>
                </a:solidFill>
              </a:rPr>
              <a:t> </a:t>
            </a:r>
            <a:r>
              <a:rPr lang="en-US" dirty="0" err="1">
                <a:solidFill>
                  <a:schemeClr val="bg1">
                    <a:lumMod val="90000"/>
                    <a:lumOff val="10000"/>
                  </a:schemeClr>
                </a:solidFill>
              </a:rPr>
              <a:t>secara</a:t>
            </a:r>
            <a:r>
              <a:rPr lang="en-US" dirty="0">
                <a:solidFill>
                  <a:schemeClr val="bg1">
                    <a:lumMod val="90000"/>
                    <a:lumOff val="10000"/>
                  </a:schemeClr>
                </a:solidFill>
              </a:rPr>
              <a:t> </a:t>
            </a:r>
            <a:r>
              <a:rPr lang="en-US" dirty="0" err="1">
                <a:solidFill>
                  <a:schemeClr val="bg1">
                    <a:lumMod val="90000"/>
                    <a:lumOff val="10000"/>
                  </a:schemeClr>
                </a:solidFill>
              </a:rPr>
              <a:t>cepat</a:t>
            </a:r>
            <a:r>
              <a:rPr lang="en-US" dirty="0">
                <a:solidFill>
                  <a:schemeClr val="bg1">
                    <a:lumMod val="90000"/>
                    <a:lumOff val="10000"/>
                  </a:schemeClr>
                </a:solidFill>
              </a:rPr>
              <a:t> </a:t>
            </a:r>
            <a:r>
              <a:rPr lang="en-US" dirty="0" err="1">
                <a:solidFill>
                  <a:schemeClr val="bg1">
                    <a:lumMod val="90000"/>
                    <a:lumOff val="10000"/>
                  </a:schemeClr>
                </a:solidFill>
              </a:rPr>
              <a:t>sejak</a:t>
            </a:r>
            <a:r>
              <a:rPr lang="en-US" dirty="0">
                <a:solidFill>
                  <a:schemeClr val="bg1">
                    <a:lumMod val="90000"/>
                    <a:lumOff val="10000"/>
                  </a:schemeClr>
                </a:solidFill>
              </a:rPr>
              <a:t> </a:t>
            </a:r>
            <a:r>
              <a:rPr lang="en-US" dirty="0" err="1">
                <a:solidFill>
                  <a:schemeClr val="bg1">
                    <a:lumMod val="90000"/>
                    <a:lumOff val="10000"/>
                  </a:schemeClr>
                </a:solidFill>
              </a:rPr>
              <a:t>Perang</a:t>
            </a:r>
            <a:r>
              <a:rPr lang="en-US" dirty="0">
                <a:solidFill>
                  <a:schemeClr val="bg1">
                    <a:lumMod val="90000"/>
                    <a:lumOff val="10000"/>
                  </a:schemeClr>
                </a:solidFill>
              </a:rPr>
              <a:t> </a:t>
            </a:r>
            <a:r>
              <a:rPr lang="en-US" dirty="0" err="1">
                <a:solidFill>
                  <a:schemeClr val="bg1">
                    <a:lumMod val="90000"/>
                    <a:lumOff val="10000"/>
                  </a:schemeClr>
                </a:solidFill>
              </a:rPr>
              <a:t>Dingin</a:t>
            </a:r>
            <a:r>
              <a:rPr lang="en-US" dirty="0">
                <a:solidFill>
                  <a:schemeClr val="bg1">
                    <a:lumMod val="90000"/>
                    <a:lumOff val="10000"/>
                  </a:schemeClr>
                </a:solidFill>
              </a:rPr>
              <a:t> </a:t>
            </a:r>
            <a:r>
              <a:rPr lang="en-US" dirty="0" err="1">
                <a:solidFill>
                  <a:schemeClr val="bg1">
                    <a:lumMod val="90000"/>
                    <a:lumOff val="10000"/>
                  </a:schemeClr>
                </a:solidFill>
              </a:rPr>
              <a:t>hingga</a:t>
            </a:r>
            <a:r>
              <a:rPr lang="en-US" dirty="0">
                <a:solidFill>
                  <a:schemeClr val="bg1">
                    <a:lumMod val="90000"/>
                    <a:lumOff val="10000"/>
                  </a:schemeClr>
                </a:solidFill>
              </a:rPr>
              <a:t> </a:t>
            </a:r>
            <a:r>
              <a:rPr lang="en-US" dirty="0" err="1">
                <a:solidFill>
                  <a:schemeClr val="bg1">
                    <a:lumMod val="90000"/>
                    <a:lumOff val="10000"/>
                  </a:schemeClr>
                </a:solidFill>
              </a:rPr>
              <a:t>berhasil</a:t>
            </a:r>
            <a:r>
              <a:rPr lang="en-US" dirty="0">
                <a:solidFill>
                  <a:schemeClr val="bg1">
                    <a:lumMod val="90000"/>
                    <a:lumOff val="10000"/>
                  </a:schemeClr>
                </a:solidFill>
              </a:rPr>
              <a:t> </a:t>
            </a:r>
            <a:r>
              <a:rPr lang="en-US" dirty="0" err="1">
                <a:solidFill>
                  <a:schemeClr val="bg1">
                    <a:lumMod val="90000"/>
                    <a:lumOff val="10000"/>
                  </a:schemeClr>
                </a:solidFill>
              </a:rPr>
              <a:t>menjadi</a:t>
            </a:r>
            <a:r>
              <a:rPr lang="en-US" dirty="0">
                <a:solidFill>
                  <a:schemeClr val="bg1">
                    <a:lumMod val="90000"/>
                    <a:lumOff val="10000"/>
                  </a:schemeClr>
                </a:solidFill>
              </a:rPr>
              <a:t> negara </a:t>
            </a:r>
            <a:r>
              <a:rPr lang="en-US" dirty="0" err="1">
                <a:solidFill>
                  <a:schemeClr val="bg1">
                    <a:lumMod val="90000"/>
                    <a:lumOff val="10000"/>
                  </a:schemeClr>
                </a:solidFill>
              </a:rPr>
              <a:t>industrialisasi</a:t>
            </a:r>
            <a:r>
              <a:rPr lang="en-US" dirty="0">
                <a:solidFill>
                  <a:schemeClr val="bg1">
                    <a:lumMod val="90000"/>
                    <a:lumOff val="10000"/>
                  </a:schemeClr>
                </a:solidFill>
              </a:rPr>
              <a:t> </a:t>
            </a:r>
            <a:r>
              <a:rPr lang="en-US" dirty="0" err="1">
                <a:solidFill>
                  <a:schemeClr val="bg1">
                    <a:lumMod val="90000"/>
                    <a:lumOff val="10000"/>
                  </a:schemeClr>
                </a:solidFill>
              </a:rPr>
              <a:t>baru</a:t>
            </a:r>
            <a:r>
              <a:rPr lang="en-US" dirty="0">
                <a:solidFill>
                  <a:schemeClr val="bg1">
                    <a:lumMod val="90000"/>
                    <a:lumOff val="10000"/>
                  </a:schemeClr>
                </a:solidFill>
              </a:rPr>
              <a:t>. </a:t>
            </a:r>
          </a:p>
        </p:txBody>
      </p:sp>
      <p:sp>
        <p:nvSpPr>
          <p:cNvPr id="13" name="テキスト プレースホルダー 12"/>
          <p:cNvSpPr>
            <a:spLocks noGrp="1"/>
          </p:cNvSpPr>
          <p:nvPr>
            <p:ph type="body" sz="quarter" idx="16"/>
          </p:nvPr>
        </p:nvSpPr>
        <p:spPr>
          <a:xfrm>
            <a:off x="3721231" y="7307120"/>
            <a:ext cx="3031372" cy="1324057"/>
          </a:xfrm>
        </p:spPr>
        <p:txBody>
          <a:bodyPr>
            <a:normAutofit/>
          </a:bodyPr>
          <a:lstStyle/>
          <a:p>
            <a:r>
              <a:rPr lang="id-ID" sz="5400" dirty="0"/>
              <a:t>Jepang</a:t>
            </a:r>
            <a:endParaRPr lang="en-US" sz="5400" dirty="0"/>
          </a:p>
        </p:txBody>
      </p:sp>
      <p:sp>
        <p:nvSpPr>
          <p:cNvPr id="14" name="テキスト プレースホルダー 13"/>
          <p:cNvSpPr>
            <a:spLocks noGrp="1"/>
          </p:cNvSpPr>
          <p:nvPr>
            <p:ph type="body" sz="quarter" idx="17"/>
          </p:nvPr>
        </p:nvSpPr>
        <p:spPr>
          <a:xfrm>
            <a:off x="7052965" y="4767175"/>
            <a:ext cx="3031372" cy="1324057"/>
          </a:xfrm>
        </p:spPr>
        <p:txBody>
          <a:bodyPr anchor="t">
            <a:normAutofit fontScale="55000" lnSpcReduction="20000"/>
          </a:bodyPr>
          <a:lstStyle/>
          <a:p>
            <a:r>
              <a:rPr lang="id-ID" dirty="0"/>
              <a:t>Korea Selatan</a:t>
            </a:r>
            <a:endParaRPr lang="en-US" dirty="0"/>
          </a:p>
        </p:txBody>
      </p:sp>
      <p:sp>
        <p:nvSpPr>
          <p:cNvPr id="15" name="テキスト プレースホルダー 14"/>
          <p:cNvSpPr>
            <a:spLocks noGrp="1"/>
          </p:cNvSpPr>
          <p:nvPr>
            <p:ph type="body" sz="quarter" idx="18"/>
          </p:nvPr>
        </p:nvSpPr>
        <p:spPr>
          <a:xfrm>
            <a:off x="10314776" y="5805525"/>
            <a:ext cx="3031372" cy="1324057"/>
          </a:xfrm>
        </p:spPr>
        <p:txBody>
          <a:bodyPr>
            <a:normAutofit/>
          </a:bodyPr>
          <a:lstStyle/>
          <a:p>
            <a:r>
              <a:rPr lang="id-ID" sz="5400" dirty="0"/>
              <a:t>China</a:t>
            </a:r>
            <a:endParaRPr lang="en-US" sz="5400" dirty="0"/>
          </a:p>
        </p:txBody>
      </p:sp>
      <p:sp>
        <p:nvSpPr>
          <p:cNvPr id="16" name="テキスト プレースホルダー 15"/>
          <p:cNvSpPr>
            <a:spLocks noGrp="1"/>
          </p:cNvSpPr>
          <p:nvPr>
            <p:ph type="body" sz="quarter" idx="19"/>
          </p:nvPr>
        </p:nvSpPr>
        <p:spPr>
          <a:xfrm>
            <a:off x="14218002" y="3819443"/>
            <a:ext cx="3663428" cy="1324057"/>
          </a:xfrm>
        </p:spPr>
        <p:txBody>
          <a:bodyPr>
            <a:normAutofit fontScale="55000" lnSpcReduction="20000"/>
          </a:bodyPr>
          <a:lstStyle/>
          <a:p>
            <a:r>
              <a:rPr lang="id-ID" dirty="0">
                <a:solidFill>
                  <a:schemeClr val="accent2"/>
                </a:solidFill>
              </a:rPr>
              <a:t>Keseluruhan</a:t>
            </a:r>
            <a:endParaRPr lang="en-US" dirty="0">
              <a:solidFill>
                <a:schemeClr val="accent2"/>
              </a:solidFill>
            </a:endParaRPr>
          </a:p>
        </p:txBody>
      </p:sp>
      <p:sp>
        <p:nvSpPr>
          <p:cNvPr id="17" name="テキスト プレースホルダー 16"/>
          <p:cNvSpPr>
            <a:spLocks noGrp="1"/>
          </p:cNvSpPr>
          <p:nvPr>
            <p:ph type="body" sz="quarter" idx="20"/>
          </p:nvPr>
        </p:nvSpPr>
        <p:spPr>
          <a:xfrm>
            <a:off x="4084944" y="4092342"/>
            <a:ext cx="3160705" cy="3291910"/>
          </a:xfrm>
        </p:spPr>
        <p:txBody>
          <a:bodyPr>
            <a:normAutofit fontScale="92500"/>
          </a:bodyPr>
          <a:lstStyle/>
          <a:p>
            <a:r>
              <a:rPr lang="en-US" dirty="0"/>
              <a:t> </a:t>
            </a:r>
            <a:r>
              <a:rPr lang="en-US" dirty="0" err="1"/>
              <a:t>Jepang</a:t>
            </a:r>
            <a:r>
              <a:rPr lang="en-US" dirty="0"/>
              <a:t> </a:t>
            </a:r>
            <a:r>
              <a:rPr lang="en-US" dirty="0" err="1"/>
              <a:t>sebagai</a:t>
            </a:r>
            <a:r>
              <a:rPr lang="en-US" dirty="0"/>
              <a:t> negara </a:t>
            </a:r>
            <a:r>
              <a:rPr lang="en-US" dirty="0" err="1"/>
              <a:t>pertama</a:t>
            </a:r>
            <a:r>
              <a:rPr lang="en-US" dirty="0"/>
              <a:t> yang </a:t>
            </a:r>
            <a:r>
              <a:rPr lang="en-US" dirty="0" err="1"/>
              <a:t>sukses</a:t>
            </a:r>
            <a:r>
              <a:rPr lang="en-US" dirty="0"/>
              <a:t> </a:t>
            </a:r>
            <a:r>
              <a:rPr lang="en-US" dirty="0" err="1"/>
              <a:t>dalam</a:t>
            </a:r>
            <a:r>
              <a:rPr lang="en-US" dirty="0"/>
              <a:t> </a:t>
            </a:r>
            <a:r>
              <a:rPr lang="en-US" dirty="0" err="1"/>
              <a:t>bidang</a:t>
            </a:r>
            <a:r>
              <a:rPr lang="en-US" dirty="0"/>
              <a:t> </a:t>
            </a:r>
            <a:r>
              <a:rPr lang="en-US" dirty="0" err="1"/>
              <a:t>ekonomi</a:t>
            </a:r>
            <a:r>
              <a:rPr lang="en-US" dirty="0"/>
              <a:t> di Pacific Rim di era </a:t>
            </a:r>
            <a:r>
              <a:rPr lang="en-US" dirty="0" err="1"/>
              <a:t>pasca</a:t>
            </a:r>
            <a:r>
              <a:rPr lang="en-US" dirty="0"/>
              <a:t> </a:t>
            </a:r>
            <a:r>
              <a:rPr lang="en-US" dirty="0" err="1"/>
              <a:t>Perang</a:t>
            </a:r>
            <a:r>
              <a:rPr lang="en-US" dirty="0"/>
              <a:t> Dunia II </a:t>
            </a:r>
            <a:r>
              <a:rPr lang="en-US" dirty="0" err="1"/>
              <a:t>membawa</a:t>
            </a:r>
            <a:r>
              <a:rPr lang="en-US" dirty="0"/>
              <a:t> Tokyo </a:t>
            </a:r>
            <a:r>
              <a:rPr lang="en-US" dirty="0" err="1"/>
              <a:t>tumbuh</a:t>
            </a:r>
            <a:r>
              <a:rPr lang="en-US" dirty="0"/>
              <a:t> </a:t>
            </a:r>
            <a:r>
              <a:rPr lang="en-US" dirty="0" err="1"/>
              <a:t>menjadi</a:t>
            </a:r>
            <a:r>
              <a:rPr lang="en-US" dirty="0"/>
              <a:t> pasar </a:t>
            </a:r>
            <a:r>
              <a:rPr lang="en-US" dirty="0" err="1"/>
              <a:t>uang</a:t>
            </a:r>
            <a:r>
              <a:rPr lang="en-US" dirty="0"/>
              <a:t> </a:t>
            </a:r>
            <a:r>
              <a:rPr lang="en-US" dirty="0" err="1"/>
              <a:t>internasional</a:t>
            </a:r>
            <a:r>
              <a:rPr lang="en-US" dirty="0"/>
              <a:t> yang </a:t>
            </a:r>
            <a:r>
              <a:rPr lang="en-US" dirty="0" err="1"/>
              <a:t>cukup</a:t>
            </a:r>
            <a:r>
              <a:rPr lang="en-US" dirty="0"/>
              <a:t> </a:t>
            </a:r>
            <a:r>
              <a:rPr lang="en-US" dirty="0" err="1"/>
              <a:t>besar</a:t>
            </a:r>
            <a:r>
              <a:rPr lang="en-US" dirty="0"/>
              <a:t> dan </a:t>
            </a:r>
            <a:r>
              <a:rPr lang="en-US" dirty="0" err="1"/>
              <a:t>mata</a:t>
            </a:r>
            <a:r>
              <a:rPr lang="en-US" dirty="0"/>
              <a:t> </a:t>
            </a:r>
            <a:r>
              <a:rPr lang="en-US" dirty="0" err="1"/>
              <a:t>uang</a:t>
            </a:r>
            <a:r>
              <a:rPr lang="en-US" dirty="0"/>
              <a:t> Yen pun </a:t>
            </a:r>
            <a:r>
              <a:rPr lang="en-US" dirty="0" err="1"/>
              <a:t>cukup</a:t>
            </a:r>
            <a:r>
              <a:rPr lang="en-US" dirty="0"/>
              <a:t> </a:t>
            </a:r>
            <a:r>
              <a:rPr lang="en-US" dirty="0" err="1"/>
              <a:t>banyak</a:t>
            </a:r>
            <a:r>
              <a:rPr lang="en-US" dirty="0"/>
              <a:t> </a:t>
            </a:r>
            <a:r>
              <a:rPr lang="en-US" dirty="0" err="1"/>
              <a:t>digunakan</a:t>
            </a:r>
            <a:r>
              <a:rPr lang="en-US" dirty="0"/>
              <a:t> </a:t>
            </a:r>
            <a:r>
              <a:rPr lang="en-US" dirty="0" err="1"/>
              <a:t>dalam</a:t>
            </a:r>
            <a:r>
              <a:rPr lang="en-US" dirty="0"/>
              <a:t> </a:t>
            </a:r>
            <a:r>
              <a:rPr lang="en-US" dirty="0" err="1"/>
              <a:t>bertransaksi</a:t>
            </a:r>
            <a:r>
              <a:rPr lang="en-US" dirty="0"/>
              <a:t> di </a:t>
            </a:r>
            <a:r>
              <a:rPr lang="en-US" dirty="0" err="1"/>
              <a:t>skala</a:t>
            </a:r>
            <a:r>
              <a:rPr lang="en-US" dirty="0"/>
              <a:t> </a:t>
            </a:r>
            <a:r>
              <a:rPr lang="en-US" dirty="0" err="1"/>
              <a:t>internasional</a:t>
            </a:r>
            <a:r>
              <a:rPr lang="en-US" dirty="0"/>
              <a:t>.</a:t>
            </a:r>
          </a:p>
        </p:txBody>
      </p:sp>
      <p:sp>
        <p:nvSpPr>
          <p:cNvPr id="18" name="テキスト プレースホルダー 17"/>
          <p:cNvSpPr>
            <a:spLocks noGrp="1"/>
          </p:cNvSpPr>
          <p:nvPr>
            <p:ph type="body" sz="quarter" idx="21"/>
          </p:nvPr>
        </p:nvSpPr>
        <p:spPr>
          <a:xfrm>
            <a:off x="7476088" y="5844749"/>
            <a:ext cx="3106842" cy="2881320"/>
          </a:xfrm>
        </p:spPr>
        <p:txBody>
          <a:bodyPr>
            <a:normAutofit/>
          </a:bodyPr>
          <a:lstStyle/>
          <a:p>
            <a:r>
              <a:rPr lang="sv-SE" dirty="0"/>
              <a:t>Industri otomotif dan telekomunikasi menjadi industri andalan Korea saat ini. Dan Seoul pun bertransformasi menjadi kota internasional yang menjadi pusat bisnis dan perdagangan. </a:t>
            </a:r>
            <a:endParaRPr lang="en-US" dirty="0"/>
          </a:p>
        </p:txBody>
      </p:sp>
      <p:sp>
        <p:nvSpPr>
          <p:cNvPr id="19" name="テキスト プレースホルダー 18"/>
          <p:cNvSpPr>
            <a:spLocks noGrp="1"/>
          </p:cNvSpPr>
          <p:nvPr>
            <p:ph type="body" sz="quarter" idx="22"/>
          </p:nvPr>
        </p:nvSpPr>
        <p:spPr>
          <a:xfrm>
            <a:off x="11182538" y="2290489"/>
            <a:ext cx="2767912" cy="3554260"/>
          </a:xfrm>
        </p:spPr>
        <p:txBody>
          <a:bodyPr>
            <a:normAutofit lnSpcReduction="10000"/>
          </a:bodyPr>
          <a:lstStyle/>
          <a:p>
            <a:r>
              <a:rPr lang="en-US" dirty="0">
                <a:solidFill>
                  <a:schemeClr val="bg1">
                    <a:lumMod val="90000"/>
                    <a:lumOff val="10000"/>
                  </a:schemeClr>
                </a:solidFill>
              </a:rPr>
              <a:t> </a:t>
            </a:r>
            <a:r>
              <a:rPr lang="en-US" dirty="0" err="1">
                <a:solidFill>
                  <a:schemeClr val="bg1">
                    <a:lumMod val="90000"/>
                    <a:lumOff val="10000"/>
                  </a:schemeClr>
                </a:solidFill>
              </a:rPr>
              <a:t>Bangkitnya</a:t>
            </a:r>
            <a:r>
              <a:rPr lang="en-US" dirty="0">
                <a:solidFill>
                  <a:schemeClr val="bg1">
                    <a:lumMod val="90000"/>
                    <a:lumOff val="10000"/>
                  </a:schemeClr>
                </a:solidFill>
              </a:rPr>
              <a:t> China pun </a:t>
            </a:r>
            <a:r>
              <a:rPr lang="en-US" dirty="0" err="1">
                <a:solidFill>
                  <a:schemeClr val="bg1">
                    <a:lumMod val="90000"/>
                    <a:lumOff val="10000"/>
                  </a:schemeClr>
                </a:solidFill>
              </a:rPr>
              <a:t>disebut-sebut</a:t>
            </a:r>
            <a:r>
              <a:rPr lang="en-US" dirty="0">
                <a:solidFill>
                  <a:schemeClr val="bg1">
                    <a:lumMod val="90000"/>
                    <a:lumOff val="10000"/>
                  </a:schemeClr>
                </a:solidFill>
              </a:rPr>
              <a:t> </a:t>
            </a:r>
            <a:r>
              <a:rPr lang="en-US" dirty="0" err="1">
                <a:solidFill>
                  <a:schemeClr val="bg1">
                    <a:lumMod val="90000"/>
                    <a:lumOff val="10000"/>
                  </a:schemeClr>
                </a:solidFill>
              </a:rPr>
              <a:t>telah</a:t>
            </a:r>
            <a:r>
              <a:rPr lang="en-US" dirty="0">
                <a:solidFill>
                  <a:schemeClr val="bg1">
                    <a:lumMod val="90000"/>
                    <a:lumOff val="10000"/>
                  </a:schemeClr>
                </a:solidFill>
              </a:rPr>
              <a:t> </a:t>
            </a:r>
            <a:r>
              <a:rPr lang="en-US" dirty="0" err="1">
                <a:solidFill>
                  <a:schemeClr val="bg1">
                    <a:lumMod val="90000"/>
                    <a:lumOff val="10000"/>
                  </a:schemeClr>
                </a:solidFill>
              </a:rPr>
              <a:t>mengalahkan</a:t>
            </a:r>
            <a:r>
              <a:rPr lang="en-US" dirty="0">
                <a:solidFill>
                  <a:schemeClr val="bg1">
                    <a:lumMod val="90000"/>
                    <a:lumOff val="10000"/>
                  </a:schemeClr>
                </a:solidFill>
              </a:rPr>
              <a:t> </a:t>
            </a:r>
            <a:r>
              <a:rPr lang="en-US" dirty="0" err="1">
                <a:solidFill>
                  <a:schemeClr val="bg1">
                    <a:lumMod val="90000"/>
                    <a:lumOff val="10000"/>
                  </a:schemeClr>
                </a:solidFill>
              </a:rPr>
              <a:t>Jepang</a:t>
            </a:r>
            <a:r>
              <a:rPr lang="en-US" dirty="0">
                <a:solidFill>
                  <a:schemeClr val="bg1">
                    <a:lumMod val="90000"/>
                    <a:lumOff val="10000"/>
                  </a:schemeClr>
                </a:solidFill>
              </a:rPr>
              <a:t> sang </a:t>
            </a:r>
            <a:r>
              <a:rPr lang="en-US" dirty="0" err="1">
                <a:solidFill>
                  <a:schemeClr val="bg1">
                    <a:lumMod val="90000"/>
                    <a:lumOff val="10000"/>
                  </a:schemeClr>
                </a:solidFill>
              </a:rPr>
              <a:t>pelopor</a:t>
            </a:r>
            <a:r>
              <a:rPr lang="en-US" dirty="0">
                <a:solidFill>
                  <a:schemeClr val="bg1">
                    <a:lumMod val="90000"/>
                    <a:lumOff val="10000"/>
                  </a:schemeClr>
                </a:solidFill>
              </a:rPr>
              <a:t> </a:t>
            </a:r>
            <a:r>
              <a:rPr lang="en-US" dirty="0" err="1">
                <a:solidFill>
                  <a:schemeClr val="bg1">
                    <a:lumMod val="90000"/>
                    <a:lumOff val="10000"/>
                  </a:schemeClr>
                </a:solidFill>
              </a:rPr>
              <a:t>kebangkitan</a:t>
            </a:r>
            <a:r>
              <a:rPr lang="en-US" dirty="0">
                <a:solidFill>
                  <a:schemeClr val="bg1">
                    <a:lumMod val="90000"/>
                    <a:lumOff val="10000"/>
                  </a:schemeClr>
                </a:solidFill>
              </a:rPr>
              <a:t> </a:t>
            </a:r>
            <a:r>
              <a:rPr lang="en-US" dirty="0" err="1">
                <a:solidFill>
                  <a:schemeClr val="bg1">
                    <a:lumMod val="90000"/>
                    <a:lumOff val="10000"/>
                  </a:schemeClr>
                </a:solidFill>
              </a:rPr>
              <a:t>ekonomi</a:t>
            </a:r>
            <a:r>
              <a:rPr lang="en-US" dirty="0">
                <a:solidFill>
                  <a:schemeClr val="bg1">
                    <a:lumMod val="90000"/>
                    <a:lumOff val="10000"/>
                  </a:schemeClr>
                </a:solidFill>
              </a:rPr>
              <a:t> Asia Timur. Hal </a:t>
            </a:r>
            <a:r>
              <a:rPr lang="en-US" dirty="0" err="1">
                <a:solidFill>
                  <a:schemeClr val="bg1">
                    <a:lumMod val="90000"/>
                    <a:lumOff val="10000"/>
                  </a:schemeClr>
                </a:solidFill>
              </a:rPr>
              <a:t>ini</a:t>
            </a:r>
            <a:r>
              <a:rPr lang="en-US" dirty="0">
                <a:solidFill>
                  <a:schemeClr val="bg1">
                    <a:lumMod val="90000"/>
                    <a:lumOff val="10000"/>
                  </a:schemeClr>
                </a:solidFill>
              </a:rPr>
              <a:t> </a:t>
            </a:r>
            <a:r>
              <a:rPr lang="en-US" dirty="0" err="1">
                <a:solidFill>
                  <a:schemeClr val="bg1">
                    <a:lumMod val="90000"/>
                    <a:lumOff val="10000"/>
                  </a:schemeClr>
                </a:solidFill>
              </a:rPr>
              <a:t>berdasarkan</a:t>
            </a:r>
            <a:r>
              <a:rPr lang="en-US" dirty="0">
                <a:solidFill>
                  <a:schemeClr val="bg1">
                    <a:lumMod val="90000"/>
                    <a:lumOff val="10000"/>
                  </a:schemeClr>
                </a:solidFill>
              </a:rPr>
              <a:t> </a:t>
            </a:r>
            <a:r>
              <a:rPr lang="en-US" dirty="0" err="1">
                <a:solidFill>
                  <a:schemeClr val="bg1">
                    <a:lumMod val="90000"/>
                    <a:lumOff val="10000"/>
                  </a:schemeClr>
                </a:solidFill>
              </a:rPr>
              <a:t>ukuran</a:t>
            </a:r>
            <a:r>
              <a:rPr lang="en-US" dirty="0">
                <a:solidFill>
                  <a:schemeClr val="bg1">
                    <a:lumMod val="90000"/>
                    <a:lumOff val="10000"/>
                  </a:schemeClr>
                </a:solidFill>
              </a:rPr>
              <a:t> status great power </a:t>
            </a:r>
            <a:r>
              <a:rPr lang="en-US" dirty="0" err="1">
                <a:solidFill>
                  <a:schemeClr val="bg1">
                    <a:lumMod val="90000"/>
                    <a:lumOff val="10000"/>
                  </a:schemeClr>
                </a:solidFill>
              </a:rPr>
              <a:t>nya</a:t>
            </a:r>
            <a:r>
              <a:rPr lang="en-US" dirty="0">
                <a:solidFill>
                  <a:schemeClr val="bg1">
                    <a:lumMod val="90000"/>
                    <a:lumOff val="10000"/>
                  </a:schemeClr>
                </a:solidFill>
              </a:rPr>
              <a:t> yang </a:t>
            </a:r>
            <a:r>
              <a:rPr lang="en-US" dirty="0" err="1">
                <a:solidFill>
                  <a:schemeClr val="bg1">
                    <a:lumMod val="90000"/>
                    <a:lumOff val="10000"/>
                  </a:schemeClr>
                </a:solidFill>
              </a:rPr>
              <a:t>terdiri</a:t>
            </a:r>
            <a:r>
              <a:rPr lang="en-US" dirty="0">
                <a:solidFill>
                  <a:schemeClr val="bg1">
                    <a:lumMod val="90000"/>
                    <a:lumOff val="10000"/>
                  </a:schemeClr>
                </a:solidFill>
              </a:rPr>
              <a:t> </a:t>
            </a:r>
            <a:r>
              <a:rPr lang="en-US" dirty="0" err="1">
                <a:solidFill>
                  <a:schemeClr val="bg1">
                    <a:lumMod val="90000"/>
                    <a:lumOff val="10000"/>
                  </a:schemeClr>
                </a:solidFill>
              </a:rPr>
              <a:t>dari</a:t>
            </a:r>
            <a:r>
              <a:rPr lang="en-US" dirty="0">
                <a:solidFill>
                  <a:schemeClr val="bg1">
                    <a:lumMod val="90000"/>
                    <a:lumOff val="10000"/>
                  </a:schemeClr>
                </a:solidFill>
              </a:rPr>
              <a:t> </a:t>
            </a:r>
            <a:r>
              <a:rPr lang="en-US" dirty="0" err="1">
                <a:solidFill>
                  <a:schemeClr val="bg1">
                    <a:lumMod val="90000"/>
                    <a:lumOff val="10000"/>
                  </a:schemeClr>
                </a:solidFill>
              </a:rPr>
              <a:t>populasi</a:t>
            </a:r>
            <a:r>
              <a:rPr lang="en-US" dirty="0">
                <a:solidFill>
                  <a:schemeClr val="bg1">
                    <a:lumMod val="90000"/>
                    <a:lumOff val="10000"/>
                  </a:schemeClr>
                </a:solidFill>
              </a:rPr>
              <a:t>, </a:t>
            </a:r>
            <a:r>
              <a:rPr lang="en-US" dirty="0" err="1">
                <a:solidFill>
                  <a:schemeClr val="bg1">
                    <a:lumMod val="90000"/>
                    <a:lumOff val="10000"/>
                  </a:schemeClr>
                </a:solidFill>
              </a:rPr>
              <a:t>geografi</a:t>
            </a:r>
            <a:r>
              <a:rPr lang="en-US" dirty="0">
                <a:solidFill>
                  <a:schemeClr val="bg1">
                    <a:lumMod val="90000"/>
                    <a:lumOff val="10000"/>
                  </a:schemeClr>
                </a:solidFill>
              </a:rPr>
              <a:t>, budget </a:t>
            </a:r>
            <a:r>
              <a:rPr lang="en-US" dirty="0" err="1">
                <a:solidFill>
                  <a:schemeClr val="bg1">
                    <a:lumMod val="90000"/>
                    <a:lumOff val="10000"/>
                  </a:schemeClr>
                </a:solidFill>
              </a:rPr>
              <a:t>militer</a:t>
            </a:r>
            <a:r>
              <a:rPr lang="en-US" dirty="0">
                <a:solidFill>
                  <a:schemeClr val="bg1">
                    <a:lumMod val="90000"/>
                    <a:lumOff val="10000"/>
                  </a:schemeClr>
                </a:solidFill>
              </a:rPr>
              <a:t>, dan </a:t>
            </a:r>
            <a:r>
              <a:rPr lang="en-US" dirty="0" err="1">
                <a:solidFill>
                  <a:schemeClr val="bg1">
                    <a:lumMod val="90000"/>
                    <a:lumOff val="10000"/>
                  </a:schemeClr>
                </a:solidFill>
              </a:rPr>
              <a:t>besarnya</a:t>
            </a:r>
            <a:r>
              <a:rPr lang="en-US" dirty="0">
                <a:solidFill>
                  <a:schemeClr val="bg1">
                    <a:lumMod val="90000"/>
                    <a:lumOff val="10000"/>
                  </a:schemeClr>
                </a:solidFill>
              </a:rPr>
              <a:t> GDP</a:t>
            </a:r>
          </a:p>
        </p:txBody>
      </p:sp>
      <p:sp>
        <p:nvSpPr>
          <p:cNvPr id="20" name="テキスト プレースホルダー 19"/>
          <p:cNvSpPr>
            <a:spLocks noGrp="1"/>
          </p:cNvSpPr>
          <p:nvPr>
            <p:ph type="body" sz="quarter" idx="23"/>
          </p:nvPr>
        </p:nvSpPr>
        <p:spPr>
          <a:xfrm>
            <a:off x="14218001" y="4623110"/>
            <a:ext cx="3663429" cy="3554260"/>
          </a:xfrm>
        </p:spPr>
        <p:txBody>
          <a:bodyPr>
            <a:normAutofit/>
          </a:bodyPr>
          <a:lstStyle/>
          <a:p>
            <a:r>
              <a:rPr lang="en-US" dirty="0" err="1"/>
              <a:t>Berdasarkan</a:t>
            </a:r>
            <a:r>
              <a:rPr lang="en-US" dirty="0"/>
              <a:t> </a:t>
            </a:r>
            <a:r>
              <a:rPr lang="en-US" dirty="0" err="1"/>
              <a:t>riset</a:t>
            </a:r>
            <a:r>
              <a:rPr lang="en-US" dirty="0"/>
              <a:t> yang </a:t>
            </a:r>
            <a:r>
              <a:rPr lang="en-US" dirty="0" err="1"/>
              <a:t>dilakukan</a:t>
            </a:r>
            <a:r>
              <a:rPr lang="en-US" dirty="0"/>
              <a:t> oleh Bank Dunia, </a:t>
            </a:r>
            <a:r>
              <a:rPr lang="en-US" dirty="0" err="1"/>
              <a:t>kawasan</a:t>
            </a:r>
            <a:r>
              <a:rPr lang="en-US" dirty="0"/>
              <a:t> Asia Timur </a:t>
            </a:r>
            <a:r>
              <a:rPr lang="en-US" dirty="0" err="1"/>
              <a:t>merupakan</a:t>
            </a:r>
            <a:r>
              <a:rPr lang="en-US" dirty="0"/>
              <a:t> </a:t>
            </a:r>
            <a:r>
              <a:rPr lang="en-US" dirty="0" err="1"/>
              <a:t>kawasan</a:t>
            </a:r>
            <a:r>
              <a:rPr lang="en-US" dirty="0"/>
              <a:t> </a:t>
            </a:r>
            <a:r>
              <a:rPr lang="en-US" dirty="0" err="1"/>
              <a:t>ekonomi</a:t>
            </a:r>
            <a:r>
              <a:rPr lang="en-US" dirty="0"/>
              <a:t> yang paling </a:t>
            </a:r>
            <a:r>
              <a:rPr lang="en-US" dirty="0" err="1"/>
              <a:t>sukses</a:t>
            </a:r>
            <a:r>
              <a:rPr lang="en-US" dirty="0"/>
              <a:t> dan </a:t>
            </a:r>
            <a:r>
              <a:rPr lang="en-US" dirty="0" err="1"/>
              <a:t>dinamis</a:t>
            </a:r>
            <a:r>
              <a:rPr lang="en-US" dirty="0"/>
              <a:t> di dunia </a:t>
            </a:r>
            <a:r>
              <a:rPr lang="en-US" dirty="0" err="1"/>
              <a:t>dimana</a:t>
            </a:r>
            <a:r>
              <a:rPr lang="en-US" dirty="0"/>
              <a:t> proses </a:t>
            </a:r>
            <a:r>
              <a:rPr lang="en-US" dirty="0" err="1"/>
              <a:t>pertumbuhan</a:t>
            </a:r>
            <a:r>
              <a:rPr lang="en-US" dirty="0"/>
              <a:t> </a:t>
            </a:r>
            <a:r>
              <a:rPr lang="en-US" dirty="0" err="1"/>
              <a:t>ekspor</a:t>
            </a:r>
            <a:r>
              <a:rPr lang="en-US" dirty="0"/>
              <a:t> regional </a:t>
            </a:r>
            <a:r>
              <a:rPr lang="en-US" dirty="0" err="1"/>
              <a:t>mengalami</a:t>
            </a:r>
            <a:r>
              <a:rPr lang="en-US" dirty="0"/>
              <a:t> </a:t>
            </a:r>
            <a:r>
              <a:rPr lang="en-US" dirty="0" err="1"/>
              <a:t>peningkatan</a:t>
            </a:r>
            <a:r>
              <a:rPr lang="en-US" dirty="0"/>
              <a:t> yang </a:t>
            </a:r>
            <a:r>
              <a:rPr lang="en-US" dirty="0" err="1"/>
              <a:t>cukup</a:t>
            </a:r>
            <a:r>
              <a:rPr lang="en-US" dirty="0"/>
              <a:t> </a:t>
            </a:r>
            <a:r>
              <a:rPr lang="en-US" dirty="0" err="1"/>
              <a:t>signifikan</a:t>
            </a:r>
            <a:r>
              <a:rPr lang="en-US" dirty="0"/>
              <a:t> </a:t>
            </a:r>
            <a:r>
              <a:rPr lang="en-US" dirty="0" err="1"/>
              <a:t>dengan</a:t>
            </a:r>
            <a:r>
              <a:rPr lang="en-US" dirty="0"/>
              <a:t> </a:t>
            </a:r>
            <a:r>
              <a:rPr lang="en-US" dirty="0" err="1"/>
              <a:t>diiringi</a:t>
            </a:r>
            <a:r>
              <a:rPr lang="en-US" dirty="0"/>
              <a:t> </a:t>
            </a:r>
            <a:r>
              <a:rPr lang="en-US" dirty="0" err="1"/>
              <a:t>peningkatan</a:t>
            </a:r>
            <a:r>
              <a:rPr lang="en-US" dirty="0"/>
              <a:t> </a:t>
            </a:r>
            <a:r>
              <a:rPr lang="en-US" dirty="0" err="1"/>
              <a:t>aktivitas</a:t>
            </a:r>
            <a:r>
              <a:rPr lang="en-US" dirty="0"/>
              <a:t> </a:t>
            </a:r>
            <a:r>
              <a:rPr lang="en-US" dirty="0" err="1"/>
              <a:t>ekonomi</a:t>
            </a:r>
            <a:r>
              <a:rPr lang="en-US" dirty="0"/>
              <a:t> </a:t>
            </a:r>
            <a:r>
              <a:rPr lang="en-US" dirty="0" err="1"/>
              <a:t>akibat</a:t>
            </a:r>
            <a:r>
              <a:rPr lang="en-US" dirty="0"/>
              <a:t> </a:t>
            </a:r>
            <a:r>
              <a:rPr lang="en-US" dirty="0" err="1"/>
              <a:t>industrialisasi</a:t>
            </a:r>
            <a:endParaRPr lang="en-US" dirty="0"/>
          </a:p>
        </p:txBody>
      </p:sp>
      <p:sp>
        <p:nvSpPr>
          <p:cNvPr id="2" name="Rectangle: Rounded Corners 1">
            <a:extLst>
              <a:ext uri="{FF2B5EF4-FFF2-40B4-BE49-F238E27FC236}">
                <a16:creationId xmlns:a16="http://schemas.microsoft.com/office/drawing/2014/main" id="{8D8A3F83-792A-4807-975D-BEFD3A2B829C}"/>
              </a:ext>
            </a:extLst>
          </p:cNvPr>
          <p:cNvSpPr/>
          <p:nvPr/>
        </p:nvSpPr>
        <p:spPr>
          <a:xfrm>
            <a:off x="304800" y="2377440"/>
            <a:ext cx="10278130" cy="1642788"/>
          </a:xfrm>
          <a:prstGeom prst="roundRect">
            <a:avLst/>
          </a:prstGeom>
          <a:solidFill>
            <a:schemeClr val="accent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id-ID" sz="1800" dirty="0">
                <a:solidFill>
                  <a:schemeClr val="bg1">
                    <a:lumMod val="10000"/>
                    <a:lumOff val="90000"/>
                  </a:schemeClr>
                </a:solidFill>
              </a:rPr>
              <a:t>Asia Timur diawali dengan pembangunan ekonominya yang bisa dikatakan cukup sukses oleh Jepang dalam </a:t>
            </a:r>
          </a:p>
          <a:p>
            <a:pPr algn="ctr"/>
            <a:r>
              <a:rPr lang="id-ID" sz="1800" dirty="0">
                <a:solidFill>
                  <a:schemeClr val="bg1">
                    <a:lumMod val="10000"/>
                    <a:lumOff val="90000"/>
                  </a:schemeClr>
                </a:solidFill>
              </a:rPr>
              <a:t>membangun ekonomi domestiknya, lalu diiringi dengan pengaruh Jepang ke negara-negara</a:t>
            </a:r>
          </a:p>
          <a:p>
            <a:pPr algn="ctr"/>
            <a:r>
              <a:rPr lang="id-ID" sz="1800" dirty="0">
                <a:solidFill>
                  <a:schemeClr val="bg1">
                    <a:lumMod val="10000"/>
                    <a:lumOff val="90000"/>
                  </a:schemeClr>
                </a:solidFill>
              </a:rPr>
              <a:t> Asia Timur untuk mengikuti jejak langkahnya dalam mencapai kesejahteraan ekonomi dengan </a:t>
            </a:r>
          </a:p>
          <a:p>
            <a:pPr algn="ctr"/>
            <a:r>
              <a:rPr lang="id-ID" sz="1800" dirty="0">
                <a:solidFill>
                  <a:schemeClr val="bg1">
                    <a:lumMod val="10000"/>
                    <a:lumOff val="90000"/>
                  </a:schemeClr>
                </a:solidFill>
              </a:rPr>
              <a:t>konsep state-led development.</a:t>
            </a:r>
          </a:p>
        </p:txBody>
      </p:sp>
    </p:spTree>
    <p:extLst>
      <p:ext uri="{BB962C8B-B14F-4D97-AF65-F5344CB8AC3E}">
        <p14:creationId xmlns:p14="http://schemas.microsoft.com/office/powerpoint/2010/main" val="1248605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795">
        <p15:prstTrans prst="peelOff"/>
      </p:transition>
    </mc:Choice>
    <mc:Fallback xmlns="">
      <p:transition spd="slow" advTm="7795">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lang="id-ID" dirty="0"/>
              <a:t>ASEAN PLUS 3</a:t>
            </a:r>
            <a:endParaRPr lang="en-US" dirty="0"/>
          </a:p>
        </p:txBody>
      </p:sp>
      <p:sp>
        <p:nvSpPr>
          <p:cNvPr id="7" name="サブタイトル 6"/>
          <p:cNvSpPr>
            <a:spLocks noGrp="1"/>
          </p:cNvSpPr>
          <p:nvPr>
            <p:ph type="subTitle" idx="1"/>
          </p:nvPr>
        </p:nvSpPr>
        <p:spPr/>
        <p:txBody>
          <a:bodyPr/>
          <a:lstStyle/>
          <a:p>
            <a:r>
              <a:rPr lang="id-ID" dirty="0"/>
              <a:t>Kerjasama lingkup regional (ASEAN+Jepang,China &amp; Korea Selatan)</a:t>
            </a:r>
            <a:endParaRPr lang="en-US" dirty="0"/>
          </a:p>
        </p:txBody>
      </p:sp>
      <p:sp>
        <p:nvSpPr>
          <p:cNvPr id="8" name="テキスト プレースホルダー 7"/>
          <p:cNvSpPr>
            <a:spLocks noGrp="1"/>
          </p:cNvSpPr>
          <p:nvPr>
            <p:ph type="body" sz="quarter" idx="14"/>
          </p:nvPr>
        </p:nvSpPr>
        <p:spPr/>
        <p:txBody>
          <a:bodyPr>
            <a:normAutofit lnSpcReduction="10000"/>
          </a:bodyPr>
          <a:lstStyle/>
          <a:p>
            <a:r>
              <a:rPr lang="en-US" dirty="0"/>
              <a:t>Section 02</a:t>
            </a:r>
          </a:p>
        </p:txBody>
      </p:sp>
    </p:spTree>
    <p:extLst>
      <p:ext uri="{BB962C8B-B14F-4D97-AF65-F5344CB8AC3E}">
        <p14:creationId xmlns:p14="http://schemas.microsoft.com/office/powerpoint/2010/main" val="4044362167"/>
      </p:ext>
    </p:extLst>
  </p:cSld>
  <p:clrMapOvr>
    <a:masterClrMapping/>
  </p:clrMapOvr>
  <mc:AlternateContent xmlns:mc="http://schemas.openxmlformats.org/markup-compatibility/2006" xmlns:p14="http://schemas.microsoft.com/office/powerpoint/2010/main">
    <mc:Choice Requires="p14">
      <p:transition spd="slow" p14:dur="1250" advTm="2384">
        <p14:flip dir="r"/>
      </p:transition>
    </mc:Choice>
    <mc:Fallback xmlns="">
      <p:transition spd="slow" advTm="238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id-ID" dirty="0"/>
              <a:t>ASEAN PLUS 3</a:t>
            </a:r>
            <a:endParaRPr lang="en-US" dirty="0"/>
          </a:p>
        </p:txBody>
      </p:sp>
      <p:sp>
        <p:nvSpPr>
          <p:cNvPr id="3" name="フッター プレースホルダー 2"/>
          <p:cNvSpPr>
            <a:spLocks noGrp="1"/>
          </p:cNvSpPr>
          <p:nvPr>
            <p:ph type="ftr" sz="quarter" idx="11"/>
          </p:nvPr>
        </p:nvSpPr>
        <p:spPr/>
        <p:txBody>
          <a:bodyPr/>
          <a:lstStyle/>
          <a:p>
            <a:r>
              <a:rPr lang="en-US" dirty="0"/>
              <a:t>Sources : PTRI ASEAN </a:t>
            </a:r>
            <a:r>
              <a:rPr lang="en-US" dirty="0" err="1"/>
              <a:t>Kemenlu</a:t>
            </a:r>
            <a:endParaRPr lang="en-US" dirty="0"/>
          </a:p>
        </p:txBody>
      </p:sp>
      <p:sp>
        <p:nvSpPr>
          <p:cNvPr id="4" name="スライド番号プレースホルダー 3"/>
          <p:cNvSpPr>
            <a:spLocks noGrp="1"/>
          </p:cNvSpPr>
          <p:nvPr>
            <p:ph type="sldNum" sz="quarter" idx="12"/>
          </p:nvPr>
        </p:nvSpPr>
        <p:spPr/>
        <p:txBody>
          <a:bodyPr/>
          <a:lstStyle/>
          <a:p>
            <a:r>
              <a:rPr lang="en-US"/>
              <a:t> </a:t>
            </a:r>
            <a:r>
              <a:rPr lang="en-US">
                <a:latin typeface="+mj-lt"/>
              </a:rPr>
              <a:t>SLIDE </a:t>
            </a:r>
            <a:fld id="{511F482C-44AA-46E6-BA1A-E4C16BAF3A94}" type="slidenum">
              <a:rPr lang="en-US" sz="7200" smtClean="0">
                <a:latin typeface="+mj-lt"/>
              </a:rPr>
              <a:pPr/>
              <a:t>5</a:t>
            </a:fld>
            <a:endParaRPr lang="en-US" sz="7200" dirty="0">
              <a:latin typeface="+mj-lt"/>
            </a:endParaRPr>
          </a:p>
        </p:txBody>
      </p:sp>
      <p:sp>
        <p:nvSpPr>
          <p:cNvPr id="5" name="テキスト プレースホルダー 4"/>
          <p:cNvSpPr>
            <a:spLocks noGrp="1"/>
          </p:cNvSpPr>
          <p:nvPr>
            <p:ph type="body" sz="quarter" idx="13"/>
          </p:nvPr>
        </p:nvSpPr>
        <p:spPr/>
        <p:txBody>
          <a:bodyPr/>
          <a:lstStyle/>
          <a:p>
            <a:r>
              <a:rPr lang="id-ID" dirty="0"/>
              <a:t>FTA antara ASEAN dan JEPANG,CHINA,KOREA SELATAN</a:t>
            </a:r>
            <a:endParaRPr lang="en-US" dirty="0"/>
          </a:p>
        </p:txBody>
      </p:sp>
      <p:sp>
        <p:nvSpPr>
          <p:cNvPr id="17" name="テキスト プレースホルダー 16"/>
          <p:cNvSpPr>
            <a:spLocks noGrp="1"/>
          </p:cNvSpPr>
          <p:nvPr>
            <p:ph type="body" sz="quarter" idx="14"/>
          </p:nvPr>
        </p:nvSpPr>
        <p:spPr/>
        <p:txBody>
          <a:bodyPr/>
          <a:lstStyle/>
          <a:p>
            <a:r>
              <a:rPr lang="en-US" dirty="0"/>
              <a:t>ASEAN+3</a:t>
            </a:r>
          </a:p>
        </p:txBody>
      </p:sp>
      <p:sp>
        <p:nvSpPr>
          <p:cNvPr id="18" name="テキスト プレースホルダー 17"/>
          <p:cNvSpPr>
            <a:spLocks noGrp="1"/>
          </p:cNvSpPr>
          <p:nvPr>
            <p:ph type="body" sz="quarter" idx="15"/>
          </p:nvPr>
        </p:nvSpPr>
        <p:spPr/>
        <p:txBody>
          <a:bodyPr>
            <a:normAutofit fontScale="92500"/>
          </a:bodyPr>
          <a:lstStyle/>
          <a:p>
            <a:pPr marL="342900" indent="-342900" algn="just">
              <a:buFont typeface="Arial" panose="020B0604020202020204" pitchFamily="34" charset="0"/>
              <a:buChar char="•"/>
            </a:pPr>
            <a:r>
              <a:rPr lang="en-ID" dirty="0" err="1"/>
              <a:t>Suatu</a:t>
            </a:r>
            <a:r>
              <a:rPr lang="en-ID" dirty="0"/>
              <a:t> forum yang </a:t>
            </a:r>
            <a:r>
              <a:rPr lang="en-ID" dirty="0" err="1"/>
              <a:t>berfungsi</a:t>
            </a:r>
            <a:r>
              <a:rPr lang="en-ID" dirty="0"/>
              <a:t> </a:t>
            </a:r>
            <a:r>
              <a:rPr lang="en-ID" dirty="0" err="1"/>
              <a:t>sebagai</a:t>
            </a:r>
            <a:r>
              <a:rPr lang="en-ID" dirty="0"/>
              <a:t> </a:t>
            </a:r>
            <a:r>
              <a:rPr lang="en-ID" dirty="0" err="1"/>
              <a:t>koordinator</a:t>
            </a:r>
            <a:r>
              <a:rPr lang="en-ID" dirty="0"/>
              <a:t> </a:t>
            </a:r>
            <a:r>
              <a:rPr lang="en-ID" dirty="0" err="1"/>
              <a:t>kerja</a:t>
            </a:r>
            <a:r>
              <a:rPr lang="en-ID" dirty="0"/>
              <a:t> </a:t>
            </a:r>
            <a:r>
              <a:rPr lang="en-ID" dirty="0" err="1"/>
              <a:t>sama</a:t>
            </a:r>
            <a:r>
              <a:rPr lang="en-ID" dirty="0"/>
              <a:t> </a:t>
            </a:r>
            <a:r>
              <a:rPr lang="en-ID" dirty="0" err="1"/>
              <a:t>antara</a:t>
            </a:r>
            <a:r>
              <a:rPr lang="en-ID" dirty="0"/>
              <a:t> </a:t>
            </a:r>
            <a:r>
              <a:rPr lang="en-ID" dirty="0" err="1"/>
              <a:t>asosiasi</a:t>
            </a:r>
            <a:r>
              <a:rPr lang="en-ID" dirty="0"/>
              <a:t> negara-negara di </a:t>
            </a:r>
            <a:r>
              <a:rPr lang="en-ID" dirty="0" err="1"/>
              <a:t>kawasan</a:t>
            </a:r>
            <a:r>
              <a:rPr lang="en-ID" dirty="0"/>
              <a:t> Asia Tenggara dan </a:t>
            </a:r>
            <a:r>
              <a:rPr lang="en-ID" dirty="0" err="1"/>
              <a:t>tiga</a:t>
            </a:r>
            <a:r>
              <a:rPr lang="en-ID" dirty="0"/>
              <a:t> negara Asia Timur, </a:t>
            </a:r>
            <a:r>
              <a:rPr lang="en-ID" dirty="0" err="1"/>
              <a:t>yaitu</a:t>
            </a:r>
            <a:r>
              <a:rPr lang="en-ID" dirty="0"/>
              <a:t> </a:t>
            </a:r>
            <a:r>
              <a:rPr lang="en-ID" dirty="0" err="1"/>
              <a:t>Cina</a:t>
            </a:r>
            <a:r>
              <a:rPr lang="en-ID" dirty="0"/>
              <a:t>, </a:t>
            </a:r>
            <a:r>
              <a:rPr lang="en-ID" dirty="0" err="1"/>
              <a:t>Jepang</a:t>
            </a:r>
            <a:r>
              <a:rPr lang="en-ID" dirty="0"/>
              <a:t>, dan Korea Selatan. Hal </a:t>
            </a:r>
            <a:r>
              <a:rPr lang="en-ID" dirty="0" err="1"/>
              <a:t>ini</a:t>
            </a:r>
            <a:r>
              <a:rPr lang="en-ID" dirty="0"/>
              <a:t> </a:t>
            </a:r>
            <a:r>
              <a:rPr lang="en-ID" dirty="0" err="1"/>
              <a:t>merupakan</a:t>
            </a:r>
            <a:r>
              <a:rPr lang="en-ID" dirty="0"/>
              <a:t> </a:t>
            </a:r>
            <a:r>
              <a:rPr lang="en-ID" dirty="0" err="1"/>
              <a:t>bentuk</a:t>
            </a:r>
            <a:r>
              <a:rPr lang="en-ID" dirty="0"/>
              <a:t> </a:t>
            </a:r>
            <a:r>
              <a:rPr lang="en-ID" dirty="0" err="1"/>
              <a:t>perluasan</a:t>
            </a:r>
            <a:r>
              <a:rPr lang="en-ID" dirty="0"/>
              <a:t> </a:t>
            </a:r>
            <a:r>
              <a:rPr lang="en-ID" dirty="0" err="1"/>
              <a:t>kerjasama</a:t>
            </a:r>
            <a:r>
              <a:rPr lang="en-ID" dirty="0"/>
              <a:t> ASEAN. ASEAN+3 </a:t>
            </a:r>
            <a:r>
              <a:rPr lang="en-ID" dirty="0" err="1"/>
              <a:t>mulai</a:t>
            </a:r>
            <a:r>
              <a:rPr lang="en-ID" dirty="0"/>
              <a:t> </a:t>
            </a:r>
            <a:r>
              <a:rPr lang="en-ID" dirty="0" err="1"/>
              <a:t>digagas</a:t>
            </a:r>
            <a:r>
              <a:rPr lang="en-ID" dirty="0"/>
              <a:t> pada KTT Informal ASEAN pada </a:t>
            </a:r>
            <a:r>
              <a:rPr lang="en-ID" dirty="0" err="1"/>
              <a:t>Desember</a:t>
            </a:r>
            <a:r>
              <a:rPr lang="en-ID" dirty="0"/>
              <a:t> 1997. </a:t>
            </a:r>
          </a:p>
          <a:p>
            <a:pPr marL="342900" indent="-342900" algn="just">
              <a:buFont typeface="Arial" panose="020B0604020202020204" pitchFamily="34" charset="0"/>
              <a:buChar char="•"/>
            </a:pPr>
            <a:r>
              <a:rPr lang="en-US" dirty="0" err="1"/>
              <a:t>Tujuannya</a:t>
            </a:r>
            <a:r>
              <a:rPr lang="en-US" dirty="0"/>
              <a:t> </a:t>
            </a:r>
            <a:r>
              <a:rPr lang="en-US" dirty="0" err="1"/>
              <a:t>adalah</a:t>
            </a:r>
            <a:r>
              <a:rPr lang="en-US" dirty="0"/>
              <a:t> </a:t>
            </a:r>
            <a:r>
              <a:rPr lang="en-US" dirty="0" err="1"/>
              <a:t>membangun</a:t>
            </a:r>
            <a:r>
              <a:rPr lang="en-US" dirty="0"/>
              <a:t> </a:t>
            </a:r>
            <a:r>
              <a:rPr lang="en-US" dirty="0" err="1"/>
              <a:t>kerjasama</a:t>
            </a:r>
            <a:r>
              <a:rPr lang="en-US" dirty="0"/>
              <a:t> yang </a:t>
            </a:r>
            <a:r>
              <a:rPr lang="en-US" dirty="0" err="1"/>
              <a:t>nyata</a:t>
            </a:r>
            <a:r>
              <a:rPr lang="en-US" dirty="0"/>
              <a:t> ASEAN </a:t>
            </a:r>
            <a:r>
              <a:rPr lang="en-US" dirty="0" err="1"/>
              <a:t>dengan</a:t>
            </a:r>
            <a:r>
              <a:rPr lang="en-US" dirty="0"/>
              <a:t> negara-negara di Asia Timur </a:t>
            </a:r>
            <a:r>
              <a:rPr lang="en-US" dirty="0" err="1"/>
              <a:t>guna</a:t>
            </a:r>
            <a:r>
              <a:rPr lang="en-US" dirty="0"/>
              <a:t> </a:t>
            </a:r>
            <a:r>
              <a:rPr lang="en-US" dirty="0" err="1"/>
              <a:t>menghadapi</a:t>
            </a:r>
            <a:r>
              <a:rPr lang="en-US" dirty="0"/>
              <a:t> </a:t>
            </a:r>
            <a:r>
              <a:rPr lang="en-US" dirty="0" err="1"/>
              <a:t>krisis</a:t>
            </a:r>
            <a:r>
              <a:rPr lang="en-US" dirty="0"/>
              <a:t> yang </a:t>
            </a:r>
            <a:r>
              <a:rPr lang="en-US" dirty="0" err="1"/>
              <a:t>sedang</a:t>
            </a:r>
            <a:r>
              <a:rPr lang="en-US" dirty="0"/>
              <a:t> </a:t>
            </a:r>
            <a:r>
              <a:rPr lang="en-US" dirty="0" err="1"/>
              <a:t>melanda</a:t>
            </a:r>
            <a:r>
              <a:rPr lang="en-US" dirty="0"/>
              <a:t> Asia. </a:t>
            </a:r>
            <a:endParaRPr lang="en-ID" dirty="0"/>
          </a:p>
          <a:p>
            <a:pPr marL="342900" indent="-342900" algn="just">
              <a:buFont typeface="Arial" panose="020B0604020202020204" pitchFamily="34" charset="0"/>
              <a:buChar char="•"/>
            </a:pPr>
            <a:r>
              <a:rPr lang="en-ID" dirty="0" err="1"/>
              <a:t>Kerja</a:t>
            </a:r>
            <a:r>
              <a:rPr lang="en-ID" dirty="0"/>
              <a:t> </a:t>
            </a:r>
            <a:r>
              <a:rPr lang="en-ID" dirty="0" err="1"/>
              <a:t>sama</a:t>
            </a:r>
            <a:r>
              <a:rPr lang="en-ID" dirty="0"/>
              <a:t> APT </a:t>
            </a:r>
            <a:r>
              <a:rPr lang="en-ID" dirty="0" err="1"/>
              <a:t>berdasar</a:t>
            </a:r>
            <a:r>
              <a:rPr lang="en-ID" dirty="0"/>
              <a:t> Joint Statement on East Asia Cooperation (1997) </a:t>
            </a:r>
            <a:r>
              <a:rPr lang="en-ID" dirty="0" err="1"/>
              <a:t>mencakup</a:t>
            </a:r>
            <a:r>
              <a:rPr lang="en-ID" dirty="0"/>
              <a:t> </a:t>
            </a:r>
            <a:r>
              <a:rPr lang="en-ID" dirty="0" err="1"/>
              <a:t>perdagangan</a:t>
            </a:r>
            <a:r>
              <a:rPr lang="en-ID" dirty="0"/>
              <a:t>, </a:t>
            </a:r>
            <a:r>
              <a:rPr lang="en-ID" dirty="0" err="1"/>
              <a:t>investasi</a:t>
            </a:r>
            <a:r>
              <a:rPr lang="en-ID" dirty="0"/>
              <a:t>, </a:t>
            </a:r>
            <a:r>
              <a:rPr lang="en-ID" dirty="0" err="1"/>
              <a:t>keuangan</a:t>
            </a:r>
            <a:r>
              <a:rPr lang="en-ID" dirty="0"/>
              <a:t> dan </a:t>
            </a:r>
            <a:r>
              <a:rPr lang="en-ID" dirty="0" err="1"/>
              <a:t>perbankan</a:t>
            </a:r>
            <a:r>
              <a:rPr lang="en-ID" dirty="0"/>
              <a:t>, transfer </a:t>
            </a:r>
            <a:r>
              <a:rPr lang="en-ID" dirty="0" err="1"/>
              <a:t>teknologi</a:t>
            </a:r>
            <a:r>
              <a:rPr lang="en-ID" dirty="0"/>
              <a:t>, </a:t>
            </a:r>
            <a:r>
              <a:rPr lang="en-ID" dirty="0" err="1"/>
              <a:t>teknologi</a:t>
            </a:r>
            <a:r>
              <a:rPr lang="en-ID" dirty="0"/>
              <a:t> </a:t>
            </a:r>
            <a:r>
              <a:rPr lang="en-ID" dirty="0" err="1"/>
              <a:t>telematika</a:t>
            </a:r>
            <a:r>
              <a:rPr lang="en-ID" dirty="0"/>
              <a:t>, e-commerce, </a:t>
            </a:r>
            <a:r>
              <a:rPr lang="en-ID" dirty="0" err="1"/>
              <a:t>industri</a:t>
            </a:r>
            <a:r>
              <a:rPr lang="en-ID" dirty="0"/>
              <a:t>, </a:t>
            </a:r>
            <a:r>
              <a:rPr lang="en-ID" dirty="0" err="1"/>
              <a:t>pertanian</a:t>
            </a:r>
            <a:r>
              <a:rPr lang="en-ID" dirty="0"/>
              <a:t>, </a:t>
            </a:r>
            <a:r>
              <a:rPr lang="en-ID" dirty="0" err="1"/>
              <a:t>usaha</a:t>
            </a:r>
            <a:r>
              <a:rPr lang="en-ID" dirty="0"/>
              <a:t> </a:t>
            </a:r>
            <a:r>
              <a:rPr lang="en-ID" dirty="0" err="1"/>
              <a:t>kecil</a:t>
            </a:r>
            <a:r>
              <a:rPr lang="en-ID" dirty="0"/>
              <a:t> dan </a:t>
            </a:r>
            <a:r>
              <a:rPr lang="en-ID" dirty="0" err="1"/>
              <a:t>menengah</a:t>
            </a:r>
            <a:r>
              <a:rPr lang="en-ID" dirty="0"/>
              <a:t>, </a:t>
            </a:r>
            <a:r>
              <a:rPr lang="en-ID" dirty="0" err="1"/>
              <a:t>pariwisata</a:t>
            </a:r>
            <a:r>
              <a:rPr lang="en-ID" dirty="0"/>
              <a:t>, </a:t>
            </a:r>
            <a:r>
              <a:rPr lang="en-ID" dirty="0" err="1"/>
              <a:t>pengembangan</a:t>
            </a:r>
            <a:r>
              <a:rPr lang="en-ID" dirty="0"/>
              <a:t> wilayah </a:t>
            </a:r>
            <a:r>
              <a:rPr lang="en-ID" dirty="0" err="1"/>
              <a:t>pertumbuhan</a:t>
            </a:r>
            <a:r>
              <a:rPr lang="en-ID" dirty="0"/>
              <a:t>, </a:t>
            </a:r>
            <a:r>
              <a:rPr lang="en-ID" dirty="0" err="1"/>
              <a:t>jejaring</a:t>
            </a:r>
            <a:r>
              <a:rPr lang="en-ID" dirty="0"/>
              <a:t> dunia </a:t>
            </a:r>
            <a:r>
              <a:rPr lang="en-ID" dirty="0" err="1"/>
              <a:t>usaha</a:t>
            </a:r>
            <a:r>
              <a:rPr lang="en-ID" dirty="0"/>
              <a:t>, dan </a:t>
            </a:r>
            <a:r>
              <a:rPr lang="en-ID" dirty="0" err="1"/>
              <a:t>iptek</a:t>
            </a:r>
            <a:r>
              <a:rPr lang="en-ID" dirty="0"/>
              <a:t>.</a:t>
            </a:r>
          </a:p>
        </p:txBody>
      </p:sp>
      <p:pic>
        <p:nvPicPr>
          <p:cNvPr id="8" name="Picture Placeholder 7">
            <a:extLst>
              <a:ext uri="{FF2B5EF4-FFF2-40B4-BE49-F238E27FC236}">
                <a16:creationId xmlns:a16="http://schemas.microsoft.com/office/drawing/2014/main" id="{C42963CA-54A9-402C-B980-AE90F0E874C7}"/>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1582" r="21582"/>
          <a:stretch>
            <a:fillRect/>
          </a:stretch>
        </p:blipFill>
        <p:spPr/>
      </p:pic>
    </p:spTree>
    <p:extLst>
      <p:ext uri="{BB962C8B-B14F-4D97-AF65-F5344CB8AC3E}">
        <p14:creationId xmlns:p14="http://schemas.microsoft.com/office/powerpoint/2010/main" val="1500503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47">
        <p15:prstTrans prst="wind"/>
      </p:transition>
    </mc:Choice>
    <mc:Fallback xmlns="">
      <p:transition spd="slow" advTm="3047">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lstStyle/>
          <a:p>
            <a:r>
              <a:rPr lang="id-ID" dirty="0"/>
              <a:t>ASEAN PLUS THREE</a:t>
            </a:r>
            <a:endParaRPr lang="en-US" dirty="0"/>
          </a:p>
        </p:txBody>
      </p:sp>
      <p:sp>
        <p:nvSpPr>
          <p:cNvPr id="3" name="フッター プレースホルダー 2"/>
          <p:cNvSpPr>
            <a:spLocks noGrp="1"/>
          </p:cNvSpPr>
          <p:nvPr>
            <p:ph type="ftr" sz="quarter" idx="11"/>
          </p:nvPr>
        </p:nvSpPr>
        <p:spPr/>
        <p:txBody>
          <a:bodyPr/>
          <a:lstStyle/>
          <a:p>
            <a:r>
              <a:rPr lang="en-US"/>
              <a:t>The Power of PowerPoint  |  http://thepopp.com</a:t>
            </a:r>
            <a:endParaRPr lang="en-US" dirty="0"/>
          </a:p>
        </p:txBody>
      </p:sp>
      <p:sp>
        <p:nvSpPr>
          <p:cNvPr id="4" name="スライド番号プレースホルダー 3"/>
          <p:cNvSpPr>
            <a:spLocks noGrp="1"/>
          </p:cNvSpPr>
          <p:nvPr>
            <p:ph type="sldNum" sz="quarter" idx="12"/>
          </p:nvPr>
        </p:nvSpPr>
        <p:spPr/>
        <p:txBody>
          <a:bodyPr/>
          <a:lstStyle/>
          <a:p>
            <a:r>
              <a:rPr lang="en-US"/>
              <a:t> </a:t>
            </a:r>
            <a:r>
              <a:rPr lang="en-US">
                <a:latin typeface="+mj-lt"/>
              </a:rPr>
              <a:t>SLIDE </a:t>
            </a:r>
            <a:fld id="{511F482C-44AA-46E6-BA1A-E4C16BAF3A94}" type="slidenum">
              <a:rPr lang="en-US" sz="7200" smtClean="0">
                <a:latin typeface="+mj-lt"/>
              </a:rPr>
              <a:pPr/>
              <a:t>6</a:t>
            </a:fld>
            <a:endParaRPr lang="en-US" sz="7200" dirty="0">
              <a:latin typeface="+mj-lt"/>
            </a:endParaRPr>
          </a:p>
        </p:txBody>
      </p:sp>
      <p:sp>
        <p:nvSpPr>
          <p:cNvPr id="14" name="テキスト プレースホルダー 13"/>
          <p:cNvSpPr>
            <a:spLocks noGrp="1"/>
          </p:cNvSpPr>
          <p:nvPr>
            <p:ph type="body" sz="quarter" idx="13"/>
          </p:nvPr>
        </p:nvSpPr>
        <p:spPr/>
        <p:txBody>
          <a:bodyPr/>
          <a:lstStyle/>
          <a:p>
            <a:r>
              <a:rPr lang="id-ID" dirty="0"/>
              <a:t>Implikasinya Terhadap Indonesia</a:t>
            </a:r>
            <a:endParaRPr lang="en-US" dirty="0"/>
          </a:p>
        </p:txBody>
      </p:sp>
      <p:sp>
        <p:nvSpPr>
          <p:cNvPr id="16" name="テキスト プレースホルダー 15"/>
          <p:cNvSpPr>
            <a:spLocks noGrp="1"/>
          </p:cNvSpPr>
          <p:nvPr>
            <p:ph type="body" sz="quarter" idx="22"/>
          </p:nvPr>
        </p:nvSpPr>
        <p:spPr>
          <a:xfrm>
            <a:off x="9549330" y="6996542"/>
            <a:ext cx="7487259" cy="2147457"/>
          </a:xfrm>
        </p:spPr>
        <p:txBody>
          <a:bodyPr>
            <a:normAutofit/>
          </a:bodyPr>
          <a:lstStyle/>
          <a:p>
            <a:pPr algn="just"/>
            <a:r>
              <a:rPr lang="en-US" dirty="0" err="1"/>
              <a:t>Bagi</a:t>
            </a:r>
            <a:r>
              <a:rPr lang="en-US" dirty="0"/>
              <a:t> negara-negara </a:t>
            </a:r>
            <a:r>
              <a:rPr lang="en-US" dirty="0" err="1"/>
              <a:t>anggota</a:t>
            </a:r>
            <a:r>
              <a:rPr lang="en-US" dirty="0"/>
              <a:t> APT </a:t>
            </a:r>
            <a:r>
              <a:rPr lang="en-US" dirty="0" err="1"/>
              <a:t>dirasa</a:t>
            </a:r>
            <a:r>
              <a:rPr lang="en-US" dirty="0"/>
              <a:t> </a:t>
            </a:r>
            <a:r>
              <a:rPr lang="en-US" dirty="0" err="1"/>
              <a:t>jelas</a:t>
            </a:r>
            <a:r>
              <a:rPr lang="en-US" dirty="0"/>
              <a:t> </a:t>
            </a:r>
            <a:r>
              <a:rPr lang="en-US" dirty="0" err="1"/>
              <a:t>memiliki</a:t>
            </a:r>
            <a:r>
              <a:rPr lang="en-US" dirty="0"/>
              <a:t> </a:t>
            </a:r>
            <a:r>
              <a:rPr lang="en-US" dirty="0" err="1"/>
              <a:t>pengaruh</a:t>
            </a:r>
            <a:r>
              <a:rPr lang="en-US" dirty="0"/>
              <a:t> </a:t>
            </a:r>
            <a:r>
              <a:rPr lang="en-US" dirty="0" err="1"/>
              <a:t>terhadap</a:t>
            </a:r>
            <a:r>
              <a:rPr lang="en-US" dirty="0"/>
              <a:t> </a:t>
            </a:r>
            <a:r>
              <a:rPr lang="en-US" dirty="0" err="1"/>
              <a:t>keadaan</a:t>
            </a:r>
            <a:r>
              <a:rPr lang="en-US" dirty="0"/>
              <a:t> </a:t>
            </a:r>
            <a:r>
              <a:rPr lang="en-US" dirty="0" err="1"/>
              <a:t>ekonominya</a:t>
            </a:r>
            <a:r>
              <a:rPr lang="en-US" dirty="0"/>
              <a:t>, </a:t>
            </a:r>
            <a:r>
              <a:rPr lang="en-US" dirty="0" err="1"/>
              <a:t>khusus</a:t>
            </a:r>
            <a:r>
              <a:rPr lang="en-US" dirty="0"/>
              <a:t> Indonesia </a:t>
            </a:r>
            <a:r>
              <a:rPr lang="en-US" dirty="0" err="1"/>
              <a:t>terjadi</a:t>
            </a:r>
            <a:r>
              <a:rPr lang="en-US" dirty="0"/>
              <a:t> </a:t>
            </a:r>
            <a:r>
              <a:rPr lang="en-US" dirty="0" err="1"/>
              <a:t>peningkatan</a:t>
            </a:r>
            <a:r>
              <a:rPr lang="en-US" dirty="0"/>
              <a:t> </a:t>
            </a:r>
            <a:r>
              <a:rPr lang="en-US" dirty="0" err="1"/>
              <a:t>beberapa</a:t>
            </a:r>
            <a:r>
              <a:rPr lang="en-US" dirty="0"/>
              <a:t> </a:t>
            </a:r>
            <a:r>
              <a:rPr lang="en-US" dirty="0" err="1"/>
              <a:t>persen</a:t>
            </a:r>
            <a:r>
              <a:rPr lang="en-US" dirty="0"/>
              <a:t> </a:t>
            </a:r>
            <a:r>
              <a:rPr lang="en-US" dirty="0" err="1"/>
              <a:t>dari</a:t>
            </a:r>
            <a:r>
              <a:rPr lang="en-US" dirty="0"/>
              <a:t> </a:t>
            </a:r>
            <a:r>
              <a:rPr lang="en-US" dirty="0" err="1"/>
              <a:t>sebelumnya</a:t>
            </a:r>
            <a:r>
              <a:rPr lang="en-US" dirty="0"/>
              <a:t> </a:t>
            </a:r>
            <a:r>
              <a:rPr lang="en-US" dirty="0" err="1"/>
              <a:t>walaupun</a:t>
            </a:r>
            <a:r>
              <a:rPr lang="en-US" dirty="0"/>
              <a:t> relative </a:t>
            </a:r>
            <a:r>
              <a:rPr lang="en-US" dirty="0" err="1"/>
              <a:t>kecil</a:t>
            </a:r>
            <a:r>
              <a:rPr lang="en-US" dirty="0"/>
              <a:t>, </a:t>
            </a:r>
            <a:r>
              <a:rPr lang="en-ID" dirty="0" err="1"/>
              <a:t>diharapkan</a:t>
            </a:r>
            <a:r>
              <a:rPr lang="en-ID" dirty="0"/>
              <a:t> </a:t>
            </a:r>
            <a:r>
              <a:rPr lang="en-ID" dirty="0" err="1"/>
              <a:t>peningkatan</a:t>
            </a:r>
            <a:r>
              <a:rPr lang="en-ID" dirty="0"/>
              <a:t> </a:t>
            </a:r>
            <a:r>
              <a:rPr lang="en-ID" dirty="0" err="1"/>
              <a:t>tersebut</a:t>
            </a:r>
            <a:r>
              <a:rPr lang="en-ID" dirty="0"/>
              <a:t> </a:t>
            </a:r>
            <a:r>
              <a:rPr lang="en-ID" dirty="0" err="1"/>
              <a:t>konsisten</a:t>
            </a:r>
            <a:r>
              <a:rPr lang="en-ID" dirty="0"/>
              <a:t> dan </a:t>
            </a:r>
            <a:r>
              <a:rPr lang="en-ID" dirty="0" err="1"/>
              <a:t>cenderung</a:t>
            </a:r>
            <a:r>
              <a:rPr lang="en-ID" dirty="0"/>
              <a:t> </a:t>
            </a:r>
            <a:r>
              <a:rPr lang="en-ID" dirty="0" err="1"/>
              <a:t>meningkat</a:t>
            </a:r>
            <a:r>
              <a:rPr lang="en-ID" dirty="0"/>
              <a:t>. </a:t>
            </a:r>
            <a:endParaRPr lang="en-US" dirty="0"/>
          </a:p>
        </p:txBody>
      </p:sp>
      <p:sp>
        <p:nvSpPr>
          <p:cNvPr id="17" name="テキスト プレースホルダー 16"/>
          <p:cNvSpPr>
            <a:spLocks noGrp="1"/>
          </p:cNvSpPr>
          <p:nvPr>
            <p:ph type="body" sz="quarter" idx="23"/>
          </p:nvPr>
        </p:nvSpPr>
        <p:spPr>
          <a:xfrm>
            <a:off x="1413388" y="6996542"/>
            <a:ext cx="7487259" cy="2154717"/>
          </a:xfrm>
        </p:spPr>
        <p:txBody>
          <a:bodyPr>
            <a:normAutofit fontScale="85000" lnSpcReduction="20000"/>
          </a:bodyPr>
          <a:lstStyle/>
          <a:p>
            <a:pPr algn="just"/>
            <a:r>
              <a:rPr lang="en-ID" dirty="0"/>
              <a:t>Pada </a:t>
            </a:r>
            <a:r>
              <a:rPr lang="en-ID" dirty="0" err="1"/>
              <a:t>umumnya</a:t>
            </a:r>
            <a:r>
              <a:rPr lang="en-ID" dirty="0"/>
              <a:t> </a:t>
            </a:r>
            <a:r>
              <a:rPr lang="en-ID" dirty="0" err="1"/>
              <a:t>neraca</a:t>
            </a:r>
            <a:r>
              <a:rPr lang="en-ID" dirty="0"/>
              <a:t> </a:t>
            </a:r>
            <a:r>
              <a:rPr lang="en-ID" dirty="0" err="1"/>
              <a:t>perdagangan</a:t>
            </a:r>
            <a:r>
              <a:rPr lang="en-ID" dirty="0"/>
              <a:t> </a:t>
            </a:r>
            <a:r>
              <a:rPr lang="en-ID" dirty="0" err="1"/>
              <a:t>setiap</a:t>
            </a:r>
            <a:r>
              <a:rPr lang="en-ID" dirty="0"/>
              <a:t> negara </a:t>
            </a:r>
            <a:r>
              <a:rPr lang="en-ID" dirty="0" err="1"/>
              <a:t>menjadi</a:t>
            </a:r>
            <a:r>
              <a:rPr lang="en-ID" dirty="0"/>
              <a:t> </a:t>
            </a:r>
            <a:r>
              <a:rPr lang="en-ID" dirty="0" err="1"/>
              <a:t>lebih</a:t>
            </a:r>
            <a:r>
              <a:rPr lang="en-ID" dirty="0"/>
              <a:t> </a:t>
            </a:r>
            <a:r>
              <a:rPr lang="en-ID" dirty="0" err="1"/>
              <a:t>baik</a:t>
            </a:r>
            <a:r>
              <a:rPr lang="en-ID" dirty="0"/>
              <a:t> </a:t>
            </a:r>
            <a:r>
              <a:rPr lang="en-ID" dirty="0" err="1"/>
              <a:t>setelah</a:t>
            </a:r>
            <a:r>
              <a:rPr lang="en-ID" dirty="0"/>
              <a:t> </a:t>
            </a:r>
            <a:r>
              <a:rPr lang="en-ID" dirty="0" err="1"/>
              <a:t>adanya</a:t>
            </a:r>
            <a:r>
              <a:rPr lang="en-ID" dirty="0"/>
              <a:t> FTA, </a:t>
            </a:r>
            <a:r>
              <a:rPr lang="en-ID" dirty="0" err="1"/>
              <a:t>kecuali</a:t>
            </a:r>
            <a:r>
              <a:rPr lang="en-ID" dirty="0"/>
              <a:t> yang </a:t>
            </a:r>
            <a:r>
              <a:rPr lang="en-ID" dirty="0" err="1"/>
              <a:t>dialami</a:t>
            </a:r>
            <a:r>
              <a:rPr lang="en-ID" dirty="0"/>
              <a:t> oleh Thailand. </a:t>
            </a:r>
            <a:r>
              <a:rPr lang="en-ID" dirty="0" err="1"/>
              <a:t>Perubahan</a:t>
            </a:r>
            <a:r>
              <a:rPr lang="en-ID" dirty="0"/>
              <a:t> </a:t>
            </a:r>
            <a:r>
              <a:rPr lang="en-ID" dirty="0" err="1"/>
              <a:t>neraca</a:t>
            </a:r>
            <a:r>
              <a:rPr lang="en-ID" dirty="0"/>
              <a:t> </a:t>
            </a:r>
            <a:r>
              <a:rPr lang="en-ID" dirty="0" err="1"/>
              <a:t>perdagangan</a:t>
            </a:r>
            <a:r>
              <a:rPr lang="en-ID" dirty="0"/>
              <a:t> yang </a:t>
            </a:r>
            <a:r>
              <a:rPr lang="en-ID" dirty="0" err="1"/>
              <a:t>relatif</a:t>
            </a:r>
            <a:r>
              <a:rPr lang="en-ID" dirty="0"/>
              <a:t> paling </a:t>
            </a:r>
            <a:r>
              <a:rPr lang="en-ID" dirty="0" err="1"/>
              <a:t>baik</a:t>
            </a:r>
            <a:r>
              <a:rPr lang="en-ID" dirty="0"/>
              <a:t> </a:t>
            </a:r>
            <a:r>
              <a:rPr lang="en-ID" dirty="0" err="1"/>
              <a:t>dialami</a:t>
            </a:r>
            <a:r>
              <a:rPr lang="en-ID" dirty="0"/>
              <a:t> oleh Singapura, </a:t>
            </a:r>
            <a:r>
              <a:rPr lang="en-ID" dirty="0" err="1"/>
              <a:t>yaitu</a:t>
            </a:r>
            <a:r>
              <a:rPr lang="en-ID" dirty="0"/>
              <a:t> </a:t>
            </a:r>
            <a:r>
              <a:rPr lang="en-ID" dirty="0" err="1"/>
              <a:t>dari</a:t>
            </a:r>
            <a:r>
              <a:rPr lang="en-ID" dirty="0"/>
              <a:t> US$ -3,950.80 </a:t>
            </a:r>
            <a:r>
              <a:rPr lang="en-ID" dirty="0" err="1"/>
              <a:t>juta</a:t>
            </a:r>
            <a:r>
              <a:rPr lang="en-ID" dirty="0"/>
              <a:t> </a:t>
            </a:r>
            <a:r>
              <a:rPr lang="en-ID" dirty="0" err="1"/>
              <a:t>menjadi</a:t>
            </a:r>
            <a:r>
              <a:rPr lang="en-ID" dirty="0"/>
              <a:t> US$ -97.69 </a:t>
            </a:r>
            <a:r>
              <a:rPr lang="en-ID" dirty="0" err="1"/>
              <a:t>juta</a:t>
            </a:r>
            <a:r>
              <a:rPr lang="en-ID" dirty="0"/>
              <a:t>. </a:t>
            </a:r>
            <a:r>
              <a:rPr lang="en-ID" dirty="0" err="1"/>
              <a:t>Sementara</a:t>
            </a:r>
            <a:r>
              <a:rPr lang="en-ID" dirty="0"/>
              <a:t> Indonesia </a:t>
            </a:r>
            <a:r>
              <a:rPr lang="en-ID" dirty="0" err="1"/>
              <a:t>berubah</a:t>
            </a:r>
            <a:r>
              <a:rPr lang="en-ID" dirty="0"/>
              <a:t> </a:t>
            </a:r>
            <a:r>
              <a:rPr lang="en-ID" dirty="0" err="1"/>
              <a:t>dari</a:t>
            </a:r>
            <a:r>
              <a:rPr lang="en-ID" dirty="0"/>
              <a:t> US$ -4,959.60 </a:t>
            </a:r>
            <a:r>
              <a:rPr lang="en-ID" dirty="0" err="1"/>
              <a:t>juta</a:t>
            </a:r>
            <a:r>
              <a:rPr lang="en-ID" dirty="0"/>
              <a:t> </a:t>
            </a:r>
            <a:r>
              <a:rPr lang="en-ID" dirty="0" err="1"/>
              <a:t>menjadi</a:t>
            </a:r>
            <a:r>
              <a:rPr lang="en-ID" dirty="0"/>
              <a:t> US$ -491.09 </a:t>
            </a:r>
            <a:r>
              <a:rPr lang="en-ID" dirty="0" err="1"/>
              <a:t>juta</a:t>
            </a:r>
            <a:r>
              <a:rPr lang="en-ID" dirty="0"/>
              <a:t>. Karena </a:t>
            </a:r>
            <a:r>
              <a:rPr lang="en-ID" dirty="0" err="1"/>
              <a:t>semakin</a:t>
            </a:r>
            <a:r>
              <a:rPr lang="en-ID" dirty="0"/>
              <a:t> </a:t>
            </a:r>
            <a:r>
              <a:rPr lang="en-ID" dirty="0" err="1"/>
              <a:t>kecilnya</a:t>
            </a:r>
            <a:r>
              <a:rPr lang="en-ID" dirty="0"/>
              <a:t> </a:t>
            </a:r>
            <a:r>
              <a:rPr lang="en-ID" dirty="0" err="1"/>
              <a:t>defisit</a:t>
            </a:r>
            <a:r>
              <a:rPr lang="en-ID" dirty="0"/>
              <a:t> </a:t>
            </a:r>
            <a:r>
              <a:rPr lang="en-ID" dirty="0" err="1"/>
              <a:t>neraca</a:t>
            </a:r>
            <a:r>
              <a:rPr lang="en-ID" dirty="0"/>
              <a:t> </a:t>
            </a:r>
            <a:r>
              <a:rPr lang="en-ID" dirty="0" err="1"/>
              <a:t>perdagangan</a:t>
            </a:r>
            <a:r>
              <a:rPr lang="en-ID" dirty="0"/>
              <a:t>, </a:t>
            </a:r>
            <a:r>
              <a:rPr lang="en-ID" dirty="0" err="1"/>
              <a:t>hal</a:t>
            </a:r>
            <a:r>
              <a:rPr lang="en-ID" dirty="0"/>
              <a:t> </a:t>
            </a:r>
            <a:r>
              <a:rPr lang="en-ID" dirty="0" err="1"/>
              <a:t>ini</a:t>
            </a:r>
            <a:r>
              <a:rPr lang="en-ID" dirty="0"/>
              <a:t> </a:t>
            </a:r>
            <a:r>
              <a:rPr lang="en-ID" dirty="0" err="1"/>
              <a:t>menunjukkan</a:t>
            </a:r>
            <a:r>
              <a:rPr lang="en-ID" dirty="0"/>
              <a:t> </a:t>
            </a:r>
            <a:r>
              <a:rPr lang="en-ID" dirty="0" err="1"/>
              <a:t>bahwa</a:t>
            </a:r>
            <a:r>
              <a:rPr lang="en-ID" dirty="0"/>
              <a:t> </a:t>
            </a:r>
            <a:r>
              <a:rPr lang="en-ID" dirty="0" err="1"/>
              <a:t>dengan</a:t>
            </a:r>
            <a:r>
              <a:rPr lang="en-ID" dirty="0"/>
              <a:t> </a:t>
            </a:r>
            <a:r>
              <a:rPr lang="en-ID" dirty="0" err="1"/>
              <a:t>adanya</a:t>
            </a:r>
            <a:r>
              <a:rPr lang="en-ID" dirty="0"/>
              <a:t> FTA </a:t>
            </a:r>
            <a:r>
              <a:rPr lang="en-ID" dirty="0" err="1"/>
              <a:t>mampu</a:t>
            </a:r>
            <a:r>
              <a:rPr lang="en-ID" dirty="0"/>
              <a:t> </a:t>
            </a:r>
            <a:r>
              <a:rPr lang="en-ID" dirty="0" err="1"/>
              <a:t>memperbaiki</a:t>
            </a:r>
            <a:r>
              <a:rPr lang="en-ID" dirty="0"/>
              <a:t> </a:t>
            </a:r>
            <a:r>
              <a:rPr lang="en-ID" dirty="0" err="1"/>
              <a:t>kinerja</a:t>
            </a:r>
            <a:r>
              <a:rPr lang="en-ID" dirty="0"/>
              <a:t> </a:t>
            </a:r>
            <a:r>
              <a:rPr lang="en-ID" dirty="0" err="1"/>
              <a:t>perdagangan</a:t>
            </a:r>
            <a:r>
              <a:rPr lang="en-ID" dirty="0"/>
              <a:t> </a:t>
            </a:r>
            <a:r>
              <a:rPr lang="en-ID" dirty="0" err="1"/>
              <a:t>masing-masing</a:t>
            </a:r>
            <a:r>
              <a:rPr lang="en-ID" dirty="0"/>
              <a:t> negara yang </a:t>
            </a:r>
            <a:r>
              <a:rPr lang="en-ID" dirty="0" err="1"/>
              <a:t>terlibat</a:t>
            </a:r>
            <a:r>
              <a:rPr lang="en-ID" dirty="0"/>
              <a:t>.</a:t>
            </a:r>
            <a:endParaRPr lang="en-US" dirty="0"/>
          </a:p>
        </p:txBody>
      </p:sp>
      <p:pic>
        <p:nvPicPr>
          <p:cNvPr id="21" name="Picture 20">
            <a:extLst>
              <a:ext uri="{FF2B5EF4-FFF2-40B4-BE49-F238E27FC236}">
                <a16:creationId xmlns:a16="http://schemas.microsoft.com/office/drawing/2014/main" id="{3B143CD4-959C-49AE-A22F-7001692DEA7D}"/>
              </a:ext>
            </a:extLst>
          </p:cNvPr>
          <p:cNvPicPr>
            <a:picLocks noChangeAspect="1"/>
          </p:cNvPicPr>
          <p:nvPr/>
        </p:nvPicPr>
        <p:blipFill>
          <a:blip r:embed="rId2"/>
          <a:stretch>
            <a:fillRect/>
          </a:stretch>
        </p:blipFill>
        <p:spPr>
          <a:xfrm>
            <a:off x="1431069" y="2925859"/>
            <a:ext cx="7360920" cy="3817841"/>
          </a:xfrm>
          <a:prstGeom prst="rect">
            <a:avLst/>
          </a:prstGeom>
        </p:spPr>
      </p:pic>
      <p:pic>
        <p:nvPicPr>
          <p:cNvPr id="28" name="Picture 27">
            <a:extLst>
              <a:ext uri="{FF2B5EF4-FFF2-40B4-BE49-F238E27FC236}">
                <a16:creationId xmlns:a16="http://schemas.microsoft.com/office/drawing/2014/main" id="{FDDF2F15-1B69-44FA-ABDF-0C670975547F}"/>
              </a:ext>
            </a:extLst>
          </p:cNvPr>
          <p:cNvPicPr>
            <a:picLocks noChangeAspect="1"/>
          </p:cNvPicPr>
          <p:nvPr/>
        </p:nvPicPr>
        <p:blipFill>
          <a:blip r:embed="rId3"/>
          <a:stretch>
            <a:fillRect/>
          </a:stretch>
        </p:blipFill>
        <p:spPr>
          <a:xfrm>
            <a:off x="9546653" y="2965915"/>
            <a:ext cx="7408693" cy="3777259"/>
          </a:xfrm>
          <a:prstGeom prst="rect">
            <a:avLst/>
          </a:prstGeom>
        </p:spPr>
      </p:pic>
    </p:spTree>
    <p:extLst>
      <p:ext uri="{BB962C8B-B14F-4D97-AF65-F5344CB8AC3E}">
        <p14:creationId xmlns:p14="http://schemas.microsoft.com/office/powerpoint/2010/main" val="812035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659">
        <p15:prstTrans prst="pageCurlDouble"/>
      </p:transition>
    </mc:Choice>
    <mc:Fallback xmlns="">
      <p:transition spd="slow" advTm="265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F2F0ECC-2844-4B35-8928-C1D5FDFD0E6A}"/>
              </a:ext>
            </a:extLst>
          </p:cNvPr>
          <p:cNvSpPr>
            <a:spLocks noGrp="1"/>
          </p:cNvSpPr>
          <p:nvPr>
            <p:ph type="title"/>
          </p:nvPr>
        </p:nvSpPr>
        <p:spPr/>
        <p:txBody>
          <a:bodyPr/>
          <a:lstStyle/>
          <a:p>
            <a:r>
              <a:rPr lang="en-US" dirty="0"/>
              <a:t>Kesimpulan</a:t>
            </a:r>
            <a:endParaRPr lang="en-ID" dirty="0"/>
          </a:p>
        </p:txBody>
      </p:sp>
      <p:sp>
        <p:nvSpPr>
          <p:cNvPr id="3" name="Footer Placeholder 2">
            <a:extLst>
              <a:ext uri="{FF2B5EF4-FFF2-40B4-BE49-F238E27FC236}">
                <a16:creationId xmlns:a16="http://schemas.microsoft.com/office/drawing/2014/main" id="{21874687-4AEA-48CE-90B4-55D92B793EEB}"/>
              </a:ext>
            </a:extLst>
          </p:cNvPr>
          <p:cNvSpPr>
            <a:spLocks noGrp="1"/>
          </p:cNvSpPr>
          <p:nvPr>
            <p:ph type="ftr" sz="quarter" idx="11"/>
          </p:nvPr>
        </p:nvSpPr>
        <p:spPr/>
        <p:txBody>
          <a:bodyPr/>
          <a:lstStyle/>
          <a:p>
            <a:r>
              <a:rPr lang="en-US"/>
              <a:t>The Power of PowerPoint  |  http://thepopp.com</a:t>
            </a:r>
            <a:endParaRPr lang="en-US" dirty="0"/>
          </a:p>
        </p:txBody>
      </p:sp>
      <p:sp>
        <p:nvSpPr>
          <p:cNvPr id="4" name="Slide Number Placeholder 3">
            <a:extLst>
              <a:ext uri="{FF2B5EF4-FFF2-40B4-BE49-F238E27FC236}">
                <a16:creationId xmlns:a16="http://schemas.microsoft.com/office/drawing/2014/main" id="{74B54B03-61FB-4689-B3EA-9E585FCCF899}"/>
              </a:ext>
            </a:extLst>
          </p:cNvPr>
          <p:cNvSpPr>
            <a:spLocks noGrp="1"/>
          </p:cNvSpPr>
          <p:nvPr>
            <p:ph type="sldNum" sz="quarter" idx="12"/>
          </p:nvPr>
        </p:nvSpPr>
        <p:spPr/>
        <p:txBody>
          <a:bodyPr/>
          <a:lstStyle/>
          <a:p>
            <a:r>
              <a:rPr lang="en-US"/>
              <a:t> </a:t>
            </a:r>
            <a:r>
              <a:rPr lang="en-US">
                <a:latin typeface="+mj-lt"/>
              </a:rPr>
              <a:t>SLIDE </a:t>
            </a:r>
            <a:fld id="{511F482C-44AA-46E6-BA1A-E4C16BAF3A94}" type="slidenum">
              <a:rPr lang="en-US" sz="7200" smtClean="0">
                <a:latin typeface="+mj-lt"/>
              </a:rPr>
              <a:pPr/>
              <a:t>7</a:t>
            </a:fld>
            <a:endParaRPr lang="en-US" sz="7200" dirty="0">
              <a:latin typeface="+mj-lt"/>
            </a:endParaRPr>
          </a:p>
        </p:txBody>
      </p:sp>
      <p:sp>
        <p:nvSpPr>
          <p:cNvPr id="13" name="Text Placeholder 12">
            <a:extLst>
              <a:ext uri="{FF2B5EF4-FFF2-40B4-BE49-F238E27FC236}">
                <a16:creationId xmlns:a16="http://schemas.microsoft.com/office/drawing/2014/main" id="{402333EF-EF62-42C0-868E-8921F6B8289B}"/>
              </a:ext>
            </a:extLst>
          </p:cNvPr>
          <p:cNvSpPr>
            <a:spLocks noGrp="1"/>
          </p:cNvSpPr>
          <p:nvPr>
            <p:ph type="body" sz="quarter" idx="13"/>
          </p:nvPr>
        </p:nvSpPr>
        <p:spPr/>
        <p:txBody>
          <a:bodyPr/>
          <a:lstStyle/>
          <a:p>
            <a:r>
              <a:rPr lang="en-US" i="1" dirty="0"/>
              <a:t>ASEAN Plus Three </a:t>
            </a:r>
            <a:r>
              <a:rPr lang="en-US" dirty="0" err="1"/>
              <a:t>bagi</a:t>
            </a:r>
            <a:r>
              <a:rPr lang="en-US" dirty="0"/>
              <a:t> Indonesia</a:t>
            </a:r>
            <a:endParaRPr lang="en-ID" dirty="0"/>
          </a:p>
        </p:txBody>
      </p:sp>
      <p:sp>
        <p:nvSpPr>
          <p:cNvPr id="14" name="Text Placeholder 13">
            <a:extLst>
              <a:ext uri="{FF2B5EF4-FFF2-40B4-BE49-F238E27FC236}">
                <a16:creationId xmlns:a16="http://schemas.microsoft.com/office/drawing/2014/main" id="{2A2EE649-4BC2-43DA-B9CE-C83A5D2FF11F}"/>
              </a:ext>
            </a:extLst>
          </p:cNvPr>
          <p:cNvSpPr>
            <a:spLocks noGrp="1"/>
          </p:cNvSpPr>
          <p:nvPr>
            <p:ph type="body" sz="quarter" idx="14"/>
          </p:nvPr>
        </p:nvSpPr>
        <p:spPr/>
        <p:txBody>
          <a:bodyPr>
            <a:normAutofit fontScale="92500"/>
          </a:bodyPr>
          <a:lstStyle/>
          <a:p>
            <a:r>
              <a:rPr lang="en-US" dirty="0" err="1"/>
              <a:t>Garis</a:t>
            </a:r>
            <a:r>
              <a:rPr lang="en-US" dirty="0"/>
              <a:t> </a:t>
            </a:r>
            <a:r>
              <a:rPr lang="en-US" dirty="0" err="1"/>
              <a:t>Besar</a:t>
            </a:r>
            <a:r>
              <a:rPr lang="en-US" dirty="0"/>
              <a:t> </a:t>
            </a:r>
            <a:r>
              <a:rPr lang="en-US" dirty="0" err="1"/>
              <a:t>Implikasi</a:t>
            </a:r>
            <a:r>
              <a:rPr lang="en-US" dirty="0"/>
              <a:t> </a:t>
            </a:r>
            <a:r>
              <a:rPr lang="en-US" i="1" dirty="0"/>
              <a:t>ASEAN Plus Three</a:t>
            </a:r>
            <a:endParaRPr lang="en-ID" i="1" dirty="0"/>
          </a:p>
        </p:txBody>
      </p:sp>
      <p:sp>
        <p:nvSpPr>
          <p:cNvPr id="15" name="Text Placeholder 14">
            <a:extLst>
              <a:ext uri="{FF2B5EF4-FFF2-40B4-BE49-F238E27FC236}">
                <a16:creationId xmlns:a16="http://schemas.microsoft.com/office/drawing/2014/main" id="{9226F0FC-CD61-4107-9BED-072625968A48}"/>
              </a:ext>
            </a:extLst>
          </p:cNvPr>
          <p:cNvSpPr>
            <a:spLocks noGrp="1"/>
          </p:cNvSpPr>
          <p:nvPr>
            <p:ph type="body" sz="quarter" idx="15"/>
          </p:nvPr>
        </p:nvSpPr>
        <p:spPr>
          <a:xfrm>
            <a:off x="995195" y="4266615"/>
            <a:ext cx="16077615" cy="4335518"/>
          </a:xfrm>
        </p:spPr>
        <p:txBody>
          <a:bodyPr/>
          <a:lstStyle/>
          <a:p>
            <a:pPr algn="just"/>
            <a:r>
              <a:rPr lang="en-US" dirty="0" err="1"/>
              <a:t>Ditengah</a:t>
            </a:r>
            <a:r>
              <a:rPr lang="en-US" dirty="0"/>
              <a:t> </a:t>
            </a:r>
            <a:r>
              <a:rPr lang="en-US" dirty="0" err="1"/>
              <a:t>perkembangan</a:t>
            </a:r>
            <a:r>
              <a:rPr lang="en-US" dirty="0"/>
              <a:t> </a:t>
            </a:r>
            <a:r>
              <a:rPr lang="en-US" dirty="0" err="1"/>
              <a:t>persaingan</a:t>
            </a:r>
            <a:r>
              <a:rPr lang="en-US" dirty="0"/>
              <a:t> pasar </a:t>
            </a:r>
            <a:r>
              <a:rPr lang="en-US" dirty="0" err="1"/>
              <a:t>bebas</a:t>
            </a:r>
            <a:r>
              <a:rPr lang="en-US" dirty="0"/>
              <a:t>, Indonesia </a:t>
            </a:r>
            <a:r>
              <a:rPr lang="en-US" dirty="0" err="1"/>
              <a:t>harus</a:t>
            </a:r>
            <a:r>
              <a:rPr lang="en-US" dirty="0"/>
              <a:t> </a:t>
            </a:r>
            <a:r>
              <a:rPr lang="en-US" dirty="0" err="1"/>
              <a:t>siap</a:t>
            </a:r>
            <a:r>
              <a:rPr lang="en-US" dirty="0"/>
              <a:t> </a:t>
            </a:r>
            <a:r>
              <a:rPr lang="en-US" dirty="0" err="1"/>
              <a:t>dalam</a:t>
            </a:r>
            <a:r>
              <a:rPr lang="en-US" dirty="0"/>
              <a:t> </a:t>
            </a:r>
            <a:r>
              <a:rPr lang="en-US" dirty="0" err="1"/>
              <a:t>setiap</a:t>
            </a:r>
            <a:r>
              <a:rPr lang="en-US" dirty="0"/>
              <a:t> </a:t>
            </a:r>
            <a:r>
              <a:rPr lang="en-US" dirty="0" err="1"/>
              <a:t>tantangan</a:t>
            </a:r>
            <a:r>
              <a:rPr lang="en-US" dirty="0"/>
              <a:t> yang </a:t>
            </a:r>
            <a:r>
              <a:rPr lang="en-US" dirty="0" err="1"/>
              <a:t>akan</a:t>
            </a:r>
            <a:r>
              <a:rPr lang="en-US" dirty="0"/>
              <a:t> </a:t>
            </a:r>
            <a:r>
              <a:rPr lang="en-US" dirty="0" err="1"/>
              <a:t>melanda</a:t>
            </a:r>
            <a:r>
              <a:rPr lang="en-US" dirty="0"/>
              <a:t> </a:t>
            </a:r>
            <a:r>
              <a:rPr lang="en-US" dirty="0" err="1"/>
              <a:t>ekonomi</a:t>
            </a:r>
            <a:r>
              <a:rPr lang="en-US" dirty="0"/>
              <a:t> Indonesia. </a:t>
            </a:r>
            <a:r>
              <a:rPr lang="en-US" dirty="0" err="1"/>
              <a:t>Inisiasi</a:t>
            </a:r>
            <a:r>
              <a:rPr lang="en-US" dirty="0"/>
              <a:t> </a:t>
            </a:r>
            <a:r>
              <a:rPr lang="en-US" i="1" dirty="0"/>
              <a:t>ASEAN Plus Three </a:t>
            </a:r>
            <a:r>
              <a:rPr lang="en-US" dirty="0" err="1"/>
              <a:t>memberikan</a:t>
            </a:r>
            <a:r>
              <a:rPr lang="en-US" dirty="0"/>
              <a:t> </a:t>
            </a:r>
            <a:r>
              <a:rPr lang="en-US" dirty="0" err="1"/>
              <a:t>dampak</a:t>
            </a:r>
            <a:r>
              <a:rPr lang="en-US" dirty="0"/>
              <a:t> yang </a:t>
            </a:r>
            <a:r>
              <a:rPr lang="en-US" dirty="0" err="1"/>
              <a:t>cukup</a:t>
            </a:r>
            <a:r>
              <a:rPr lang="en-US" dirty="0"/>
              <a:t> </a:t>
            </a:r>
            <a:r>
              <a:rPr lang="en-US" dirty="0" err="1"/>
              <a:t>signifikan</a:t>
            </a:r>
            <a:r>
              <a:rPr lang="en-US" dirty="0"/>
              <a:t> </a:t>
            </a:r>
            <a:r>
              <a:rPr lang="en-US" dirty="0" err="1"/>
              <a:t>dalam</a:t>
            </a:r>
            <a:r>
              <a:rPr lang="en-US" dirty="0"/>
              <a:t> </a:t>
            </a:r>
            <a:r>
              <a:rPr lang="en-US" dirty="0" err="1"/>
              <a:t>ekonomi</a:t>
            </a:r>
            <a:r>
              <a:rPr lang="en-US" dirty="0"/>
              <a:t> </a:t>
            </a:r>
            <a:r>
              <a:rPr lang="en-US" dirty="0" err="1"/>
              <a:t>makro</a:t>
            </a:r>
            <a:r>
              <a:rPr lang="en-US" dirty="0"/>
              <a:t> Indonesia. </a:t>
            </a:r>
            <a:r>
              <a:rPr lang="en-US" dirty="0" err="1"/>
              <a:t>Dengan</a:t>
            </a:r>
            <a:r>
              <a:rPr lang="en-US" dirty="0"/>
              <a:t> </a:t>
            </a:r>
            <a:r>
              <a:rPr lang="en-US" dirty="0" err="1"/>
              <a:t>terbentuknya</a:t>
            </a:r>
            <a:r>
              <a:rPr lang="en-US" dirty="0"/>
              <a:t> forum </a:t>
            </a:r>
            <a:r>
              <a:rPr lang="en-US" dirty="0" err="1"/>
              <a:t>ini</a:t>
            </a:r>
            <a:r>
              <a:rPr lang="en-US" dirty="0"/>
              <a:t> </a:t>
            </a:r>
            <a:r>
              <a:rPr lang="en-US" dirty="0" err="1"/>
              <a:t>mendorong</a:t>
            </a:r>
            <a:r>
              <a:rPr lang="en-US" dirty="0"/>
              <a:t> Indonesia </a:t>
            </a:r>
            <a:r>
              <a:rPr lang="en-US" dirty="0" err="1"/>
              <a:t>untuk</a:t>
            </a:r>
            <a:r>
              <a:rPr lang="en-US" dirty="0"/>
              <a:t> </a:t>
            </a:r>
            <a:r>
              <a:rPr lang="en-US" dirty="0" err="1"/>
              <a:t>lebih</a:t>
            </a:r>
            <a:r>
              <a:rPr lang="en-US" dirty="0"/>
              <a:t> </a:t>
            </a:r>
            <a:r>
              <a:rPr lang="en-US" dirty="0" err="1"/>
              <a:t>aktif</a:t>
            </a:r>
            <a:r>
              <a:rPr lang="en-US" dirty="0"/>
              <a:t> </a:t>
            </a:r>
            <a:r>
              <a:rPr lang="en-US" dirty="0" err="1"/>
              <a:t>dalam</a:t>
            </a:r>
            <a:r>
              <a:rPr lang="en-US" dirty="0"/>
              <a:t> </a:t>
            </a:r>
            <a:r>
              <a:rPr lang="en-US" dirty="0" err="1"/>
              <a:t>melihat</a:t>
            </a:r>
            <a:r>
              <a:rPr lang="en-US" dirty="0"/>
              <a:t> pasar </a:t>
            </a:r>
            <a:r>
              <a:rPr lang="en-US" dirty="0" err="1"/>
              <a:t>bebas</a:t>
            </a:r>
            <a:r>
              <a:rPr lang="en-US" dirty="0"/>
              <a:t> </a:t>
            </a:r>
            <a:r>
              <a:rPr lang="en-US" dirty="0" err="1"/>
              <a:t>sebagai</a:t>
            </a:r>
            <a:r>
              <a:rPr lang="en-US" dirty="0"/>
              <a:t> </a:t>
            </a:r>
            <a:r>
              <a:rPr lang="en-US" dirty="0" err="1"/>
              <a:t>peluang</a:t>
            </a:r>
            <a:r>
              <a:rPr lang="en-US" dirty="0"/>
              <a:t> yang </a:t>
            </a:r>
            <a:r>
              <a:rPr lang="en-US" dirty="0" err="1"/>
              <a:t>bagus</a:t>
            </a:r>
            <a:r>
              <a:rPr lang="en-US" dirty="0"/>
              <a:t> </a:t>
            </a:r>
            <a:r>
              <a:rPr lang="en-US" dirty="0" err="1"/>
              <a:t>untuk</a:t>
            </a:r>
            <a:r>
              <a:rPr lang="en-US" dirty="0"/>
              <a:t> </a:t>
            </a:r>
            <a:r>
              <a:rPr lang="en-US" dirty="0" err="1"/>
              <a:t>memperkuat</a:t>
            </a:r>
            <a:r>
              <a:rPr lang="en-US" dirty="0"/>
              <a:t> </a:t>
            </a:r>
            <a:r>
              <a:rPr lang="en-US" dirty="0" err="1"/>
              <a:t>ketahanan</a:t>
            </a:r>
            <a:r>
              <a:rPr lang="en-US" dirty="0"/>
              <a:t> </a:t>
            </a:r>
            <a:r>
              <a:rPr lang="en-US" dirty="0" err="1"/>
              <a:t>ekonomi</a:t>
            </a:r>
            <a:r>
              <a:rPr lang="en-US" dirty="0"/>
              <a:t> </a:t>
            </a:r>
            <a:r>
              <a:rPr lang="en-US" dirty="0" err="1"/>
              <a:t>domestiknya</a:t>
            </a:r>
            <a:r>
              <a:rPr lang="en-US" dirty="0"/>
              <a:t> </a:t>
            </a:r>
            <a:r>
              <a:rPr lang="en-US" dirty="0" err="1"/>
              <a:t>sekaligus</a:t>
            </a:r>
            <a:r>
              <a:rPr lang="en-US" dirty="0"/>
              <a:t> </a:t>
            </a:r>
            <a:r>
              <a:rPr lang="en-US" dirty="0" err="1"/>
              <a:t>sebagai</a:t>
            </a:r>
            <a:r>
              <a:rPr lang="en-US" dirty="0"/>
              <a:t> </a:t>
            </a:r>
            <a:r>
              <a:rPr lang="en-US" dirty="0" err="1"/>
              <a:t>acuan</a:t>
            </a:r>
            <a:r>
              <a:rPr lang="en-US" dirty="0"/>
              <a:t> </a:t>
            </a:r>
            <a:r>
              <a:rPr lang="en-US" dirty="0" err="1"/>
              <a:t>dalam</a:t>
            </a:r>
            <a:r>
              <a:rPr lang="en-US" dirty="0"/>
              <a:t> </a:t>
            </a:r>
            <a:r>
              <a:rPr lang="en-US" dirty="0" err="1"/>
              <a:t>meningkatkan</a:t>
            </a:r>
            <a:r>
              <a:rPr lang="en-US" dirty="0"/>
              <a:t> </a:t>
            </a:r>
            <a:r>
              <a:rPr lang="en-US" dirty="0" err="1"/>
              <a:t>kualitas</a:t>
            </a:r>
            <a:r>
              <a:rPr lang="en-US" dirty="0"/>
              <a:t> </a:t>
            </a:r>
            <a:r>
              <a:rPr lang="en-US" dirty="0" err="1"/>
              <a:t>produk</a:t>
            </a:r>
            <a:r>
              <a:rPr lang="en-US" dirty="0"/>
              <a:t> </a:t>
            </a:r>
            <a:r>
              <a:rPr lang="en-US" dirty="0" err="1"/>
              <a:t>dalam</a:t>
            </a:r>
            <a:r>
              <a:rPr lang="en-US" dirty="0"/>
              <a:t> negeri di </a:t>
            </a:r>
            <a:r>
              <a:rPr lang="en-US" dirty="0" err="1"/>
              <a:t>tengah</a:t>
            </a:r>
            <a:r>
              <a:rPr lang="en-US" dirty="0"/>
              <a:t> </a:t>
            </a:r>
            <a:r>
              <a:rPr lang="en-US" dirty="0" err="1"/>
              <a:t>persaingan</a:t>
            </a:r>
            <a:r>
              <a:rPr lang="en-US" dirty="0"/>
              <a:t> </a:t>
            </a:r>
            <a:r>
              <a:rPr lang="en-US" dirty="0" err="1"/>
              <a:t>bebas</a:t>
            </a:r>
            <a:r>
              <a:rPr lang="en-US" dirty="0"/>
              <a:t>. </a:t>
            </a:r>
            <a:r>
              <a:rPr lang="en-US" dirty="0" err="1"/>
              <a:t>Meningkatnya</a:t>
            </a:r>
            <a:r>
              <a:rPr lang="en-US" dirty="0"/>
              <a:t> </a:t>
            </a:r>
            <a:r>
              <a:rPr lang="en-US" dirty="0" err="1"/>
              <a:t>hasil</a:t>
            </a:r>
            <a:r>
              <a:rPr lang="en-US" dirty="0"/>
              <a:t> </a:t>
            </a:r>
            <a:r>
              <a:rPr lang="en-US" dirty="0" err="1"/>
              <a:t>positif</a:t>
            </a:r>
            <a:r>
              <a:rPr lang="en-US" dirty="0"/>
              <a:t> </a:t>
            </a:r>
            <a:r>
              <a:rPr lang="en-US" dirty="0" err="1"/>
              <a:t>adanya</a:t>
            </a:r>
            <a:r>
              <a:rPr lang="en-US" dirty="0"/>
              <a:t> </a:t>
            </a:r>
            <a:r>
              <a:rPr lang="en-US" dirty="0" err="1"/>
              <a:t>inisiatif</a:t>
            </a:r>
            <a:r>
              <a:rPr lang="en-US" dirty="0"/>
              <a:t> </a:t>
            </a:r>
            <a:r>
              <a:rPr lang="en-US" dirty="0" err="1"/>
              <a:t>ini</a:t>
            </a:r>
            <a:r>
              <a:rPr lang="en-US" dirty="0"/>
              <a:t>, </a:t>
            </a:r>
            <a:r>
              <a:rPr lang="en-US" dirty="0" err="1"/>
              <a:t>menjadikan</a:t>
            </a:r>
            <a:r>
              <a:rPr lang="en-US" dirty="0"/>
              <a:t> APT </a:t>
            </a:r>
            <a:r>
              <a:rPr lang="en-US" dirty="0" err="1"/>
              <a:t>sebagai</a:t>
            </a:r>
            <a:r>
              <a:rPr lang="en-US" dirty="0"/>
              <a:t> </a:t>
            </a:r>
            <a:r>
              <a:rPr lang="en-US" dirty="0" err="1"/>
              <a:t>kerjasama</a:t>
            </a:r>
            <a:r>
              <a:rPr lang="en-US" dirty="0"/>
              <a:t> yang </a:t>
            </a:r>
            <a:r>
              <a:rPr lang="en-US" dirty="0" err="1"/>
              <a:t>berkelanjutan</a:t>
            </a:r>
            <a:r>
              <a:rPr lang="en-US" dirty="0"/>
              <a:t> </a:t>
            </a:r>
            <a:r>
              <a:rPr lang="en-US" dirty="0" err="1"/>
              <a:t>hingga</a:t>
            </a:r>
            <a:r>
              <a:rPr lang="en-US" dirty="0"/>
              <a:t> 2017. </a:t>
            </a:r>
            <a:r>
              <a:rPr lang="en-US" dirty="0" err="1"/>
              <a:t>secara</a:t>
            </a:r>
            <a:r>
              <a:rPr lang="en-US" dirty="0"/>
              <a:t> </a:t>
            </a:r>
            <a:r>
              <a:rPr lang="en-US" dirty="0" err="1"/>
              <a:t>garis</a:t>
            </a:r>
            <a:r>
              <a:rPr lang="en-US" dirty="0"/>
              <a:t> </a:t>
            </a:r>
            <a:r>
              <a:rPr lang="en-US" dirty="0" err="1"/>
              <a:t>besar</a:t>
            </a:r>
            <a:r>
              <a:rPr lang="en-US" dirty="0"/>
              <a:t> </a:t>
            </a:r>
            <a:r>
              <a:rPr lang="en-ID" dirty="0"/>
              <a:t>Total </a:t>
            </a:r>
            <a:r>
              <a:rPr lang="en-ID" dirty="0" err="1"/>
              <a:t>ekspor</a:t>
            </a:r>
            <a:r>
              <a:rPr lang="en-ID" dirty="0"/>
              <a:t> ASEAN </a:t>
            </a:r>
            <a:r>
              <a:rPr lang="en-ID" dirty="0" err="1"/>
              <a:t>ke</a:t>
            </a:r>
            <a:r>
              <a:rPr lang="en-ID" dirty="0"/>
              <a:t> negara </a:t>
            </a:r>
            <a:r>
              <a:rPr lang="en-ID" dirty="0" err="1"/>
              <a:t>negara</a:t>
            </a:r>
            <a:r>
              <a:rPr lang="en-ID" dirty="0"/>
              <a:t> plus Three </a:t>
            </a:r>
            <a:r>
              <a:rPr lang="en-ID" dirty="0" err="1"/>
              <a:t>meningkat</a:t>
            </a:r>
            <a:r>
              <a:rPr lang="en-ID" dirty="0"/>
              <a:t> </a:t>
            </a:r>
            <a:r>
              <a:rPr lang="en-ID" dirty="0" err="1"/>
              <a:t>dari</a:t>
            </a:r>
            <a:r>
              <a:rPr lang="en-ID" dirty="0"/>
              <a:t> US $ 192.5 </a:t>
            </a:r>
            <a:r>
              <a:rPr lang="en-ID" dirty="0" err="1"/>
              <a:t>miliar</a:t>
            </a:r>
            <a:r>
              <a:rPr lang="en-ID" dirty="0"/>
              <a:t> pada 2007 </a:t>
            </a:r>
            <a:r>
              <a:rPr lang="en-ID" dirty="0" err="1"/>
              <a:t>menjadi</a:t>
            </a:r>
            <a:r>
              <a:rPr lang="en-ID" dirty="0"/>
              <a:t> US $ 225.4 </a:t>
            </a:r>
            <a:r>
              <a:rPr lang="en-ID" dirty="0" err="1"/>
              <a:t>milyar</a:t>
            </a:r>
            <a:r>
              <a:rPr lang="en-ID" dirty="0"/>
              <a:t> pada </a:t>
            </a:r>
            <a:r>
              <a:rPr lang="en-ID" dirty="0" err="1"/>
              <a:t>tahun</a:t>
            </a:r>
            <a:r>
              <a:rPr lang="en-ID" dirty="0"/>
              <a:t> 2008. Total </a:t>
            </a:r>
            <a:r>
              <a:rPr lang="en-ID" dirty="0" err="1"/>
              <a:t>perdagangan</a:t>
            </a:r>
            <a:r>
              <a:rPr lang="en-ID" dirty="0"/>
              <a:t> </a:t>
            </a:r>
            <a:r>
              <a:rPr lang="en-ID" dirty="0" err="1"/>
              <a:t>dengan</a:t>
            </a:r>
            <a:r>
              <a:rPr lang="en-ID" dirty="0"/>
              <a:t> ASEAN plus three </a:t>
            </a:r>
            <a:r>
              <a:rPr lang="en-ID" dirty="0" err="1"/>
              <a:t>tetap</a:t>
            </a:r>
            <a:r>
              <a:rPr lang="en-ID" dirty="0"/>
              <a:t> </a:t>
            </a:r>
            <a:r>
              <a:rPr lang="en-ID" dirty="0" err="1"/>
              <a:t>kuat</a:t>
            </a:r>
            <a:r>
              <a:rPr lang="en-ID" dirty="0"/>
              <a:t> </a:t>
            </a:r>
            <a:r>
              <a:rPr lang="en-ID" dirty="0" err="1"/>
              <a:t>meskipun</a:t>
            </a:r>
            <a:r>
              <a:rPr lang="en-ID" dirty="0"/>
              <a:t> </a:t>
            </a:r>
            <a:r>
              <a:rPr lang="en-ID" dirty="0" err="1"/>
              <a:t>kondisi</a:t>
            </a:r>
            <a:r>
              <a:rPr lang="en-ID" dirty="0"/>
              <a:t> </a:t>
            </a:r>
            <a:r>
              <a:rPr lang="en-ID" dirty="0" err="1"/>
              <a:t>ekonomi</a:t>
            </a:r>
            <a:r>
              <a:rPr lang="en-ID" dirty="0"/>
              <a:t> global </a:t>
            </a:r>
            <a:r>
              <a:rPr lang="en-ID" dirty="0" err="1"/>
              <a:t>melemah</a:t>
            </a:r>
            <a:r>
              <a:rPr lang="en-ID" dirty="0"/>
              <a:t>. </a:t>
            </a:r>
            <a:r>
              <a:rPr lang="en-ID" dirty="0" err="1"/>
              <a:t>Perdagangan</a:t>
            </a:r>
            <a:r>
              <a:rPr lang="en-ID" dirty="0"/>
              <a:t> </a:t>
            </a:r>
            <a:r>
              <a:rPr lang="en-ID" dirty="0" err="1"/>
              <a:t>dengan</a:t>
            </a:r>
            <a:r>
              <a:rPr lang="en-ID" dirty="0"/>
              <a:t> negara-negara </a:t>
            </a:r>
            <a:r>
              <a:rPr lang="en-ID" dirty="0" err="1"/>
              <a:t>ini</a:t>
            </a:r>
            <a:r>
              <a:rPr lang="en-ID" dirty="0"/>
              <a:t> </a:t>
            </a:r>
            <a:r>
              <a:rPr lang="en-ID" dirty="0" err="1"/>
              <a:t>mencapai</a:t>
            </a:r>
            <a:r>
              <a:rPr lang="en-ID" dirty="0"/>
              <a:t> US $ 480.1 </a:t>
            </a:r>
            <a:r>
              <a:rPr lang="en-ID" dirty="0" err="1"/>
              <a:t>milyar</a:t>
            </a:r>
            <a:r>
              <a:rPr lang="en-ID" dirty="0"/>
              <a:t> pada </a:t>
            </a:r>
            <a:r>
              <a:rPr lang="en-ID" dirty="0" err="1"/>
              <a:t>tahun</a:t>
            </a:r>
            <a:r>
              <a:rPr lang="en-ID" dirty="0"/>
              <a:t> 2008, naik 18,4% </a:t>
            </a:r>
            <a:r>
              <a:rPr lang="en-ID" dirty="0" err="1"/>
              <a:t>dibandingkan</a:t>
            </a:r>
            <a:r>
              <a:rPr lang="en-ID" dirty="0"/>
              <a:t> </a:t>
            </a:r>
            <a:r>
              <a:rPr lang="en-ID" dirty="0" err="1"/>
              <a:t>dengan</a:t>
            </a:r>
            <a:r>
              <a:rPr lang="en-ID" dirty="0"/>
              <a:t> </a:t>
            </a:r>
            <a:r>
              <a:rPr lang="en-ID" dirty="0" err="1"/>
              <a:t>tahun</a:t>
            </a:r>
            <a:r>
              <a:rPr lang="en-ID" dirty="0"/>
              <a:t> 2007. APT juga </a:t>
            </a:r>
            <a:r>
              <a:rPr lang="en-ID" dirty="0" err="1"/>
              <a:t>membuat</a:t>
            </a:r>
            <a:r>
              <a:rPr lang="en-ID" dirty="0"/>
              <a:t> negara-negara </a:t>
            </a:r>
            <a:r>
              <a:rPr lang="en-ID" dirty="0" err="1"/>
              <a:t>Anggota</a:t>
            </a:r>
            <a:r>
              <a:rPr lang="en-ID" dirty="0"/>
              <a:t> ASEAN </a:t>
            </a:r>
            <a:r>
              <a:rPr lang="en-ID" dirty="0" err="1"/>
              <a:t>melakukan</a:t>
            </a:r>
            <a:r>
              <a:rPr lang="en-ID" dirty="0"/>
              <a:t> </a:t>
            </a:r>
            <a:r>
              <a:rPr lang="en-ID" dirty="0" err="1"/>
              <a:t>negosiasi</a:t>
            </a:r>
            <a:r>
              <a:rPr lang="en-ID" dirty="0"/>
              <a:t> FTA </a:t>
            </a:r>
            <a:r>
              <a:rPr lang="en-ID" dirty="0" err="1"/>
              <a:t>atau</a:t>
            </a:r>
            <a:r>
              <a:rPr lang="en-ID" dirty="0"/>
              <a:t> </a:t>
            </a:r>
            <a:r>
              <a:rPr lang="en-ID" i="1" dirty="0"/>
              <a:t>Comprehensive Economic Partnership (CEP) </a:t>
            </a:r>
            <a:r>
              <a:rPr lang="en-ID" dirty="0" err="1"/>
              <a:t>dengan</a:t>
            </a:r>
            <a:r>
              <a:rPr lang="en-ID" dirty="0"/>
              <a:t> </a:t>
            </a:r>
            <a:r>
              <a:rPr lang="en-ID" dirty="0" err="1"/>
              <a:t>semua</a:t>
            </a:r>
            <a:r>
              <a:rPr lang="en-ID" dirty="0"/>
              <a:t> </a:t>
            </a:r>
            <a:r>
              <a:rPr lang="en-ID" i="1" dirty="0"/>
              <a:t>Plus Three </a:t>
            </a:r>
            <a:r>
              <a:rPr lang="en-ID" dirty="0"/>
              <a:t>negara. </a:t>
            </a:r>
            <a:r>
              <a:rPr lang="en-ID" dirty="0" err="1"/>
              <a:t>Salahsatunya</a:t>
            </a:r>
            <a:r>
              <a:rPr lang="en-ID" dirty="0"/>
              <a:t> Indonesia yang </a:t>
            </a:r>
            <a:r>
              <a:rPr lang="en-ID" dirty="0" err="1"/>
              <a:t>kemudian</a:t>
            </a:r>
            <a:r>
              <a:rPr lang="en-ID" dirty="0"/>
              <a:t> </a:t>
            </a:r>
            <a:r>
              <a:rPr lang="en-ID" dirty="0" err="1"/>
              <a:t>dari</a:t>
            </a:r>
            <a:r>
              <a:rPr lang="en-ID" dirty="0"/>
              <a:t> </a:t>
            </a:r>
            <a:r>
              <a:rPr lang="en-ID" dirty="0" err="1"/>
              <a:t>adanya</a:t>
            </a:r>
            <a:r>
              <a:rPr lang="en-ID" dirty="0"/>
              <a:t> ASEAN </a:t>
            </a:r>
            <a:r>
              <a:rPr lang="en-ID" i="1" dirty="0"/>
              <a:t>Plus Three </a:t>
            </a:r>
            <a:r>
              <a:rPr lang="en-ID" dirty="0" err="1"/>
              <a:t>melahirkan</a:t>
            </a:r>
            <a:r>
              <a:rPr lang="en-ID" dirty="0"/>
              <a:t> </a:t>
            </a:r>
            <a:r>
              <a:rPr lang="en-ID" dirty="0" err="1"/>
              <a:t>kerjasama</a:t>
            </a:r>
            <a:r>
              <a:rPr lang="en-ID" dirty="0"/>
              <a:t> bilateral </a:t>
            </a:r>
            <a:r>
              <a:rPr lang="en-ID" dirty="0" err="1"/>
              <a:t>dengan</a:t>
            </a:r>
            <a:r>
              <a:rPr lang="en-ID" dirty="0"/>
              <a:t> </a:t>
            </a:r>
            <a:r>
              <a:rPr lang="en-ID" dirty="0" err="1"/>
              <a:t>Jepang</a:t>
            </a:r>
            <a:r>
              <a:rPr lang="en-ID" dirty="0"/>
              <a:t> </a:t>
            </a:r>
            <a:r>
              <a:rPr lang="en-ID" dirty="0" err="1"/>
              <a:t>melalui</a:t>
            </a:r>
            <a:r>
              <a:rPr lang="en-ID" dirty="0"/>
              <a:t> IJEPA.  </a:t>
            </a:r>
          </a:p>
        </p:txBody>
      </p:sp>
    </p:spTree>
    <p:extLst>
      <p:ext uri="{BB962C8B-B14F-4D97-AF65-F5344CB8AC3E}">
        <p14:creationId xmlns:p14="http://schemas.microsoft.com/office/powerpoint/2010/main" val="267485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lang="id-ID" dirty="0"/>
              <a:t>IJEPA</a:t>
            </a:r>
            <a:endParaRPr lang="en-US" dirty="0"/>
          </a:p>
        </p:txBody>
      </p:sp>
      <p:sp>
        <p:nvSpPr>
          <p:cNvPr id="7" name="サブタイトル 6"/>
          <p:cNvSpPr>
            <a:spLocks noGrp="1"/>
          </p:cNvSpPr>
          <p:nvPr>
            <p:ph type="subTitle" idx="1"/>
          </p:nvPr>
        </p:nvSpPr>
        <p:spPr/>
        <p:txBody>
          <a:bodyPr/>
          <a:lstStyle/>
          <a:p>
            <a:r>
              <a:rPr lang="id-ID" dirty="0"/>
              <a:t>Indonesia-Japan Economic Partnership Agreement</a:t>
            </a:r>
            <a:endParaRPr lang="en-US" dirty="0"/>
          </a:p>
        </p:txBody>
      </p:sp>
      <p:sp>
        <p:nvSpPr>
          <p:cNvPr id="8" name="テキスト プレースホルダー 7"/>
          <p:cNvSpPr>
            <a:spLocks noGrp="1"/>
          </p:cNvSpPr>
          <p:nvPr>
            <p:ph type="body" sz="quarter" idx="14"/>
          </p:nvPr>
        </p:nvSpPr>
        <p:spPr/>
        <p:txBody>
          <a:bodyPr>
            <a:normAutofit lnSpcReduction="10000"/>
          </a:bodyPr>
          <a:lstStyle/>
          <a:p>
            <a:r>
              <a:rPr lang="en-US" dirty="0"/>
              <a:t>Section 0</a:t>
            </a:r>
            <a:r>
              <a:rPr lang="id-ID" dirty="0"/>
              <a:t>3</a:t>
            </a:r>
            <a:endParaRPr lang="en-US" dirty="0"/>
          </a:p>
        </p:txBody>
      </p:sp>
    </p:spTree>
    <p:extLst>
      <p:ext uri="{BB962C8B-B14F-4D97-AF65-F5344CB8AC3E}">
        <p14:creationId xmlns:p14="http://schemas.microsoft.com/office/powerpoint/2010/main" val="1406437317"/>
      </p:ext>
    </p:extLst>
  </p:cSld>
  <p:clrMapOvr>
    <a:masterClrMapping/>
  </p:clrMapOvr>
  <mc:AlternateContent xmlns:mc="http://schemas.openxmlformats.org/markup-compatibility/2006" xmlns:p14="http://schemas.microsoft.com/office/powerpoint/2010/main">
    <mc:Choice Requires="p14">
      <p:transition spd="slow" p14:dur="1250" advTm="2384">
        <p14:flip dir="r"/>
      </p:transition>
    </mc:Choice>
    <mc:Fallback xmlns="">
      <p:transition spd="slow" advTm="238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p:txBody>
          <a:bodyPr/>
          <a:lstStyle/>
          <a:p>
            <a:r>
              <a:rPr lang="id-ID" dirty="0"/>
              <a:t>IJEPA</a:t>
            </a:r>
            <a:endParaRPr lang="en-US" dirty="0"/>
          </a:p>
        </p:txBody>
      </p:sp>
      <p:sp>
        <p:nvSpPr>
          <p:cNvPr id="3" name="フッター プレースホルダー 2"/>
          <p:cNvSpPr>
            <a:spLocks noGrp="1"/>
          </p:cNvSpPr>
          <p:nvPr>
            <p:ph type="ftr" sz="quarter" idx="11"/>
          </p:nvPr>
        </p:nvSpPr>
        <p:spPr/>
        <p:txBody>
          <a:bodyPr/>
          <a:lstStyle/>
          <a:p>
            <a:r>
              <a:rPr lang="en-US" dirty="0"/>
              <a:t>(</a:t>
            </a:r>
            <a:r>
              <a:rPr lang="en-US" dirty="0" err="1"/>
              <a:t>Pusdatin</a:t>
            </a:r>
            <a:r>
              <a:rPr lang="en-US" dirty="0"/>
              <a:t> </a:t>
            </a:r>
            <a:r>
              <a:rPr lang="en-US" dirty="0" err="1"/>
              <a:t>Kemendag</a:t>
            </a:r>
            <a:r>
              <a:rPr lang="en-US" dirty="0"/>
              <a:t>, 2013)</a:t>
            </a:r>
          </a:p>
        </p:txBody>
      </p:sp>
      <p:sp>
        <p:nvSpPr>
          <p:cNvPr id="4" name="スライド番号プレースホルダー 3"/>
          <p:cNvSpPr>
            <a:spLocks noGrp="1"/>
          </p:cNvSpPr>
          <p:nvPr>
            <p:ph type="sldNum" sz="quarter" idx="12"/>
          </p:nvPr>
        </p:nvSpPr>
        <p:spPr/>
        <p:txBody>
          <a:bodyPr/>
          <a:lstStyle/>
          <a:p>
            <a:r>
              <a:rPr lang="en-US"/>
              <a:t> </a:t>
            </a:r>
            <a:r>
              <a:rPr lang="en-US">
                <a:latin typeface="+mj-lt"/>
              </a:rPr>
              <a:t>SLIDE </a:t>
            </a:r>
            <a:fld id="{511F482C-44AA-46E6-BA1A-E4C16BAF3A94}" type="slidenum">
              <a:rPr lang="en-US" sz="7200" smtClean="0">
                <a:latin typeface="+mj-lt"/>
              </a:rPr>
              <a:pPr/>
              <a:t>9</a:t>
            </a:fld>
            <a:endParaRPr lang="en-US" sz="7200" dirty="0">
              <a:latin typeface="+mj-lt"/>
            </a:endParaRPr>
          </a:p>
        </p:txBody>
      </p:sp>
      <p:sp>
        <p:nvSpPr>
          <p:cNvPr id="17" name="テキスト プレースホルダー 16"/>
          <p:cNvSpPr>
            <a:spLocks noGrp="1"/>
          </p:cNvSpPr>
          <p:nvPr>
            <p:ph type="body" sz="quarter" idx="13"/>
          </p:nvPr>
        </p:nvSpPr>
        <p:spPr/>
        <p:txBody>
          <a:bodyPr/>
          <a:lstStyle/>
          <a:p>
            <a:r>
              <a:rPr lang="id-ID" dirty="0"/>
              <a:t>Kerjasama Indonesia-Jepang</a:t>
            </a:r>
            <a:endParaRPr lang="en-US" dirty="0"/>
          </a:p>
        </p:txBody>
      </p:sp>
      <p:sp>
        <p:nvSpPr>
          <p:cNvPr id="18" name="テキスト プレースホルダー 17"/>
          <p:cNvSpPr>
            <a:spLocks noGrp="1"/>
          </p:cNvSpPr>
          <p:nvPr>
            <p:ph type="body" sz="quarter" idx="14"/>
          </p:nvPr>
        </p:nvSpPr>
        <p:spPr/>
        <p:txBody>
          <a:bodyPr/>
          <a:lstStyle/>
          <a:p>
            <a:r>
              <a:rPr lang="id-ID" dirty="0"/>
              <a:t>Fakta Tentang IJEPA</a:t>
            </a:r>
            <a:endParaRPr lang="en-US" dirty="0"/>
          </a:p>
        </p:txBody>
      </p:sp>
      <p:sp>
        <p:nvSpPr>
          <p:cNvPr id="19" name="テキスト プレースホルダー 18"/>
          <p:cNvSpPr>
            <a:spLocks noGrp="1"/>
          </p:cNvSpPr>
          <p:nvPr>
            <p:ph type="body" sz="quarter" idx="15"/>
          </p:nvPr>
        </p:nvSpPr>
        <p:spPr>
          <a:xfrm>
            <a:off x="8875268" y="3533705"/>
            <a:ext cx="8383733" cy="4910087"/>
          </a:xfrm>
        </p:spPr>
        <p:txBody>
          <a:bodyPr>
            <a:normAutofit fontScale="92500"/>
          </a:bodyPr>
          <a:lstStyle/>
          <a:p>
            <a:pPr marL="342900" indent="-342900">
              <a:buFont typeface="Arial" panose="020B0604020202020204" pitchFamily="34" charset="0"/>
              <a:buChar char="•"/>
            </a:pPr>
            <a:r>
              <a:rPr lang="en-US" dirty="0"/>
              <a:t> IJEPA </a:t>
            </a:r>
            <a:r>
              <a:rPr lang="en-US" dirty="0" err="1"/>
              <a:t>merupakan</a:t>
            </a:r>
            <a:r>
              <a:rPr lang="en-US" dirty="0"/>
              <a:t> </a:t>
            </a:r>
            <a:r>
              <a:rPr lang="en-US" dirty="0" err="1"/>
              <a:t>satu-satunya</a:t>
            </a:r>
            <a:r>
              <a:rPr lang="en-US" dirty="0"/>
              <a:t> </a:t>
            </a:r>
            <a:r>
              <a:rPr lang="en-US" dirty="0" err="1"/>
              <a:t>perjanjian</a:t>
            </a:r>
            <a:r>
              <a:rPr lang="en-US" dirty="0"/>
              <a:t> bilateral </a:t>
            </a:r>
            <a:r>
              <a:rPr lang="en-US" dirty="0" err="1"/>
              <a:t>bagi</a:t>
            </a:r>
            <a:r>
              <a:rPr lang="en-US" dirty="0"/>
              <a:t> Indonesia. </a:t>
            </a:r>
            <a:r>
              <a:rPr lang="en-US" dirty="0" err="1"/>
              <a:t>Perjanjian</a:t>
            </a:r>
            <a:r>
              <a:rPr lang="en-US" dirty="0"/>
              <a:t> </a:t>
            </a:r>
            <a:r>
              <a:rPr lang="en-US" dirty="0" err="1"/>
              <a:t>tersebut</a:t>
            </a:r>
            <a:r>
              <a:rPr lang="en-US" dirty="0"/>
              <a:t> </a:t>
            </a:r>
            <a:r>
              <a:rPr lang="en-US" dirty="0" err="1"/>
              <a:t>mulai</a:t>
            </a:r>
            <a:r>
              <a:rPr lang="en-US" dirty="0"/>
              <a:t> </a:t>
            </a:r>
            <a:r>
              <a:rPr lang="en-US" dirty="0" err="1"/>
              <a:t>berlaku</a:t>
            </a:r>
            <a:r>
              <a:rPr lang="en-US" dirty="0"/>
              <a:t> </a:t>
            </a:r>
            <a:r>
              <a:rPr lang="en-US" dirty="0" err="1"/>
              <a:t>efektif</a:t>
            </a:r>
            <a:r>
              <a:rPr lang="en-US" dirty="0"/>
              <a:t> pada </a:t>
            </a:r>
            <a:r>
              <a:rPr lang="en-US" dirty="0" err="1"/>
              <a:t>tanggal</a:t>
            </a:r>
            <a:r>
              <a:rPr lang="en-US" dirty="0"/>
              <a:t> 1 </a:t>
            </a:r>
            <a:r>
              <a:rPr lang="en-US" dirty="0" err="1"/>
              <a:t>Juli</a:t>
            </a:r>
            <a:r>
              <a:rPr lang="en-US" dirty="0"/>
              <a:t> 2008. </a:t>
            </a:r>
            <a:endParaRPr lang="id-ID" dirty="0"/>
          </a:p>
          <a:p>
            <a:pPr marL="342900" indent="-342900">
              <a:buFont typeface="Arial" panose="020B0604020202020204" pitchFamily="34" charset="0"/>
              <a:buChar char="•"/>
            </a:pPr>
            <a:r>
              <a:rPr lang="id-ID" dirty="0"/>
              <a:t>Salah satu tujuan IJEPA adalah mempererat hubungan ekonomi melalui pembukaan akses pasar, oleh karena itu perdagangan barang menjadi salah satu sektor penting dalam perjanjian IJEPA. </a:t>
            </a:r>
          </a:p>
          <a:p>
            <a:pPr marL="342900" indent="-342900">
              <a:buFont typeface="Arial" panose="020B0604020202020204" pitchFamily="34" charset="0"/>
              <a:buChar char="•"/>
            </a:pPr>
            <a:r>
              <a:rPr lang="en-US" dirty="0"/>
              <a:t>Total </a:t>
            </a:r>
            <a:r>
              <a:rPr lang="en-US" dirty="0" err="1"/>
              <a:t>perdagangan</a:t>
            </a:r>
            <a:r>
              <a:rPr lang="en-US" dirty="0"/>
              <a:t> Indonesia </a:t>
            </a:r>
            <a:r>
              <a:rPr lang="en-US" dirty="0" err="1"/>
              <a:t>ke</a:t>
            </a:r>
            <a:r>
              <a:rPr lang="en-US" dirty="0"/>
              <a:t> </a:t>
            </a:r>
            <a:r>
              <a:rPr lang="en-US" dirty="0" err="1"/>
              <a:t>Jepang</a:t>
            </a:r>
            <a:r>
              <a:rPr lang="en-US" dirty="0"/>
              <a:t> pada </a:t>
            </a:r>
            <a:r>
              <a:rPr lang="en-US" dirty="0" err="1"/>
              <a:t>tahun</a:t>
            </a:r>
            <a:r>
              <a:rPr lang="en-US" dirty="0"/>
              <a:t> 2013 </a:t>
            </a:r>
            <a:r>
              <a:rPr lang="en-US" dirty="0" err="1"/>
              <a:t>mencapai</a:t>
            </a:r>
            <a:r>
              <a:rPr lang="en-US" dirty="0"/>
              <a:t> USD 46,4 </a:t>
            </a:r>
            <a:r>
              <a:rPr lang="en-US" dirty="0" err="1"/>
              <a:t>miliar</a:t>
            </a:r>
            <a:r>
              <a:rPr lang="en-US" dirty="0"/>
              <a:t>, </a:t>
            </a:r>
            <a:r>
              <a:rPr lang="en-US" dirty="0" err="1"/>
              <a:t>atau</a:t>
            </a:r>
            <a:r>
              <a:rPr lang="en-US" dirty="0"/>
              <a:t> </a:t>
            </a:r>
            <a:r>
              <a:rPr lang="en-US" dirty="0" err="1"/>
              <a:t>memiliki</a:t>
            </a:r>
            <a:r>
              <a:rPr lang="en-US" dirty="0"/>
              <a:t> </a:t>
            </a:r>
            <a:r>
              <a:rPr lang="en-US" dirty="0" err="1"/>
              <a:t>pangsa</a:t>
            </a:r>
            <a:r>
              <a:rPr lang="en-US" dirty="0"/>
              <a:t> </a:t>
            </a:r>
            <a:r>
              <a:rPr lang="en-US" dirty="0" err="1"/>
              <a:t>sebesar</a:t>
            </a:r>
            <a:r>
              <a:rPr lang="en-US" dirty="0"/>
              <a:t> 12,5% </a:t>
            </a:r>
            <a:r>
              <a:rPr lang="en-US" dirty="0" err="1"/>
              <a:t>dari</a:t>
            </a:r>
            <a:r>
              <a:rPr lang="en-US" dirty="0"/>
              <a:t> </a:t>
            </a:r>
            <a:r>
              <a:rPr lang="en-US" dirty="0" err="1"/>
              <a:t>seluruh</a:t>
            </a:r>
            <a:r>
              <a:rPr lang="en-US" dirty="0"/>
              <a:t> total </a:t>
            </a:r>
            <a:r>
              <a:rPr lang="en-US" dirty="0" err="1"/>
              <a:t>perdagangan</a:t>
            </a:r>
            <a:r>
              <a:rPr lang="en-US" dirty="0"/>
              <a:t> Indonesia yang </a:t>
            </a:r>
            <a:r>
              <a:rPr lang="en-US" dirty="0" err="1"/>
              <a:t>terdiri</a:t>
            </a:r>
            <a:r>
              <a:rPr lang="en-US" dirty="0"/>
              <a:t> </a:t>
            </a:r>
            <a:r>
              <a:rPr lang="en-US" dirty="0" err="1"/>
              <a:t>dari</a:t>
            </a:r>
            <a:r>
              <a:rPr lang="en-US" dirty="0"/>
              <a:t> total </a:t>
            </a:r>
            <a:r>
              <a:rPr lang="en-US" dirty="0" err="1"/>
              <a:t>ekspor</a:t>
            </a:r>
            <a:r>
              <a:rPr lang="en-US" dirty="0"/>
              <a:t> </a:t>
            </a:r>
            <a:r>
              <a:rPr lang="en-US" dirty="0" err="1"/>
              <a:t>sebesar</a:t>
            </a:r>
            <a:r>
              <a:rPr lang="en-US" dirty="0"/>
              <a:t> USD 27,1 </a:t>
            </a:r>
            <a:r>
              <a:rPr lang="en-US" dirty="0" err="1"/>
              <a:t>miliar</a:t>
            </a:r>
            <a:r>
              <a:rPr lang="en-US" dirty="0"/>
              <a:t> dan </a:t>
            </a:r>
            <a:r>
              <a:rPr lang="en-US" dirty="0" err="1"/>
              <a:t>impor</a:t>
            </a:r>
            <a:r>
              <a:rPr lang="en-US" dirty="0"/>
              <a:t> </a:t>
            </a:r>
            <a:r>
              <a:rPr lang="en-US" dirty="0" err="1"/>
              <a:t>sebesar</a:t>
            </a:r>
            <a:r>
              <a:rPr lang="en-US" dirty="0"/>
              <a:t> USD 19,3 </a:t>
            </a:r>
            <a:r>
              <a:rPr lang="en-US" dirty="0" err="1"/>
              <a:t>miliar</a:t>
            </a:r>
            <a:r>
              <a:rPr lang="en-US" dirty="0"/>
              <a:t>. </a:t>
            </a:r>
            <a:endParaRPr lang="id-ID" dirty="0"/>
          </a:p>
          <a:p>
            <a:pPr marL="342900" indent="-342900">
              <a:buFont typeface="Arial" panose="020B0604020202020204" pitchFamily="34" charset="0"/>
              <a:buChar char="•"/>
            </a:pPr>
            <a:r>
              <a:rPr lang="id-ID" dirty="0"/>
              <a:t>P</a:t>
            </a:r>
            <a:r>
              <a:rPr lang="en-US" dirty="0" err="1"/>
              <a:t>erdagangan</a:t>
            </a:r>
            <a:r>
              <a:rPr lang="en-US" dirty="0"/>
              <a:t> bilateral </a:t>
            </a:r>
            <a:r>
              <a:rPr lang="en-US" dirty="0" err="1"/>
              <a:t>antara</a:t>
            </a:r>
            <a:r>
              <a:rPr lang="en-US" dirty="0"/>
              <a:t> Indonesia dan </a:t>
            </a:r>
            <a:r>
              <a:rPr lang="en-US" dirty="0" err="1"/>
              <a:t>Jepang</a:t>
            </a:r>
            <a:r>
              <a:rPr lang="en-US" dirty="0"/>
              <a:t> </a:t>
            </a:r>
            <a:r>
              <a:rPr lang="en-US" dirty="0" err="1"/>
              <a:t>menunjukkan</a:t>
            </a:r>
            <a:r>
              <a:rPr lang="en-US" dirty="0"/>
              <a:t> </a:t>
            </a:r>
            <a:r>
              <a:rPr lang="en-US" dirty="0" err="1"/>
              <a:t>tren</a:t>
            </a:r>
            <a:r>
              <a:rPr lang="en-US" dirty="0"/>
              <a:t> </a:t>
            </a:r>
            <a:r>
              <a:rPr lang="en-US" dirty="0" err="1"/>
              <a:t>pertumbuhan</a:t>
            </a:r>
            <a:r>
              <a:rPr lang="en-US" dirty="0"/>
              <a:t> yang </a:t>
            </a:r>
            <a:r>
              <a:rPr lang="en-US" dirty="0" err="1"/>
              <a:t>positif</a:t>
            </a:r>
            <a:r>
              <a:rPr lang="en-US" dirty="0"/>
              <a:t> </a:t>
            </a:r>
            <a:r>
              <a:rPr lang="en-US" dirty="0" err="1"/>
              <a:t>selama</a:t>
            </a:r>
            <a:r>
              <a:rPr lang="en-US" dirty="0"/>
              <a:t> 5 </a:t>
            </a:r>
            <a:r>
              <a:rPr lang="en-US" dirty="0" err="1"/>
              <a:t>tahun</a:t>
            </a:r>
            <a:r>
              <a:rPr lang="en-US" dirty="0"/>
              <a:t> </a:t>
            </a:r>
            <a:r>
              <a:rPr lang="en-US" dirty="0" err="1"/>
              <a:t>terakhir</a:t>
            </a:r>
            <a:r>
              <a:rPr lang="en-US" dirty="0"/>
              <a:t> (2009-2013) </a:t>
            </a:r>
            <a:r>
              <a:rPr lang="en-US" dirty="0" err="1"/>
              <a:t>dengan</a:t>
            </a:r>
            <a:r>
              <a:rPr lang="en-US" dirty="0"/>
              <a:t> </a:t>
            </a:r>
            <a:r>
              <a:rPr lang="en-US" dirty="0" err="1"/>
              <a:t>ratarata</a:t>
            </a:r>
            <a:r>
              <a:rPr lang="en-US" dirty="0"/>
              <a:t> </a:t>
            </a:r>
            <a:r>
              <a:rPr lang="en-US" dirty="0" err="1"/>
              <a:t>pertumbuhan</a:t>
            </a:r>
            <a:r>
              <a:rPr lang="en-US" dirty="0"/>
              <a:t> </a:t>
            </a:r>
            <a:r>
              <a:rPr lang="en-US" dirty="0" err="1"/>
              <a:t>sebesar</a:t>
            </a:r>
            <a:r>
              <a:rPr lang="en-US" dirty="0"/>
              <a:t> 12,7% per </a:t>
            </a:r>
            <a:r>
              <a:rPr lang="en-US" dirty="0" err="1"/>
              <a:t>tahun</a:t>
            </a:r>
            <a:r>
              <a:rPr lang="en-US" dirty="0"/>
              <a:t> </a:t>
            </a:r>
          </a:p>
        </p:txBody>
      </p:sp>
      <p:pic>
        <p:nvPicPr>
          <p:cNvPr id="6" name="Picture Placeholder 5">
            <a:extLst>
              <a:ext uri="{FF2B5EF4-FFF2-40B4-BE49-F238E27FC236}">
                <a16:creationId xmlns:a16="http://schemas.microsoft.com/office/drawing/2014/main" id="{1B955FF7-8449-46C6-AD5E-220BAD67A55D}"/>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3801" r="3801"/>
          <a:stretch>
            <a:fillRect/>
          </a:stretch>
        </p:blipFill>
        <p:spPr>
          <a:xfrm>
            <a:off x="28607" y="2932430"/>
            <a:ext cx="8446170" cy="5481387"/>
          </a:xfrm>
        </p:spPr>
      </p:pic>
      <p:sp>
        <p:nvSpPr>
          <p:cNvPr id="21" name="テキスト プレースホルダー 20"/>
          <p:cNvSpPr>
            <a:spLocks noGrp="1"/>
          </p:cNvSpPr>
          <p:nvPr>
            <p:ph type="body" sz="quarter" idx="17"/>
          </p:nvPr>
        </p:nvSpPr>
        <p:spPr/>
        <p:txBody>
          <a:bodyPr/>
          <a:lstStyle/>
          <a:p>
            <a:r>
              <a:rPr lang="id-ID" dirty="0"/>
              <a:t>IJEPA</a:t>
            </a:r>
            <a:endParaRPr lang="en-US" dirty="0"/>
          </a:p>
        </p:txBody>
      </p:sp>
    </p:spTree>
    <p:extLst>
      <p:ext uri="{BB962C8B-B14F-4D97-AF65-F5344CB8AC3E}">
        <p14:creationId xmlns:p14="http://schemas.microsoft.com/office/powerpoint/2010/main" val="632494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383">
        <p15:prstTrans prst="peelOff"/>
      </p:transition>
    </mc:Choice>
    <mc:Fallback xmlns="">
      <p:transition spd="slow" advTm="3383">
        <p:fade/>
      </p:transition>
    </mc:Fallback>
  </mc:AlternateContent>
</p:sld>
</file>

<file path=ppt/theme/theme1.xml><?xml version="1.0" encoding="utf-8"?>
<a:theme xmlns:a="http://schemas.openxmlformats.org/drawingml/2006/main" name="Betelgeuse Titles">
  <a:themeElements>
    <a:clrScheme name="Betelgeuse">
      <a:dk1>
        <a:srgbClr val="F2F2F2"/>
      </a:dk1>
      <a:lt1>
        <a:srgbClr val="F2F2F2"/>
      </a:lt1>
      <a:dk2>
        <a:srgbClr val="3F3F3F"/>
      </a:dk2>
      <a:lt2>
        <a:srgbClr val="3F3F3F"/>
      </a:lt2>
      <a:accent1>
        <a:srgbClr val="F2F2F2"/>
      </a:accent1>
      <a:accent2>
        <a:srgbClr val="ED7D31"/>
      </a:accent2>
      <a:accent3>
        <a:srgbClr val="A5A5A5"/>
      </a:accent3>
      <a:accent4>
        <a:srgbClr val="FFC000"/>
      </a:accent4>
      <a:accent5>
        <a:srgbClr val="4472C4"/>
      </a:accent5>
      <a:accent6>
        <a:srgbClr val="70AD47"/>
      </a:accent6>
      <a:hlink>
        <a:srgbClr val="F2F2F2"/>
      </a:hlink>
      <a:folHlink>
        <a:srgbClr val="B5B5B5"/>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telgeuse Contents">
  <a:themeElements>
    <a:clrScheme name="Betelgeuse2">
      <a:dk1>
        <a:srgbClr val="1E2A26"/>
      </a:dk1>
      <a:lt1>
        <a:srgbClr val="1E2A26"/>
      </a:lt1>
      <a:dk2>
        <a:srgbClr val="1E2A26"/>
      </a:dk2>
      <a:lt2>
        <a:srgbClr val="1E2A26"/>
      </a:lt2>
      <a:accent1>
        <a:srgbClr val="3A75FB"/>
      </a:accent1>
      <a:accent2>
        <a:srgbClr val="3A75FB"/>
      </a:accent2>
      <a:accent3>
        <a:srgbClr val="A5A5A5"/>
      </a:accent3>
      <a:accent4>
        <a:srgbClr val="FFC000"/>
      </a:accent4>
      <a:accent5>
        <a:srgbClr val="4472C4"/>
      </a:accent5>
      <a:accent6>
        <a:srgbClr val="70AD47"/>
      </a:accent6>
      <a:hlink>
        <a:srgbClr val="0563C1"/>
      </a:hlink>
      <a:folHlink>
        <a:srgbClr val="954F72"/>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42000">
              <a:schemeClr val="accent1">
                <a:lumMod val="75000"/>
              </a:schemeClr>
            </a:gs>
            <a:gs pos="100000">
              <a:srgbClr val="FFFFFF"/>
            </a:gs>
          </a:gsLst>
          <a:lin ang="13500000" scaled="1"/>
          <a:tileRect/>
        </a:gradFill>
        <a:ln>
          <a:noFill/>
        </a:ln>
        <a:effectLst>
          <a:outerShdw blurRad="63500" sx="102000" sy="102000" algn="ctr" rotWithShape="0">
            <a:prstClr val="black">
              <a:alpha val="40000"/>
            </a:prstClr>
          </a:outerShdw>
        </a:effectLst>
      </a:spPr>
      <a:bodyPr wrap="none" rtlCol="0" anchor="ctr"/>
      <a:lstStyle>
        <a:defPPr algn="ctr">
          <a:defRPr dirty="0">
            <a:solidFill>
              <a:schemeClr val="bg1">
                <a:lumMod val="10000"/>
                <a:lumOff val="9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3060</TotalTime>
  <Words>1516</Words>
  <Application>Microsoft Office PowerPoint</Application>
  <PresentationFormat>Custom</PresentationFormat>
  <Paragraphs>98</Paragraphs>
  <Slides>14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ＭＳ Ｐゴシック</vt:lpstr>
      <vt:lpstr>Aileron Light</vt:lpstr>
      <vt:lpstr>Aileron Thin</vt:lpstr>
      <vt:lpstr>Aileron UltraLight</vt:lpstr>
      <vt:lpstr>Arial</vt:lpstr>
      <vt:lpstr>Calibri</vt:lpstr>
      <vt:lpstr>Capella</vt:lpstr>
      <vt:lpstr>Capella Light</vt:lpstr>
      <vt:lpstr>Wingdings</vt:lpstr>
      <vt:lpstr>Betelgeuse Titles</vt:lpstr>
      <vt:lpstr>Betelgeuse Contents</vt:lpstr>
      <vt:lpstr>Perkembangan Ekonomi Asia Timur Dan Implikasinya Terhadap Indonesia</vt:lpstr>
      <vt:lpstr>Agenda</vt:lpstr>
      <vt:lpstr>Perkembangan Ekonomi</vt:lpstr>
      <vt:lpstr>ASEAN PLUS 3</vt:lpstr>
      <vt:lpstr>ASEAN PLUS 3</vt:lpstr>
      <vt:lpstr>ASEAN PLUS THREE</vt:lpstr>
      <vt:lpstr>Kesimpulan</vt:lpstr>
      <vt:lpstr>IJEPA</vt:lpstr>
      <vt:lpstr>IJEPA</vt:lpstr>
      <vt:lpstr>Implikasi IJEPA</vt:lpstr>
      <vt:lpstr>Implikasi IJEPA</vt:lpstr>
      <vt:lpstr>Kesimpulan Impact IJEPA Terhadap Indonesia</vt:lpstr>
      <vt:lpstr>Kesimpulan</vt:lpstr>
      <vt:lpstr>That’s all. Thank you very much!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Betelgeuse</dc:title>
  <dc:creator>秋咲准</dc:creator>
  <cp:lastModifiedBy>User</cp:lastModifiedBy>
  <cp:revision>100</cp:revision>
  <dcterms:created xsi:type="dcterms:W3CDTF">2014-06-28T16:00:46Z</dcterms:created>
  <dcterms:modified xsi:type="dcterms:W3CDTF">2020-06-03T02:16:09Z</dcterms:modified>
</cp:coreProperties>
</file>