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41" d="100"/>
          <a:sy n="41" d="100"/>
        </p:scale>
        <p:origin x="-127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9BD841-05B7-4951-BC1D-8EB3F470CCD2}" type="datetimeFigureOut">
              <a:rPr lang="en-US" smtClean="0"/>
              <a:t>5/20/2020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0329-C66A-4BEA-864E-1807B5B7F20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9BD841-05B7-4951-BC1D-8EB3F470CCD2}" type="datetimeFigureOut">
              <a:rPr lang="en-US" smtClean="0"/>
              <a:t>5/20/2020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0329-C66A-4BEA-864E-1807B5B7F20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9BD841-05B7-4951-BC1D-8EB3F470CCD2}" type="datetimeFigureOut">
              <a:rPr lang="en-US" smtClean="0"/>
              <a:t>5/20/2020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0329-C66A-4BEA-864E-1807B5B7F20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9BD841-05B7-4951-BC1D-8EB3F470CCD2}" type="datetimeFigureOut">
              <a:rPr lang="en-US" smtClean="0"/>
              <a:t>5/20/2020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0329-C66A-4BEA-864E-1807B5B7F20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9BD841-05B7-4951-BC1D-8EB3F470CCD2}" type="datetimeFigureOut">
              <a:rPr lang="en-US" smtClean="0"/>
              <a:t>5/20/2020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0329-C66A-4BEA-864E-1807B5B7F20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9BD841-05B7-4951-BC1D-8EB3F470CCD2}" type="datetimeFigureOut">
              <a:rPr lang="en-US" smtClean="0"/>
              <a:t>5/20/2020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0329-C66A-4BEA-864E-1807B5B7F20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9BD841-05B7-4951-BC1D-8EB3F470CCD2}" type="datetimeFigureOut">
              <a:rPr lang="en-US" smtClean="0"/>
              <a:t>5/20/2020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0329-C66A-4BEA-864E-1807B5B7F20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9BD841-05B7-4951-BC1D-8EB3F470CCD2}" type="datetimeFigureOut">
              <a:rPr lang="en-US" smtClean="0"/>
              <a:t>5/20/2020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0329-C66A-4BEA-864E-1807B5B7F20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9BD841-05B7-4951-BC1D-8EB3F470CCD2}" type="datetimeFigureOut">
              <a:rPr lang="en-US" smtClean="0"/>
              <a:t>5/20/2020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0329-C66A-4BEA-864E-1807B5B7F20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9BD841-05B7-4951-BC1D-8EB3F470CCD2}" type="datetimeFigureOut">
              <a:rPr lang="en-US" smtClean="0"/>
              <a:t>5/20/2020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0329-C66A-4BEA-864E-1807B5B7F20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9BD841-05B7-4951-BC1D-8EB3F470CCD2}" type="datetimeFigureOut">
              <a:rPr lang="en-US" smtClean="0"/>
              <a:t>5/20/2020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0329-C66A-4BEA-864E-1807B5B7F20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9BD841-05B7-4951-BC1D-8EB3F470CCD2}" type="datetimeFigureOut">
              <a:rPr lang="en-US" smtClean="0"/>
              <a:t>5/20/2020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EB0329-C66A-4BEA-864E-1807B5B7F20A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Pasifik</a:t>
            </a:r>
            <a:r>
              <a:rPr lang="en-US" dirty="0" smtClean="0"/>
              <a:t> Selatan </a:t>
            </a:r>
            <a:r>
              <a:rPr lang="en-US" dirty="0" err="1" smtClean="0"/>
              <a:t>dan</a:t>
            </a:r>
            <a:r>
              <a:rPr lang="en-US" dirty="0" smtClean="0"/>
              <a:t> Indonesia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Latar</a:t>
            </a:r>
            <a:r>
              <a:rPr lang="en-US" dirty="0" smtClean="0"/>
              <a:t> </a:t>
            </a:r>
            <a:r>
              <a:rPr lang="en-US" dirty="0" err="1" smtClean="0"/>
              <a:t>Belakang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err="1" smtClean="0"/>
              <a:t>Pasifik</a:t>
            </a:r>
            <a:r>
              <a:rPr lang="en-US" dirty="0" smtClean="0"/>
              <a:t> Selatan </a:t>
            </a:r>
            <a:r>
              <a:rPr lang="en-US" dirty="0" err="1" smtClean="0"/>
              <a:t>merupakan</a:t>
            </a:r>
            <a:r>
              <a:rPr lang="en-US" dirty="0" smtClean="0"/>
              <a:t> </a:t>
            </a:r>
            <a:r>
              <a:rPr lang="en-US" dirty="0" err="1" smtClean="0"/>
              <a:t>sebuah</a:t>
            </a:r>
            <a:r>
              <a:rPr lang="en-US" dirty="0" smtClean="0"/>
              <a:t> </a:t>
            </a:r>
            <a:r>
              <a:rPr lang="en-US" dirty="0" err="1" smtClean="0"/>
              <a:t>kawasan</a:t>
            </a:r>
            <a:r>
              <a:rPr lang="en-US" dirty="0" smtClean="0"/>
              <a:t> yang </a:t>
            </a:r>
            <a:r>
              <a:rPr lang="en-US" dirty="0" err="1" smtClean="0"/>
              <a:t>terletak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sebelah</a:t>
            </a:r>
            <a:r>
              <a:rPr lang="en-US" dirty="0" smtClean="0"/>
              <a:t> </a:t>
            </a:r>
            <a:r>
              <a:rPr lang="en-US" dirty="0" err="1" smtClean="0"/>
              <a:t>timur</a:t>
            </a:r>
            <a:r>
              <a:rPr lang="en-US" dirty="0" smtClean="0"/>
              <a:t> </a:t>
            </a:r>
            <a:r>
              <a:rPr lang="en-US" dirty="0" err="1" smtClean="0"/>
              <a:t>wilayah</a:t>
            </a:r>
            <a:r>
              <a:rPr lang="en-US" dirty="0" smtClean="0"/>
              <a:t> Indonesia yang </a:t>
            </a:r>
            <a:r>
              <a:rPr lang="en-US" dirty="0" err="1" smtClean="0"/>
              <a:t>tepatnya</a:t>
            </a:r>
            <a:r>
              <a:rPr lang="en-US" dirty="0" smtClean="0"/>
              <a:t> </a:t>
            </a:r>
            <a:r>
              <a:rPr lang="en-US" dirty="0" err="1" smtClean="0"/>
              <a:t>berbatasan</a:t>
            </a:r>
            <a:r>
              <a:rPr lang="en-US" dirty="0" smtClean="0"/>
              <a:t> </a:t>
            </a:r>
            <a:r>
              <a:rPr lang="en-US" dirty="0" err="1" smtClean="0"/>
              <a:t>antara</a:t>
            </a:r>
            <a:r>
              <a:rPr lang="en-US" dirty="0" smtClean="0"/>
              <a:t> Papua Barat </a:t>
            </a:r>
            <a:r>
              <a:rPr lang="en-US" dirty="0" err="1" smtClean="0"/>
              <a:t>dengan</a:t>
            </a:r>
            <a:r>
              <a:rPr lang="en-US" dirty="0" smtClean="0"/>
              <a:t> Papua </a:t>
            </a:r>
            <a:r>
              <a:rPr lang="en-US" dirty="0" err="1" smtClean="0"/>
              <a:t>Nugini</a:t>
            </a:r>
            <a:r>
              <a:rPr lang="en-US" dirty="0" smtClean="0"/>
              <a:t> </a:t>
            </a:r>
            <a:r>
              <a:rPr lang="en-US" dirty="0" err="1" smtClean="0"/>
              <a:t>sampai</a:t>
            </a:r>
            <a:r>
              <a:rPr lang="en-US" dirty="0" smtClean="0"/>
              <a:t> </a:t>
            </a:r>
            <a:r>
              <a:rPr lang="en-US" dirty="0" err="1" smtClean="0"/>
              <a:t>ke</a:t>
            </a:r>
            <a:r>
              <a:rPr lang="en-US" dirty="0" smtClean="0"/>
              <a:t> </a:t>
            </a:r>
            <a:r>
              <a:rPr lang="en-US" dirty="0" err="1" smtClean="0"/>
              <a:t>kepulauan</a:t>
            </a:r>
            <a:r>
              <a:rPr lang="en-US" dirty="0" smtClean="0"/>
              <a:t> Pitcairn, </a:t>
            </a:r>
            <a:r>
              <a:rPr lang="en-US" dirty="0" err="1" smtClean="0"/>
              <a:t>serta</a:t>
            </a:r>
            <a:r>
              <a:rPr lang="en-US" dirty="0" smtClean="0"/>
              <a:t> Australia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Selandia</a:t>
            </a:r>
            <a:r>
              <a:rPr lang="en-US" dirty="0" smtClean="0"/>
              <a:t> </a:t>
            </a:r>
            <a:r>
              <a:rPr lang="en-US" dirty="0" err="1" smtClean="0"/>
              <a:t>Baru</a:t>
            </a:r>
            <a:r>
              <a:rPr lang="en-US" dirty="0" smtClean="0"/>
              <a:t> </a:t>
            </a:r>
            <a:r>
              <a:rPr lang="en-US" dirty="0" err="1" smtClean="0"/>
              <a:t>dibagian</a:t>
            </a:r>
            <a:r>
              <a:rPr lang="en-US" dirty="0" smtClean="0"/>
              <a:t> </a:t>
            </a:r>
            <a:r>
              <a:rPr lang="en-US" dirty="0" err="1" smtClean="0"/>
              <a:t>selatan</a:t>
            </a:r>
            <a:r>
              <a:rPr lang="en-US" dirty="0" smtClean="0"/>
              <a:t>. </a:t>
            </a:r>
          </a:p>
          <a:p>
            <a:endParaRPr lang="en-US" dirty="0"/>
          </a:p>
          <a:p>
            <a:r>
              <a:rPr lang="en-US" dirty="0" err="1" smtClean="0"/>
              <a:t>Perekonomian</a:t>
            </a:r>
            <a:r>
              <a:rPr lang="en-US" dirty="0" smtClean="0"/>
              <a:t> </a:t>
            </a:r>
            <a:r>
              <a:rPr lang="en-US" dirty="0" err="1" smtClean="0"/>
              <a:t>negara-negara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Pasifik</a:t>
            </a:r>
            <a:r>
              <a:rPr lang="en-US" dirty="0" smtClean="0"/>
              <a:t> Selatan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umumnya</a:t>
            </a:r>
            <a:r>
              <a:rPr lang="en-US" dirty="0" smtClean="0"/>
              <a:t> </a:t>
            </a:r>
            <a:r>
              <a:rPr lang="en-US" dirty="0" err="1" smtClean="0"/>
              <a:t>masih</a:t>
            </a:r>
            <a:r>
              <a:rPr lang="en-US" dirty="0" smtClean="0"/>
              <a:t> </a:t>
            </a:r>
            <a:r>
              <a:rPr lang="en-US" dirty="0" err="1" smtClean="0"/>
              <a:t>terbatas</a:t>
            </a:r>
            <a:r>
              <a:rPr lang="en-US" dirty="0" smtClean="0"/>
              <a:t>. </a:t>
            </a:r>
            <a:r>
              <a:rPr lang="en-US" dirty="0" err="1" smtClean="0"/>
              <a:t>Penghasilan</a:t>
            </a:r>
            <a:r>
              <a:rPr lang="en-US" dirty="0" smtClean="0"/>
              <a:t> </a:t>
            </a:r>
            <a:r>
              <a:rPr lang="en-US" dirty="0" err="1" smtClean="0"/>
              <a:t>utama</a:t>
            </a:r>
            <a:r>
              <a:rPr lang="en-US" dirty="0" smtClean="0"/>
              <a:t> yang </a:t>
            </a:r>
            <a:r>
              <a:rPr lang="en-US" dirty="0" err="1" smtClean="0"/>
              <a:t>diandalkan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sektor-sektor</a:t>
            </a:r>
            <a:r>
              <a:rPr lang="en-US" dirty="0" smtClean="0"/>
              <a:t> </a:t>
            </a:r>
            <a:r>
              <a:rPr lang="en-US" dirty="0" err="1" smtClean="0"/>
              <a:t>perikanan</a:t>
            </a:r>
            <a:r>
              <a:rPr lang="en-US" dirty="0" smtClean="0"/>
              <a:t>, </a:t>
            </a:r>
            <a:r>
              <a:rPr lang="en-US" dirty="0" err="1" smtClean="0"/>
              <a:t>perkebunan</a:t>
            </a:r>
            <a:r>
              <a:rPr lang="en-US" dirty="0" smtClean="0"/>
              <a:t> </a:t>
            </a:r>
            <a:r>
              <a:rPr lang="en-US" dirty="0" err="1" smtClean="0"/>
              <a:t>kelapa</a:t>
            </a:r>
            <a:r>
              <a:rPr lang="en-US" dirty="0" smtClean="0"/>
              <a:t>, </a:t>
            </a:r>
            <a:r>
              <a:rPr lang="en-US" dirty="0" err="1" smtClean="0"/>
              <a:t>pariwisata</a:t>
            </a:r>
            <a:r>
              <a:rPr lang="en-US" dirty="0" smtClean="0"/>
              <a:t>,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kerajinan</a:t>
            </a:r>
            <a:r>
              <a:rPr lang="en-US" dirty="0" smtClean="0"/>
              <a:t> </a:t>
            </a:r>
            <a:r>
              <a:rPr lang="en-US" dirty="0" err="1" smtClean="0"/>
              <a:t>tangan</a:t>
            </a:r>
            <a:r>
              <a:rPr lang="en-US" dirty="0" smtClean="0"/>
              <a:t>. 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err="1" smtClean="0"/>
              <a:t>Sektor</a:t>
            </a:r>
            <a:r>
              <a:rPr lang="en-US" dirty="0" smtClean="0"/>
              <a:t> </a:t>
            </a:r>
            <a:r>
              <a:rPr lang="en-US" dirty="0" err="1" smtClean="0"/>
              <a:t>pariwisata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kawasan</a:t>
            </a:r>
            <a:r>
              <a:rPr lang="en-US" dirty="0" smtClean="0"/>
              <a:t> </a:t>
            </a:r>
            <a:r>
              <a:rPr lang="en-US" dirty="0" err="1" smtClean="0"/>
              <a:t>ini</a:t>
            </a:r>
            <a:r>
              <a:rPr lang="en-US" dirty="0" smtClean="0"/>
              <a:t> </a:t>
            </a:r>
            <a:r>
              <a:rPr lang="en-US" dirty="0" err="1" smtClean="0"/>
              <a:t>menjadi</a:t>
            </a:r>
            <a:r>
              <a:rPr lang="en-US" dirty="0" smtClean="0"/>
              <a:t> </a:t>
            </a:r>
            <a:r>
              <a:rPr lang="en-US" dirty="0" err="1" smtClean="0"/>
              <a:t>salah</a:t>
            </a:r>
            <a:r>
              <a:rPr lang="en-US" dirty="0" smtClean="0"/>
              <a:t> </a:t>
            </a:r>
            <a:r>
              <a:rPr lang="en-US" dirty="0" err="1" smtClean="0"/>
              <a:t>satu</a:t>
            </a:r>
            <a:r>
              <a:rPr lang="en-US" dirty="0" smtClean="0"/>
              <a:t> </a:t>
            </a:r>
            <a:r>
              <a:rPr lang="en-US" dirty="0" err="1" smtClean="0"/>
              <a:t>penyumbaang</a:t>
            </a:r>
            <a:r>
              <a:rPr lang="en-US" dirty="0" smtClean="0"/>
              <a:t> </a:t>
            </a:r>
            <a:r>
              <a:rPr lang="en-US" dirty="0" err="1" smtClean="0"/>
              <a:t>devisa</a:t>
            </a:r>
            <a:r>
              <a:rPr lang="en-US" dirty="0" smtClean="0"/>
              <a:t> </a:t>
            </a:r>
            <a:r>
              <a:rPr lang="en-US" dirty="0" err="1" smtClean="0"/>
              <a:t>terbesar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r>
              <a:rPr lang="en-US" dirty="0" smtClean="0"/>
              <a:t>Di </a:t>
            </a:r>
            <a:r>
              <a:rPr lang="en-US" dirty="0" err="1" smtClean="0"/>
              <a:t>sektor</a:t>
            </a:r>
            <a:r>
              <a:rPr lang="en-US" dirty="0" smtClean="0"/>
              <a:t> </a:t>
            </a:r>
            <a:r>
              <a:rPr lang="en-US" dirty="0" err="1" smtClean="0"/>
              <a:t>pertanian</a:t>
            </a:r>
            <a:r>
              <a:rPr lang="en-US" dirty="0" smtClean="0"/>
              <a:t> </a:t>
            </a:r>
            <a:r>
              <a:rPr lang="en-US" dirty="0" err="1" smtClean="0"/>
              <a:t>negara-negara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Pasifik</a:t>
            </a:r>
            <a:r>
              <a:rPr lang="en-US" dirty="0" smtClean="0"/>
              <a:t> Selatan, </a:t>
            </a:r>
            <a:r>
              <a:rPr lang="en-US" dirty="0" err="1" smtClean="0"/>
              <a:t>secara</a:t>
            </a:r>
            <a:r>
              <a:rPr lang="en-US" dirty="0" smtClean="0"/>
              <a:t> </a:t>
            </a:r>
            <a:r>
              <a:rPr lang="en-US" dirty="0" err="1" smtClean="0"/>
              <a:t>umum</a:t>
            </a:r>
            <a:r>
              <a:rPr lang="en-US" dirty="0" smtClean="0"/>
              <a:t> </a:t>
            </a:r>
            <a:r>
              <a:rPr lang="en-US" dirty="0" err="1" smtClean="0"/>
              <a:t>memiliki</a:t>
            </a:r>
            <a:r>
              <a:rPr lang="en-US" dirty="0" smtClean="0"/>
              <a:t> </a:t>
            </a:r>
            <a:r>
              <a:rPr lang="en-US" dirty="0" err="1" smtClean="0"/>
              <a:t>potensi</a:t>
            </a:r>
            <a:r>
              <a:rPr lang="en-US" dirty="0" smtClean="0"/>
              <a:t> yang </a:t>
            </a:r>
            <a:r>
              <a:rPr lang="en-US" dirty="0" err="1" smtClean="0"/>
              <a:t>bagus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pengembangan</a:t>
            </a:r>
            <a:r>
              <a:rPr lang="en-US" dirty="0" smtClean="0"/>
              <a:t> </a:t>
            </a:r>
            <a:r>
              <a:rPr lang="en-US" dirty="0" err="1" smtClean="0"/>
              <a:t>jenis</a:t>
            </a:r>
            <a:r>
              <a:rPr lang="en-US" dirty="0" smtClean="0"/>
              <a:t> </a:t>
            </a:r>
            <a:r>
              <a:rPr lang="en-US" dirty="0" err="1" smtClean="0"/>
              <a:t>komoditi</a:t>
            </a:r>
            <a:r>
              <a:rPr lang="en-US" dirty="0" smtClean="0"/>
              <a:t> premium </a:t>
            </a:r>
            <a:r>
              <a:rPr lang="en-US" dirty="0" err="1" smtClean="0"/>
              <a:t>seperti</a:t>
            </a:r>
            <a:r>
              <a:rPr lang="en-US" dirty="0" smtClean="0"/>
              <a:t> </a:t>
            </a:r>
            <a:r>
              <a:rPr lang="en-US" dirty="0" err="1" smtClean="0"/>
              <a:t>kopra</a:t>
            </a:r>
            <a:r>
              <a:rPr lang="en-US" dirty="0" smtClean="0"/>
              <a:t>, kopi, </a:t>
            </a:r>
            <a:r>
              <a:rPr lang="en-US" dirty="0" err="1" smtClean="0"/>
              <a:t>kako</a:t>
            </a:r>
            <a:r>
              <a:rPr lang="en-US" dirty="0" smtClean="0"/>
              <a:t>, </a:t>
            </a:r>
            <a:r>
              <a:rPr lang="en-US" dirty="0" err="1" smtClean="0"/>
              <a:t>kelapa</a:t>
            </a:r>
            <a:r>
              <a:rPr lang="en-US" dirty="0" smtClean="0"/>
              <a:t> </a:t>
            </a:r>
            <a:r>
              <a:rPr lang="en-US" dirty="0" err="1" smtClean="0"/>
              <a:t>sawit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tebu</a:t>
            </a:r>
            <a:endParaRPr lang="en-US" dirty="0" smtClean="0"/>
          </a:p>
          <a:p>
            <a:endParaRPr lang="en-US" dirty="0"/>
          </a:p>
          <a:p>
            <a:r>
              <a:rPr lang="en-US" dirty="0" err="1" smtClean="0"/>
              <a:t>negaranegara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kawasan</a:t>
            </a:r>
            <a:r>
              <a:rPr lang="en-US" dirty="0" smtClean="0"/>
              <a:t> </a:t>
            </a:r>
            <a:r>
              <a:rPr lang="en-US" dirty="0" err="1" smtClean="0"/>
              <a:t>ini</a:t>
            </a:r>
            <a:r>
              <a:rPr lang="en-US" dirty="0" smtClean="0"/>
              <a:t> </a:t>
            </a:r>
            <a:r>
              <a:rPr lang="en-US" dirty="0" err="1" smtClean="0"/>
              <a:t>belum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memaksimalkan</a:t>
            </a:r>
            <a:r>
              <a:rPr lang="en-US" dirty="0" smtClean="0"/>
              <a:t> </a:t>
            </a:r>
            <a:r>
              <a:rPr lang="en-US" dirty="0" err="1" smtClean="0"/>
              <a:t>nilai</a:t>
            </a:r>
            <a:r>
              <a:rPr lang="en-US" dirty="0" smtClean="0"/>
              <a:t> </a:t>
            </a:r>
            <a:r>
              <a:rPr lang="en-US" dirty="0" err="1" smtClean="0"/>
              <a:t>ekonomis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potensi</a:t>
            </a:r>
            <a:r>
              <a:rPr lang="en-US" dirty="0" smtClean="0"/>
              <a:t> </a:t>
            </a:r>
            <a:r>
              <a:rPr lang="en-US" dirty="0" err="1" smtClean="0"/>
              <a:t>sumber</a:t>
            </a:r>
            <a:r>
              <a:rPr lang="en-US" dirty="0" smtClean="0"/>
              <a:t> </a:t>
            </a:r>
            <a:r>
              <a:rPr lang="en-US" dirty="0" err="1" smtClean="0"/>
              <a:t>daya</a:t>
            </a:r>
            <a:r>
              <a:rPr lang="en-US" dirty="0" smtClean="0"/>
              <a:t> </a:t>
            </a:r>
            <a:r>
              <a:rPr lang="en-US" dirty="0" err="1" smtClean="0"/>
              <a:t>alam</a:t>
            </a:r>
            <a:r>
              <a:rPr lang="en-US" dirty="0" smtClean="0"/>
              <a:t> yang </a:t>
            </a:r>
            <a:r>
              <a:rPr lang="en-US" dirty="0" err="1" smtClean="0"/>
              <a:t>dimiliki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nn-NO" dirty="0" smtClean="0"/>
              <a:t>Dalam sektor ekonomi, negara-negara di Pasifik Selatan memiliki potensi yang cukup besar bagi pengembangan hubungan kerja sama di bidang perdagangan.</a:t>
            </a:r>
          </a:p>
          <a:p>
            <a:endParaRPr lang="nn-NO" dirty="0"/>
          </a:p>
          <a:p>
            <a:r>
              <a:rPr lang="en-US" dirty="0" smtClean="0"/>
              <a:t>Negara-</a:t>
            </a:r>
            <a:r>
              <a:rPr lang="en-US" dirty="0" err="1" smtClean="0"/>
              <a:t>negara</a:t>
            </a:r>
            <a:r>
              <a:rPr lang="en-US" dirty="0" smtClean="0"/>
              <a:t> </a:t>
            </a:r>
            <a:r>
              <a:rPr lang="en-US" dirty="0" err="1" smtClean="0"/>
              <a:t>seperti</a:t>
            </a:r>
            <a:r>
              <a:rPr lang="en-US" dirty="0" smtClean="0"/>
              <a:t> Vanuatu, Fiji, Papua </a:t>
            </a:r>
            <a:r>
              <a:rPr lang="en-US" dirty="0" err="1" smtClean="0"/>
              <a:t>Nugini</a:t>
            </a:r>
            <a:r>
              <a:rPr lang="en-US" dirty="0" smtClean="0"/>
              <a:t>, Solomon </a:t>
            </a:r>
            <a:r>
              <a:rPr lang="en-US" dirty="0" err="1" smtClean="0"/>
              <a:t>Islands,dan</a:t>
            </a:r>
            <a:r>
              <a:rPr lang="en-US" dirty="0" smtClean="0"/>
              <a:t> New Caledonia </a:t>
            </a:r>
            <a:r>
              <a:rPr lang="en-US" dirty="0" err="1" smtClean="0"/>
              <a:t>merupakan</a:t>
            </a:r>
            <a:r>
              <a:rPr lang="en-US" dirty="0" smtClean="0"/>
              <a:t> </a:t>
            </a:r>
            <a:r>
              <a:rPr lang="en-US" dirty="0" err="1" smtClean="0"/>
              <a:t>negara</a:t>
            </a:r>
            <a:r>
              <a:rPr lang="en-US" dirty="0" smtClean="0"/>
              <a:t> yang </a:t>
            </a:r>
            <a:r>
              <a:rPr lang="en-US" dirty="0" err="1" smtClean="0"/>
              <a:t>lebih</a:t>
            </a:r>
            <a:r>
              <a:rPr lang="en-US" dirty="0" smtClean="0"/>
              <a:t> </a:t>
            </a:r>
            <a:r>
              <a:rPr lang="en-US" dirty="0" err="1" smtClean="0"/>
              <a:t>berkembang</a:t>
            </a:r>
            <a:r>
              <a:rPr lang="en-US" dirty="0" smtClean="0"/>
              <a:t> </a:t>
            </a:r>
            <a:r>
              <a:rPr lang="en-US" dirty="0" err="1" smtClean="0"/>
              <a:t>dibandingkan</a:t>
            </a:r>
            <a:r>
              <a:rPr lang="en-US" dirty="0" smtClean="0"/>
              <a:t> </a:t>
            </a:r>
            <a:r>
              <a:rPr lang="en-US" dirty="0" err="1" smtClean="0"/>
              <a:t>negara-negara</a:t>
            </a:r>
            <a:r>
              <a:rPr lang="en-US" dirty="0" smtClean="0"/>
              <a:t> </a:t>
            </a:r>
            <a:r>
              <a:rPr lang="en-US" dirty="0" err="1" smtClean="0"/>
              <a:t>lainnya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kawasan</a:t>
            </a:r>
            <a:r>
              <a:rPr lang="en-US" dirty="0" smtClean="0"/>
              <a:t> </a:t>
            </a:r>
            <a:r>
              <a:rPr lang="en-US" dirty="0" err="1" smtClean="0"/>
              <a:t>Pasifik</a:t>
            </a:r>
            <a:r>
              <a:rPr lang="en-US" dirty="0" smtClean="0"/>
              <a:t> Selatan. 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Case: Indonesia-Fiji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err="1" smtClean="0"/>
              <a:t>Hubungan</a:t>
            </a:r>
            <a:r>
              <a:rPr lang="en-US" dirty="0" smtClean="0"/>
              <a:t> Indonesia-Fiji yang </a:t>
            </a:r>
            <a:r>
              <a:rPr lang="en-US" dirty="0" err="1" smtClean="0"/>
              <a:t>dimulai</a:t>
            </a:r>
            <a:r>
              <a:rPr lang="en-US" dirty="0" smtClean="0"/>
              <a:t> </a:t>
            </a:r>
            <a:r>
              <a:rPr lang="en-US" dirty="0" err="1" smtClean="0"/>
              <a:t>sejak</a:t>
            </a:r>
            <a:r>
              <a:rPr lang="en-US" dirty="0" smtClean="0"/>
              <a:t> </a:t>
            </a:r>
            <a:r>
              <a:rPr lang="en-US" dirty="0" err="1" smtClean="0"/>
              <a:t>pembukaan</a:t>
            </a:r>
            <a:r>
              <a:rPr lang="en-US" dirty="0" smtClean="0"/>
              <a:t> </a:t>
            </a:r>
            <a:r>
              <a:rPr lang="en-US" dirty="0" err="1" smtClean="0"/>
              <a:t>hubungan</a:t>
            </a:r>
            <a:r>
              <a:rPr lang="en-US" dirty="0" smtClean="0"/>
              <a:t> </a:t>
            </a:r>
            <a:r>
              <a:rPr lang="en-US" dirty="0" err="1" smtClean="0"/>
              <a:t>diplomatik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tahun</a:t>
            </a:r>
            <a:r>
              <a:rPr lang="en-US" dirty="0" smtClean="0"/>
              <a:t> 1974 </a:t>
            </a:r>
            <a:r>
              <a:rPr lang="en-US" dirty="0" err="1" smtClean="0"/>
              <a:t>menunjukkan</a:t>
            </a:r>
            <a:r>
              <a:rPr lang="en-US" dirty="0" smtClean="0"/>
              <a:t> </a:t>
            </a:r>
            <a:r>
              <a:rPr lang="en-US" dirty="0" err="1" smtClean="0"/>
              <a:t>penguatan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tahun</a:t>
            </a:r>
            <a:r>
              <a:rPr lang="en-US" dirty="0" smtClean="0"/>
              <a:t> </a:t>
            </a:r>
            <a:r>
              <a:rPr lang="en-US" dirty="0" err="1" smtClean="0"/>
              <a:t>ke</a:t>
            </a:r>
            <a:r>
              <a:rPr lang="en-US" dirty="0" smtClean="0"/>
              <a:t> </a:t>
            </a:r>
            <a:r>
              <a:rPr lang="en-US" dirty="0" err="1" smtClean="0"/>
              <a:t>tahun</a:t>
            </a:r>
            <a:endParaRPr lang="en-US" dirty="0" smtClean="0"/>
          </a:p>
          <a:p>
            <a:endParaRPr lang="en-US" dirty="0"/>
          </a:p>
          <a:p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mekanisme</a:t>
            </a:r>
            <a:r>
              <a:rPr lang="en-US" dirty="0" smtClean="0"/>
              <a:t> </a:t>
            </a:r>
            <a:r>
              <a:rPr lang="en-US" dirty="0" err="1" smtClean="0"/>
              <a:t>penguatan</a:t>
            </a:r>
            <a:r>
              <a:rPr lang="en-US" dirty="0" smtClean="0"/>
              <a:t> </a:t>
            </a:r>
            <a:r>
              <a:rPr lang="en-US" dirty="0" err="1" smtClean="0"/>
              <a:t>hubungan</a:t>
            </a:r>
            <a:r>
              <a:rPr lang="en-US" dirty="0" smtClean="0"/>
              <a:t> </a:t>
            </a:r>
            <a:r>
              <a:rPr lang="en-US" dirty="0" err="1" smtClean="0"/>
              <a:t>bilateralnya</a:t>
            </a:r>
            <a:r>
              <a:rPr lang="en-US" dirty="0" smtClean="0"/>
              <a:t>, </a:t>
            </a:r>
            <a:r>
              <a:rPr lang="en-US" dirty="0" err="1" smtClean="0"/>
              <a:t>kedua</a:t>
            </a:r>
            <a:r>
              <a:rPr lang="en-US" dirty="0" smtClean="0"/>
              <a:t> </a:t>
            </a:r>
            <a:r>
              <a:rPr lang="en-US" dirty="0" err="1" smtClean="0"/>
              <a:t>negara</a:t>
            </a:r>
            <a:r>
              <a:rPr lang="en-US" dirty="0" smtClean="0"/>
              <a:t> </a:t>
            </a:r>
            <a:r>
              <a:rPr lang="en-US" dirty="0" err="1" smtClean="0"/>
              <a:t>telah</a:t>
            </a:r>
            <a:r>
              <a:rPr lang="en-US" dirty="0" smtClean="0"/>
              <a:t> </a:t>
            </a:r>
            <a:r>
              <a:rPr lang="en-US" dirty="0" err="1" smtClean="0"/>
              <a:t>menandatangani</a:t>
            </a:r>
            <a:r>
              <a:rPr lang="en-US" dirty="0" smtClean="0"/>
              <a:t> Agreement Between The Republic For Development Cooperation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mei</a:t>
            </a:r>
            <a:r>
              <a:rPr lang="en-US" dirty="0" smtClean="0"/>
              <a:t> 2011. </a:t>
            </a:r>
          </a:p>
          <a:p>
            <a:endParaRPr lang="en-US" dirty="0"/>
          </a:p>
          <a:p>
            <a:r>
              <a:rPr lang="en-US" dirty="0" err="1" smtClean="0"/>
              <a:t>payung</a:t>
            </a:r>
            <a:r>
              <a:rPr lang="en-US" dirty="0" smtClean="0"/>
              <a:t> </a:t>
            </a:r>
            <a:r>
              <a:rPr lang="en-US" dirty="0" err="1" smtClean="0"/>
              <a:t>kerjasama</a:t>
            </a:r>
            <a:r>
              <a:rPr lang="en-US" dirty="0" smtClean="0"/>
              <a:t> </a:t>
            </a:r>
            <a:r>
              <a:rPr lang="en-US" dirty="0" err="1" smtClean="0"/>
              <a:t>kedua</a:t>
            </a:r>
            <a:r>
              <a:rPr lang="en-US" dirty="0" smtClean="0"/>
              <a:t> </a:t>
            </a:r>
            <a:r>
              <a:rPr lang="en-US" dirty="0" err="1" smtClean="0"/>
              <a:t>negara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berbagai</a:t>
            </a:r>
            <a:r>
              <a:rPr lang="en-US" dirty="0" smtClean="0"/>
              <a:t> </a:t>
            </a:r>
            <a:r>
              <a:rPr lang="en-US" dirty="0" err="1" smtClean="0"/>
              <a:t>bidang</a:t>
            </a:r>
            <a:r>
              <a:rPr lang="en-US" dirty="0" smtClean="0"/>
              <a:t> yang </a:t>
            </a:r>
            <a:r>
              <a:rPr lang="en-US" dirty="0" err="1" smtClean="0"/>
              <a:t>mencakup</a:t>
            </a:r>
            <a:r>
              <a:rPr lang="en-US" dirty="0" smtClean="0"/>
              <a:t> </a:t>
            </a:r>
            <a:r>
              <a:rPr lang="en-US" dirty="0" err="1" smtClean="0"/>
              <a:t>kerjasama</a:t>
            </a:r>
            <a:r>
              <a:rPr lang="en-US" dirty="0" smtClean="0"/>
              <a:t> </a:t>
            </a:r>
            <a:r>
              <a:rPr lang="en-US" dirty="0" err="1" smtClean="0"/>
              <a:t>pertanian</a:t>
            </a:r>
            <a:r>
              <a:rPr lang="en-US" dirty="0" smtClean="0"/>
              <a:t>, </a:t>
            </a:r>
            <a:r>
              <a:rPr lang="en-US" dirty="0" err="1" smtClean="0"/>
              <a:t>perikanan</a:t>
            </a:r>
            <a:r>
              <a:rPr lang="en-US" dirty="0" smtClean="0"/>
              <a:t>,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bidang</a:t>
            </a:r>
            <a:r>
              <a:rPr lang="en-US" dirty="0" smtClean="0"/>
              <a:t> </a:t>
            </a:r>
            <a:r>
              <a:rPr lang="en-US" dirty="0" err="1" smtClean="0"/>
              <a:t>lainnya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Fiji </a:t>
            </a:r>
            <a:r>
              <a:rPr lang="en-US" dirty="0" err="1" smtClean="0"/>
              <a:t>sangat</a:t>
            </a:r>
            <a:r>
              <a:rPr lang="en-US" dirty="0" smtClean="0"/>
              <a:t> </a:t>
            </a:r>
            <a:r>
              <a:rPr lang="en-US" dirty="0" err="1" smtClean="0"/>
              <a:t>mengharapkan</a:t>
            </a:r>
            <a:r>
              <a:rPr lang="en-US" dirty="0" smtClean="0"/>
              <a:t> </a:t>
            </a:r>
            <a:r>
              <a:rPr lang="en-US" dirty="0" err="1" smtClean="0"/>
              <a:t>bantuan</a:t>
            </a:r>
            <a:r>
              <a:rPr lang="en-US" dirty="0" smtClean="0"/>
              <a:t> Indonesia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mengembangkan</a:t>
            </a:r>
            <a:r>
              <a:rPr lang="en-US" dirty="0" smtClean="0"/>
              <a:t> </a:t>
            </a:r>
            <a:r>
              <a:rPr lang="en-US" dirty="0" err="1" smtClean="0"/>
              <a:t>pembangunan</a:t>
            </a:r>
            <a:r>
              <a:rPr lang="en-US" dirty="0" smtClean="0"/>
              <a:t> </a:t>
            </a:r>
            <a:r>
              <a:rPr lang="en-US" dirty="0" err="1" smtClean="0"/>
              <a:t>ekonomi</a:t>
            </a:r>
            <a:r>
              <a:rPr lang="en-US" dirty="0" smtClean="0"/>
              <a:t> </a:t>
            </a:r>
            <a:r>
              <a:rPr lang="en-US" dirty="0" err="1" smtClean="0"/>
              <a:t>negaranya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r>
              <a:rPr lang="en-US" dirty="0" err="1" smtClean="0"/>
              <a:t>Berbagai</a:t>
            </a:r>
            <a:r>
              <a:rPr lang="en-US" dirty="0" smtClean="0"/>
              <a:t> </a:t>
            </a:r>
            <a:r>
              <a:rPr lang="en-US" dirty="0" err="1" smtClean="0"/>
              <a:t>kunjungan</a:t>
            </a:r>
            <a:r>
              <a:rPr lang="en-US" dirty="0" smtClean="0"/>
              <a:t>, </a:t>
            </a:r>
            <a:r>
              <a:rPr lang="en-US" dirty="0" err="1" smtClean="0"/>
              <a:t>bantuan</a:t>
            </a:r>
            <a:r>
              <a:rPr lang="en-US" dirty="0" smtClean="0"/>
              <a:t> </a:t>
            </a:r>
            <a:r>
              <a:rPr lang="en-US" dirty="0" err="1" smtClean="0"/>
              <a:t>teknis</a:t>
            </a:r>
            <a:r>
              <a:rPr lang="en-US" dirty="0" smtClean="0"/>
              <a:t> non </a:t>
            </a:r>
            <a:r>
              <a:rPr lang="en-US" dirty="0" err="1" smtClean="0"/>
              <a:t>teknis</a:t>
            </a:r>
            <a:r>
              <a:rPr lang="en-US" dirty="0" smtClean="0"/>
              <a:t>, </a:t>
            </a:r>
            <a:r>
              <a:rPr lang="en-US" dirty="0" err="1" smtClean="0"/>
              <a:t>sumbangan</a:t>
            </a:r>
            <a:r>
              <a:rPr lang="en-US" dirty="0" smtClean="0"/>
              <a:t> </a:t>
            </a:r>
            <a:r>
              <a:rPr lang="en-US" dirty="0" err="1" smtClean="0"/>
              <a:t>alat</a:t>
            </a:r>
            <a:r>
              <a:rPr lang="en-US" dirty="0" smtClean="0"/>
              <a:t> </a:t>
            </a:r>
            <a:r>
              <a:rPr lang="en-US" dirty="0" err="1" smtClean="0"/>
              <a:t>penunjang</a:t>
            </a:r>
            <a:r>
              <a:rPr lang="en-US" dirty="0" smtClean="0"/>
              <a:t> </a:t>
            </a:r>
            <a:r>
              <a:rPr lang="en-US" dirty="0" err="1" smtClean="0"/>
              <a:t>kegiatan</a:t>
            </a:r>
            <a:r>
              <a:rPr lang="en-US" dirty="0" smtClean="0"/>
              <a:t> </a:t>
            </a:r>
            <a:r>
              <a:rPr lang="en-US" dirty="0" err="1" smtClean="0"/>
              <a:t>ekonomi</a:t>
            </a:r>
            <a:r>
              <a:rPr lang="en-US" dirty="0" smtClean="0"/>
              <a:t> </a:t>
            </a:r>
            <a:r>
              <a:rPr lang="en-US" dirty="0" err="1" smtClean="0"/>
              <a:t>bisa</a:t>
            </a:r>
            <a:r>
              <a:rPr lang="en-US" dirty="0" smtClean="0"/>
              <a:t> </a:t>
            </a:r>
            <a:r>
              <a:rPr lang="en-US" dirty="0" err="1" smtClean="0"/>
              <a:t>dijadikan</a:t>
            </a:r>
            <a:r>
              <a:rPr lang="en-US" dirty="0" smtClean="0"/>
              <a:t> </a:t>
            </a:r>
            <a:r>
              <a:rPr lang="en-US" dirty="0" err="1" smtClean="0"/>
              <a:t>tolak</a:t>
            </a:r>
            <a:r>
              <a:rPr lang="en-US" dirty="0" smtClean="0"/>
              <a:t> </a:t>
            </a:r>
            <a:r>
              <a:rPr lang="en-US" dirty="0" err="1" smtClean="0"/>
              <a:t>ukur</a:t>
            </a:r>
            <a:r>
              <a:rPr lang="en-US" dirty="0" smtClean="0"/>
              <a:t> </a:t>
            </a:r>
            <a:r>
              <a:rPr lang="en-US" dirty="0" err="1" smtClean="0"/>
              <a:t>keseriusan</a:t>
            </a:r>
            <a:r>
              <a:rPr lang="en-US" dirty="0" smtClean="0"/>
              <a:t> Indonesia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berhubungan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Fiji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juga</a:t>
            </a:r>
            <a:r>
              <a:rPr lang="en-US" dirty="0" smtClean="0"/>
              <a:t> </a:t>
            </a:r>
            <a:r>
              <a:rPr lang="en-US" dirty="0" err="1" smtClean="0"/>
              <a:t>negara</a:t>
            </a:r>
            <a:r>
              <a:rPr lang="en-US" dirty="0" smtClean="0"/>
              <a:t> </a:t>
            </a:r>
            <a:r>
              <a:rPr lang="en-US" dirty="0" err="1" smtClean="0"/>
              <a:t>Pasifik</a:t>
            </a:r>
            <a:r>
              <a:rPr lang="en-US" dirty="0" smtClean="0"/>
              <a:t> Selatan </a:t>
            </a:r>
            <a:r>
              <a:rPr lang="en-US" dirty="0" err="1" smtClean="0"/>
              <a:t>lainnya</a:t>
            </a:r>
            <a:r>
              <a:rPr lang="en-US" dirty="0" smtClean="0"/>
              <a:t>. 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Indonesia-South Pacific Forum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nn-NO" dirty="0"/>
              <a:t>ISPF merupakan forum dialog Indonesia dan negara-negara Pasifik Selatan yang diikuti oleh 13 negara dari Pasifik Selatan</a:t>
            </a:r>
            <a:r>
              <a:rPr lang="nn-NO" dirty="0" smtClean="0"/>
              <a:t>.</a:t>
            </a:r>
          </a:p>
          <a:p>
            <a:endParaRPr lang="nn-NO" dirty="0"/>
          </a:p>
          <a:p>
            <a:r>
              <a:rPr lang="en-US" dirty="0"/>
              <a:t>Indonesia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kawasan</a:t>
            </a:r>
            <a:r>
              <a:rPr lang="en-US" dirty="0"/>
              <a:t> </a:t>
            </a:r>
            <a:r>
              <a:rPr lang="en-US" dirty="0" err="1"/>
              <a:t>Pasifik</a:t>
            </a:r>
            <a:r>
              <a:rPr lang="en-US" dirty="0"/>
              <a:t> Selatan </a:t>
            </a:r>
            <a:r>
              <a:rPr lang="en-US" dirty="0" err="1"/>
              <a:t>juga</a:t>
            </a:r>
            <a:r>
              <a:rPr lang="en-US" dirty="0"/>
              <a:t> </a:t>
            </a:r>
            <a:r>
              <a:rPr lang="en-US" dirty="0" err="1"/>
              <a:t>menghadapi</a:t>
            </a:r>
            <a:r>
              <a:rPr lang="en-US" dirty="0"/>
              <a:t> </a:t>
            </a:r>
            <a:r>
              <a:rPr lang="en-US" dirty="0" err="1"/>
              <a:t>tantangan</a:t>
            </a:r>
            <a:r>
              <a:rPr lang="en-US" dirty="0"/>
              <a:t> yang </a:t>
            </a:r>
            <a:r>
              <a:rPr lang="en-US" dirty="0" err="1"/>
              <a:t>sama</a:t>
            </a:r>
            <a:r>
              <a:rPr lang="en-US" dirty="0"/>
              <a:t>, </a:t>
            </a:r>
            <a:r>
              <a:rPr lang="en-US" dirty="0" err="1"/>
              <a:t>terutama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menyeimbangkan</a:t>
            </a:r>
            <a:r>
              <a:rPr lang="en-US" dirty="0"/>
              <a:t> </a:t>
            </a:r>
            <a:r>
              <a:rPr lang="en-US" dirty="0" err="1"/>
              <a:t>pertumbuhan</a:t>
            </a:r>
            <a:r>
              <a:rPr lang="en-US" dirty="0"/>
              <a:t> </a:t>
            </a:r>
            <a:r>
              <a:rPr lang="en-US" dirty="0" err="1"/>
              <a:t>ekonomi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lingkungan</a:t>
            </a:r>
            <a:r>
              <a:rPr lang="en-US" dirty="0"/>
              <a:t> </a:t>
            </a:r>
            <a:r>
              <a:rPr lang="en-US" dirty="0" err="1"/>
              <a:t>hidup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r>
              <a:rPr lang="en-US" dirty="0" smtClean="0"/>
              <a:t>Indonesia </a:t>
            </a:r>
            <a:r>
              <a:rPr lang="en-US" dirty="0" err="1" smtClean="0"/>
              <a:t>telah</a:t>
            </a:r>
            <a:r>
              <a:rPr lang="en-US" dirty="0" smtClean="0"/>
              <a:t> </a:t>
            </a:r>
            <a:r>
              <a:rPr lang="en-US" dirty="0" err="1" smtClean="0"/>
              <a:t>menyetujui</a:t>
            </a:r>
            <a:r>
              <a:rPr lang="en-US" dirty="0" smtClean="0"/>
              <a:t> </a:t>
            </a:r>
            <a:r>
              <a:rPr lang="en-US" dirty="0" err="1" smtClean="0"/>
              <a:t>peluncuran</a:t>
            </a:r>
            <a:r>
              <a:rPr lang="en-US" dirty="0" smtClean="0"/>
              <a:t> Preferential Trade Agreement </a:t>
            </a:r>
            <a:r>
              <a:rPr lang="en-US" dirty="0" err="1" smtClean="0"/>
              <a:t>dengan</a:t>
            </a:r>
            <a:r>
              <a:rPr lang="en-US" dirty="0" smtClean="0"/>
              <a:t> Fiji </a:t>
            </a:r>
            <a:r>
              <a:rPr lang="en-US" dirty="0" err="1" smtClean="0"/>
              <a:t>dan</a:t>
            </a:r>
            <a:r>
              <a:rPr lang="en-US" dirty="0" smtClean="0"/>
              <a:t> PNG.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Diskusi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Arti</a:t>
            </a:r>
            <a:r>
              <a:rPr lang="en-US" dirty="0" smtClean="0"/>
              <a:t> </a:t>
            </a:r>
            <a:r>
              <a:rPr lang="en-US" dirty="0" err="1" smtClean="0"/>
              <a:t>penting</a:t>
            </a:r>
            <a:r>
              <a:rPr lang="en-US" dirty="0" smtClean="0"/>
              <a:t> </a:t>
            </a:r>
            <a:r>
              <a:rPr lang="en-US" dirty="0" err="1" smtClean="0"/>
              <a:t>Pasifik</a:t>
            </a:r>
            <a:r>
              <a:rPr lang="en-US" dirty="0" smtClean="0"/>
              <a:t> Selatan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kerangka</a:t>
            </a:r>
            <a:r>
              <a:rPr lang="en-US" dirty="0" smtClean="0"/>
              <a:t> </a:t>
            </a:r>
            <a:r>
              <a:rPr lang="en-US" dirty="0" err="1" smtClean="0"/>
              <a:t>Kerja</a:t>
            </a:r>
            <a:r>
              <a:rPr lang="en-US" dirty="0" smtClean="0"/>
              <a:t> </a:t>
            </a:r>
            <a:r>
              <a:rPr lang="en-US" dirty="0" err="1"/>
              <a:t>S</a:t>
            </a:r>
            <a:r>
              <a:rPr lang="en-US" dirty="0" err="1" smtClean="0"/>
              <a:t>ama</a:t>
            </a:r>
            <a:r>
              <a:rPr lang="en-US" dirty="0" smtClean="0"/>
              <a:t> </a:t>
            </a:r>
            <a:r>
              <a:rPr lang="en-US" dirty="0" err="1" smtClean="0"/>
              <a:t>Ekonomi</a:t>
            </a:r>
            <a:r>
              <a:rPr lang="en-US" dirty="0" smtClean="0"/>
              <a:t> Indonesia</a:t>
            </a:r>
          </a:p>
          <a:p>
            <a:endParaRPr lang="en-US" dirty="0"/>
          </a:p>
          <a:p>
            <a:r>
              <a:rPr lang="en-US" dirty="0" err="1" smtClean="0"/>
              <a:t>Bentu-bentuk</a:t>
            </a:r>
            <a:r>
              <a:rPr lang="en-US" dirty="0" smtClean="0"/>
              <a:t> </a:t>
            </a:r>
            <a:r>
              <a:rPr lang="en-US" dirty="0" err="1" smtClean="0"/>
              <a:t>kerja</a:t>
            </a:r>
            <a:r>
              <a:rPr lang="en-US" dirty="0" smtClean="0"/>
              <a:t> </a:t>
            </a:r>
            <a:r>
              <a:rPr lang="en-US" dirty="0" err="1" smtClean="0"/>
              <a:t>sama</a:t>
            </a:r>
            <a:r>
              <a:rPr lang="en-US" dirty="0" smtClean="0"/>
              <a:t> </a:t>
            </a:r>
            <a:r>
              <a:rPr lang="en-US" dirty="0" err="1" smtClean="0"/>
              <a:t>ekonomi</a:t>
            </a:r>
            <a:r>
              <a:rPr lang="en-US" dirty="0" smtClean="0"/>
              <a:t> Indonesia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negara-negara</a:t>
            </a:r>
            <a:r>
              <a:rPr lang="en-US" dirty="0" smtClean="0"/>
              <a:t> </a:t>
            </a:r>
            <a:r>
              <a:rPr lang="en-US" dirty="0" err="1" smtClean="0"/>
              <a:t>Pasifik</a:t>
            </a:r>
            <a:r>
              <a:rPr lang="en-US" dirty="0" smtClean="0"/>
              <a:t> Selatan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350</Words>
  <Application>Microsoft Office PowerPoint</Application>
  <PresentationFormat>On-screen Show (4:3)</PresentationFormat>
  <Paragraphs>32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Pasifik Selatan dan Indonesia</vt:lpstr>
      <vt:lpstr>Latar Belakang</vt:lpstr>
      <vt:lpstr>Slide 3</vt:lpstr>
      <vt:lpstr>Slide 4</vt:lpstr>
      <vt:lpstr>Case: Indonesia-Fiji</vt:lpstr>
      <vt:lpstr>Slide 6</vt:lpstr>
      <vt:lpstr>Indonesia-South Pacific Forum</vt:lpstr>
      <vt:lpstr>Diskusi</vt:lpstr>
    </vt:vector>
  </TitlesOfParts>
  <Company>rg-adguard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Pasifik Selatan dan Indonesia</dc:title>
  <dc:creator>User</dc:creator>
  <cp:lastModifiedBy>User</cp:lastModifiedBy>
  <cp:revision>3</cp:revision>
  <dcterms:created xsi:type="dcterms:W3CDTF">2020-05-19T22:15:15Z</dcterms:created>
  <dcterms:modified xsi:type="dcterms:W3CDTF">2020-05-19T22:34:59Z</dcterms:modified>
</cp:coreProperties>
</file>