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2" r:id="rId2"/>
    <p:sldMasterId id="2147483703" r:id="rId3"/>
    <p:sldMasterId id="2147483704" r:id="rId4"/>
    <p:sldMasterId id="2147483705" r:id="rId5"/>
    <p:sldMasterId id="2147483706" r:id="rId6"/>
    <p:sldMasterId id="2147483707" r:id="rId7"/>
    <p:sldMasterId id="2147483708" r:id="rId8"/>
    <p:sldMasterId id="2147483709" r:id="rId9"/>
    <p:sldMasterId id="2147483711" r:id="rId10"/>
    <p:sldMasterId id="2147483712" r:id="rId11"/>
    <p:sldMasterId id="2147483713" r:id="rId12"/>
    <p:sldMasterId id="2147483714" r:id="rId13"/>
    <p:sldMasterId id="2147483715" r:id="rId14"/>
    <p:sldMasterId id="2147483716" r:id="rId15"/>
    <p:sldMasterId id="2147483717" r:id="rId16"/>
  </p:sldMasterIdLst>
  <p:notesMasterIdLst>
    <p:notesMasterId r:id="rId34"/>
  </p:notesMasterIdLst>
  <p:sldIdLst>
    <p:sldId id="256" r:id="rId17"/>
    <p:sldId id="257" r:id="rId18"/>
    <p:sldId id="258" r:id="rId19"/>
    <p:sldId id="259" r:id="rId20"/>
    <p:sldId id="260" r:id="rId21"/>
    <p:sldId id="271" r:id="rId22"/>
    <p:sldId id="261" r:id="rId23"/>
    <p:sldId id="270" r:id="rId24"/>
    <p:sldId id="262" r:id="rId25"/>
    <p:sldId id="269" r:id="rId26"/>
    <p:sldId id="263" r:id="rId27"/>
    <p:sldId id="267" r:id="rId28"/>
    <p:sldId id="272" r:id="rId29"/>
    <p:sldId id="273" r:id="rId30"/>
    <p:sldId id="266" r:id="rId31"/>
    <p:sldId id="264" r:id="rId32"/>
    <p:sldId id="268" r:id="rId33"/>
  </p:sldIdLst>
  <p:sldSz cx="12192000" cy="6858000"/>
  <p:notesSz cx="6858000" cy="9144000"/>
  <p:embeddedFontLst>
    <p:embeddedFont>
      <p:font typeface="Arial Black" panose="020B0A04020102020204" pitchFamily="34" charset="0"/>
      <p:bold r:id="rId35"/>
    </p:embeddedFon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Corbel" panose="020B0503020204020204" pitchFamily="34" charset="0"/>
      <p:regular r:id="rId44"/>
      <p:bold r:id="rId45"/>
      <p:italic r:id="rId46"/>
      <p:boldItalic r:id="rId47"/>
    </p:embeddedFont>
    <p:embeddedFont>
      <p:font typeface="Trebuchet MS" panose="020B0603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font" Target="fonts/font5.fntdata"/><Relationship Id="rId21" Type="http://schemas.openxmlformats.org/officeDocument/2006/relationships/slide" Target="slides/slide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font" Target="fonts/font1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4204622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04" name="Shape 6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1" name="Shape 61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7" name="Shape 61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71" name="Shape 57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78" name="Shape 57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5" name="Shape 58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2" name="Shape 59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8" name="Shape 59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8" name="Shape 5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04" name="Shape 60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1069848" y="1298448"/>
            <a:ext cx="7315200" cy="3255264"/>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59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15" name="Shape 15"/>
          <p:cNvSpPr txBox="1">
            <a:spLocks noGrp="1"/>
          </p:cNvSpPr>
          <p:nvPr>
            <p:ph type="subTitle" idx="1"/>
          </p:nvPr>
        </p:nvSpPr>
        <p:spPr>
          <a:xfrm>
            <a:off x="1100015" y="4670246"/>
            <a:ext cx="7315200" cy="9144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0"/>
              </a:spcAft>
              <a:buClr>
                <a:schemeClr val="accent1"/>
              </a:buClr>
              <a:buFont typeface="Noto Sans Symbols"/>
              <a:buNone/>
              <a:defRPr sz="2200" b="0" i="0" u="none" strike="noStrike" cap="none">
                <a:solidFill>
                  <a:srgbClr val="D7F0F6"/>
                </a:solidFill>
                <a:latin typeface="Corbel"/>
                <a:ea typeface="Corbel"/>
                <a:cs typeface="Corbel"/>
                <a:sym typeface="Corbel"/>
              </a:defRPr>
            </a:lvl1pPr>
            <a:lvl2pPr marL="457200" marR="0" lvl="1" indent="0" algn="ctr" rtl="0">
              <a:lnSpc>
                <a:spcPct val="90000"/>
              </a:lnSpc>
              <a:spcBef>
                <a:spcPts val="250"/>
              </a:spcBef>
              <a:spcAft>
                <a:spcPts val="250"/>
              </a:spcAft>
              <a:buClr>
                <a:schemeClr val="accent1"/>
              </a:buClr>
              <a:buFont typeface="Noto Sans Symbols"/>
              <a:buNone/>
              <a:defRPr sz="2200" b="0" i="0" u="none" strike="noStrike" cap="none">
                <a:solidFill>
                  <a:srgbClr val="595959"/>
                </a:solidFill>
                <a:latin typeface="Corbel"/>
                <a:ea typeface="Corbel"/>
                <a:cs typeface="Corbel"/>
                <a:sym typeface="Corbel"/>
              </a:defRPr>
            </a:lvl2pPr>
            <a:lvl3pPr marL="914400" marR="0" lvl="2" indent="0" algn="ctr" rtl="0">
              <a:lnSpc>
                <a:spcPct val="90000"/>
              </a:lnSpc>
              <a:spcBef>
                <a:spcPts val="250"/>
              </a:spcBef>
              <a:spcAft>
                <a:spcPts val="250"/>
              </a:spcAft>
              <a:buClr>
                <a:schemeClr val="accent1"/>
              </a:buClr>
              <a:buFont typeface="Noto Sans Symbols"/>
              <a:buNone/>
              <a:defRPr sz="2200" b="0" i="0" u="none" strike="noStrike" cap="none">
                <a:solidFill>
                  <a:srgbClr val="595959"/>
                </a:solidFill>
                <a:latin typeface="Corbel"/>
                <a:ea typeface="Corbel"/>
                <a:cs typeface="Corbel"/>
                <a:sym typeface="Corbel"/>
              </a:defRPr>
            </a:lvl3pPr>
            <a:lvl4pPr marL="1371600" marR="0" lvl="3"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4pPr>
            <a:lvl5pPr marL="1828800" marR="0" lvl="4"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5pPr>
            <a:lvl6pPr marL="2286000" marR="0" lvl="5"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6pPr>
            <a:lvl7pPr marL="2743200" marR="0" lvl="6"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7pPr>
            <a:lvl8pPr marL="3200400" marR="0" lvl="7"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8pPr>
            <a:lvl9pPr marL="3657600" marR="0" lvl="8"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16" name="Shape 16"/>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7" name="Shape 17"/>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8" name="Shape 18"/>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rot="5400000">
            <a:off x="5994318" y="2582952"/>
            <a:ext cx="5251450" cy="130474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0" name="Shape 120"/>
          <p:cNvSpPr txBox="1">
            <a:spLocks noGrp="1"/>
          </p:cNvSpPr>
          <p:nvPr>
            <p:ph type="body" idx="1"/>
          </p:nvPr>
        </p:nvSpPr>
        <p:spPr>
          <a:xfrm rot="5400000">
            <a:off x="1581685" y="-294750"/>
            <a:ext cx="5251449" cy="706014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21" name="Shape 121"/>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22" name="Shape 122"/>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23" name="Shape 123"/>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77862" y="609600"/>
            <a:ext cx="8596311" cy="1320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6" name="Shape 126"/>
          <p:cNvSpPr txBox="1">
            <a:spLocks noGrp="1"/>
          </p:cNvSpPr>
          <p:nvPr>
            <p:ph type="body" idx="1"/>
          </p:nvPr>
        </p:nvSpPr>
        <p:spPr>
          <a:xfrm rot="5400000">
            <a:off x="3035299" y="-196850"/>
            <a:ext cx="3881436" cy="8596311"/>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27" name="Shape 127"/>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28" name="Shape 128"/>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29" name="Shape 129"/>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685799" y="609600"/>
            <a:ext cx="8588202" cy="30225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4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2" name="Shape 132"/>
          <p:cNvSpPr txBox="1">
            <a:spLocks noGrp="1"/>
          </p:cNvSpPr>
          <p:nvPr>
            <p:ph type="body" idx="1"/>
          </p:nvPr>
        </p:nvSpPr>
        <p:spPr>
          <a:xfrm>
            <a:off x="677331" y="4013200"/>
            <a:ext cx="8596668" cy="514247"/>
          </a:xfrm>
          <a:prstGeom prst="rect">
            <a:avLst/>
          </a:prstGeom>
          <a:noFill/>
          <a:ln>
            <a:noFill/>
          </a:ln>
        </p:spPr>
        <p:txBody>
          <a:bodyPr lIns="91425" tIns="91425" rIns="91425" bIns="91425" anchor="b" anchorCtr="0"/>
          <a:lstStyle>
            <a:lvl1pPr marL="0" marR="0" lvl="0" indent="0" algn="l" rtl="0">
              <a:spcBef>
                <a:spcPts val="1000"/>
              </a:spcBef>
              <a:spcAft>
                <a:spcPts val="0"/>
              </a:spcAft>
              <a:buClr>
                <a:srgbClr val="EB3D9F"/>
              </a:buClr>
              <a:buFont typeface="Noto Sans Symbols"/>
              <a:buNone/>
              <a:defRPr sz="2400">
                <a:solidFill>
                  <a:schemeClr val="accent1"/>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600" b="0" i="0" u="none" strike="noStrike" cap="none">
                <a:solidFill>
                  <a:srgbClr val="404040"/>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400" b="0" i="0" u="none" strike="noStrike" cap="none">
                <a:solidFill>
                  <a:srgbClr val="404040"/>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200" b="0" i="0" u="none" strike="noStrike" cap="none">
                <a:solidFill>
                  <a:srgbClr val="404040"/>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33" name="Shape 133"/>
          <p:cNvSpPr txBox="1">
            <a:spLocks noGrp="1"/>
          </p:cNvSpPr>
          <p:nvPr>
            <p:ph type="body" idx="2"/>
          </p:nvPr>
        </p:nvSpPr>
        <p:spPr>
          <a:xfrm>
            <a:off x="677335" y="4527448"/>
            <a:ext cx="8596668" cy="1513914"/>
          </a:xfrm>
          <a:prstGeom prst="rect">
            <a:avLst/>
          </a:prstGeom>
          <a:noFill/>
          <a:ln>
            <a:noFill/>
          </a:ln>
        </p:spPr>
        <p:txBody>
          <a:bodyPr lIns="91425" tIns="91425" rIns="91425" bIns="91425" anchor="t" anchorCtr="0"/>
          <a:lstStyle>
            <a:lvl1pPr marL="0" marR="0" lvl="0" indent="0" algn="l" rtl="0">
              <a:spcBef>
                <a:spcPts val="1000"/>
              </a:spcBef>
              <a:spcAft>
                <a:spcPts val="0"/>
              </a:spcAft>
              <a:buClr>
                <a:srgbClr val="EB3D9F"/>
              </a:buClr>
              <a:buFont typeface="Noto Sans Symbols"/>
              <a:buNone/>
              <a:defRPr sz="1800">
                <a:solidFill>
                  <a:srgbClr val="7F7F7F"/>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800" b="0" i="0" u="none" strike="noStrike" cap="none">
                <a:solidFill>
                  <a:srgbClr val="888888"/>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600" b="0" i="0" u="none" strike="noStrike" cap="none">
                <a:solidFill>
                  <a:srgbClr val="888888"/>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9pPr>
          </a:lstStyle>
          <a:p>
            <a:endParaRPr/>
          </a:p>
        </p:txBody>
      </p:sp>
      <p:sp>
        <p:nvSpPr>
          <p:cNvPr id="134" name="Shape 134"/>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35" name="Shape 135"/>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36" name="Shape 136"/>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677335" y="1931988"/>
            <a:ext cx="8596668" cy="259545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9" name="Shape 139"/>
          <p:cNvSpPr txBox="1">
            <a:spLocks noGrp="1"/>
          </p:cNvSpPr>
          <p:nvPr>
            <p:ph type="body" idx="1"/>
          </p:nvPr>
        </p:nvSpPr>
        <p:spPr>
          <a:xfrm>
            <a:off x="677335" y="4527448"/>
            <a:ext cx="8596668" cy="1513914"/>
          </a:xfrm>
          <a:prstGeom prst="rect">
            <a:avLst/>
          </a:prstGeom>
          <a:noFill/>
          <a:ln>
            <a:noFill/>
          </a:ln>
        </p:spPr>
        <p:txBody>
          <a:bodyPr lIns="91425" tIns="91425" rIns="91425" bIns="91425" anchor="t" anchorCtr="0"/>
          <a:lstStyle>
            <a:lvl1pPr marL="0" marR="0" lvl="0" indent="0" algn="l" rtl="0">
              <a:spcBef>
                <a:spcPts val="1000"/>
              </a:spcBef>
              <a:spcAft>
                <a:spcPts val="0"/>
              </a:spcAft>
              <a:buClr>
                <a:srgbClr val="EB3D9F"/>
              </a:buClr>
              <a:buFont typeface="Noto Sans Symbols"/>
              <a:buNone/>
              <a:defRPr sz="1800">
                <a:solidFill>
                  <a:srgbClr val="3F3F3F"/>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800" b="0" i="0" u="none" strike="noStrike" cap="none">
                <a:solidFill>
                  <a:srgbClr val="888888"/>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600" b="0" i="0" u="none" strike="noStrike" cap="none">
                <a:solidFill>
                  <a:srgbClr val="888888"/>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9pPr>
          </a:lstStyle>
          <a:p>
            <a:endParaRPr/>
          </a:p>
        </p:txBody>
      </p:sp>
      <p:sp>
        <p:nvSpPr>
          <p:cNvPr id="140" name="Shape 140"/>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41" name="Shape 141"/>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42" name="Shape 142"/>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77335" y="609600"/>
            <a:ext cx="8596668" cy="34035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4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45" name="Shape 145"/>
          <p:cNvSpPr txBox="1">
            <a:spLocks noGrp="1"/>
          </p:cNvSpPr>
          <p:nvPr>
            <p:ph type="body" idx="1"/>
          </p:nvPr>
        </p:nvSpPr>
        <p:spPr>
          <a:xfrm>
            <a:off x="677335" y="4470400"/>
            <a:ext cx="8596668" cy="1570961"/>
          </a:xfrm>
          <a:prstGeom prst="rect">
            <a:avLst/>
          </a:prstGeom>
          <a:noFill/>
          <a:ln>
            <a:noFill/>
          </a:ln>
        </p:spPr>
        <p:txBody>
          <a:bodyPr lIns="91425" tIns="91425" rIns="91425" bIns="91425" anchor="ctr" anchorCtr="0"/>
          <a:lstStyle>
            <a:lvl1pPr marL="0" marR="0" lvl="0" indent="0" algn="l" rtl="0">
              <a:spcBef>
                <a:spcPts val="1000"/>
              </a:spcBef>
              <a:spcAft>
                <a:spcPts val="0"/>
              </a:spcAft>
              <a:buClr>
                <a:srgbClr val="EB3D9F"/>
              </a:buClr>
              <a:buFont typeface="Noto Sans Symbols"/>
              <a:buNone/>
              <a:defRPr sz="1800">
                <a:solidFill>
                  <a:srgbClr val="3F3F3F"/>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800" b="0" i="0" u="none" strike="noStrike" cap="none">
                <a:solidFill>
                  <a:srgbClr val="888888"/>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600" b="0" i="0" u="none" strike="noStrike" cap="none">
                <a:solidFill>
                  <a:srgbClr val="888888"/>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9pPr>
          </a:lstStyle>
          <a:p>
            <a:endParaRPr/>
          </a:p>
        </p:txBody>
      </p:sp>
      <p:sp>
        <p:nvSpPr>
          <p:cNvPr id="146" name="Shape 146"/>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47" name="Shape 147"/>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48" name="Shape 148"/>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77333" y="4800600"/>
            <a:ext cx="8596667"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1" name="Shape 151"/>
          <p:cNvSpPr>
            <a:spLocks noGrp="1"/>
          </p:cNvSpPr>
          <p:nvPr>
            <p:ph type="pic" idx="2"/>
          </p:nvPr>
        </p:nvSpPr>
        <p:spPr>
          <a:xfrm>
            <a:off x="677333" y="609600"/>
            <a:ext cx="8596668" cy="3845718"/>
          </a:xfrm>
          <a:prstGeom prst="rect">
            <a:avLst/>
          </a:prstGeom>
          <a:noFill/>
          <a:ln>
            <a:noFill/>
          </a:ln>
        </p:spPr>
        <p:txBody>
          <a:bodyPr lIns="91425" tIns="91425" rIns="91425" bIns="91425" anchor="t" anchorCtr="0"/>
          <a:lstStyle>
            <a:lvl1pPr marL="0" marR="0" lvl="0" indent="0" algn="ctr" rtl="0">
              <a:spcBef>
                <a:spcPts val="1000"/>
              </a:spcBef>
              <a:spcAft>
                <a:spcPts val="0"/>
              </a:spcAft>
              <a:buClr>
                <a:srgbClr val="EB3D9F"/>
              </a:buClr>
              <a:buFont typeface="Noto Sans Symbols"/>
              <a:buNone/>
              <a:defRPr sz="1600">
                <a:solidFill>
                  <a:srgbClr val="404040"/>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600" b="0" i="0" u="none" strike="noStrike" cap="none">
                <a:solidFill>
                  <a:srgbClr val="404040"/>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600" b="0" i="0" u="none" strike="noStrike" cap="none">
                <a:solidFill>
                  <a:srgbClr val="404040"/>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600" b="0" i="0" u="none" strike="noStrike" cap="none">
                <a:solidFill>
                  <a:srgbClr val="404040"/>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600" b="0" i="0" u="none" strike="noStrike" cap="none">
                <a:solidFill>
                  <a:srgbClr val="404040"/>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600" b="0" i="0" u="none" strike="noStrike" cap="none">
                <a:solidFill>
                  <a:srgbClr val="3F3F3F"/>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600" b="0" i="0" u="none" strike="noStrike" cap="none">
                <a:solidFill>
                  <a:srgbClr val="3F3F3F"/>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600" b="0" i="0" u="none" strike="noStrike" cap="none">
                <a:solidFill>
                  <a:srgbClr val="3F3F3F"/>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152" name="Shape 152"/>
          <p:cNvSpPr txBox="1">
            <a:spLocks noGrp="1"/>
          </p:cNvSpPr>
          <p:nvPr>
            <p:ph type="body" idx="1"/>
          </p:nvPr>
        </p:nvSpPr>
        <p:spPr>
          <a:xfrm>
            <a:off x="677333" y="5367337"/>
            <a:ext cx="8596667" cy="674024"/>
          </a:xfrm>
          <a:prstGeom prst="rect">
            <a:avLst/>
          </a:prstGeom>
          <a:noFill/>
          <a:ln>
            <a:noFill/>
          </a:ln>
        </p:spPr>
        <p:txBody>
          <a:bodyPr lIns="91425" tIns="91425" rIns="91425" bIns="91425" anchor="t" anchorCtr="0"/>
          <a:lstStyle>
            <a:lvl1pPr marL="0" marR="0" lvl="0" indent="0" algn="l" rtl="0">
              <a:spcBef>
                <a:spcPts val="1000"/>
              </a:spcBef>
              <a:spcAft>
                <a:spcPts val="0"/>
              </a:spcAft>
              <a:buClr>
                <a:srgbClr val="EB3D9F"/>
              </a:buClr>
              <a:buFont typeface="Noto Sans Symbols"/>
              <a:buNone/>
              <a:defRPr sz="1200">
                <a:solidFill>
                  <a:srgbClr val="404040"/>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200" b="0" i="0" u="none" strike="noStrike" cap="none">
                <a:solidFill>
                  <a:srgbClr val="404040"/>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000" b="0" i="0" u="none" strike="noStrike" cap="none">
                <a:solidFill>
                  <a:srgbClr val="404040"/>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900" b="0" i="0" u="none" strike="noStrike" cap="none">
                <a:solidFill>
                  <a:srgbClr val="404040"/>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900" b="0" i="0" u="none" strike="noStrike" cap="none">
                <a:solidFill>
                  <a:srgbClr val="404040"/>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900" b="0" i="0" u="none" strike="noStrike" cap="none">
                <a:solidFill>
                  <a:srgbClr val="3F3F3F"/>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900" b="0" i="0" u="none" strike="noStrike" cap="none">
                <a:solidFill>
                  <a:srgbClr val="3F3F3F"/>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900" b="0" i="0" u="none" strike="noStrike" cap="none">
                <a:solidFill>
                  <a:srgbClr val="3F3F3F"/>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900" b="0" i="0" u="none" strike="noStrike" cap="none">
                <a:solidFill>
                  <a:srgbClr val="3F3F3F"/>
                </a:solidFill>
                <a:latin typeface="Trebuchet MS"/>
                <a:ea typeface="Trebuchet MS"/>
                <a:cs typeface="Trebuchet MS"/>
                <a:sym typeface="Trebuchet MS"/>
              </a:defRPr>
            </a:lvl9pPr>
          </a:lstStyle>
          <a:p>
            <a:endParaRPr/>
          </a:p>
        </p:txBody>
      </p:sp>
      <p:sp>
        <p:nvSpPr>
          <p:cNvPr id="153" name="Shape 153"/>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54" name="Shape 154"/>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55" name="Shape 155"/>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677333" y="1498604"/>
            <a:ext cx="3854527" cy="127846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8" name="Shape 158"/>
          <p:cNvSpPr txBox="1">
            <a:spLocks noGrp="1"/>
          </p:cNvSpPr>
          <p:nvPr>
            <p:ph type="body" idx="1"/>
          </p:nvPr>
        </p:nvSpPr>
        <p:spPr>
          <a:xfrm>
            <a:off x="4760460" y="514924"/>
            <a:ext cx="4513540" cy="5526437"/>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59" name="Shape 159"/>
          <p:cNvSpPr txBox="1">
            <a:spLocks noGrp="1"/>
          </p:cNvSpPr>
          <p:nvPr>
            <p:ph type="body" idx="2"/>
          </p:nvPr>
        </p:nvSpPr>
        <p:spPr>
          <a:xfrm>
            <a:off x="677333" y="2777068"/>
            <a:ext cx="3854527" cy="2584448"/>
          </a:xfrm>
          <a:prstGeom prst="rect">
            <a:avLst/>
          </a:prstGeom>
          <a:noFill/>
          <a:ln>
            <a:noFill/>
          </a:ln>
        </p:spPr>
        <p:txBody>
          <a:bodyPr lIns="91425" tIns="91425" rIns="91425" bIns="91425" anchor="t" anchorCtr="0"/>
          <a:lstStyle>
            <a:lvl1pPr marL="0" marR="0" lvl="0" indent="0" algn="l" rtl="0">
              <a:spcBef>
                <a:spcPts val="1000"/>
              </a:spcBef>
              <a:spcAft>
                <a:spcPts val="0"/>
              </a:spcAft>
              <a:buClr>
                <a:srgbClr val="EB3D9F"/>
              </a:buClr>
              <a:buFont typeface="Noto Sans Symbols"/>
              <a:buNone/>
              <a:defRPr sz="1400">
                <a:solidFill>
                  <a:srgbClr val="404040"/>
                </a:solidFill>
                <a:latin typeface="Trebuchet MS"/>
                <a:ea typeface="Trebuchet MS"/>
                <a:cs typeface="Trebuchet MS"/>
                <a:sym typeface="Trebuchet MS"/>
              </a:defRPr>
            </a:lvl1pPr>
            <a:lvl2pPr marL="457063" marR="0" lvl="1" indent="-12562" algn="l" rtl="0">
              <a:spcBef>
                <a:spcPts val="1000"/>
              </a:spcBef>
              <a:spcAft>
                <a:spcPts val="0"/>
              </a:spcAft>
              <a:buClr>
                <a:srgbClr val="EB3D9F"/>
              </a:buClr>
              <a:buFont typeface="Noto Sans Symbols"/>
              <a:buNone/>
              <a:defRPr sz="1400" b="0" i="0" u="none" strike="noStrike" cap="none">
                <a:solidFill>
                  <a:srgbClr val="404040"/>
                </a:solidFill>
                <a:latin typeface="Trebuchet MS"/>
                <a:ea typeface="Trebuchet MS"/>
                <a:cs typeface="Trebuchet MS"/>
                <a:sym typeface="Trebuchet MS"/>
              </a:defRPr>
            </a:lvl2pPr>
            <a:lvl3pPr marL="914126" marR="0" lvl="2" indent="-12425" algn="l" rtl="0">
              <a:spcBef>
                <a:spcPts val="1000"/>
              </a:spcBef>
              <a:spcAft>
                <a:spcPts val="0"/>
              </a:spcAft>
              <a:buClr>
                <a:srgbClr val="EB3D9F"/>
              </a:buClr>
              <a:buFont typeface="Noto Sans Symbols"/>
              <a:buNone/>
              <a:defRPr sz="1200" b="0" i="0" u="none" strike="noStrike" cap="none">
                <a:solidFill>
                  <a:srgbClr val="404040"/>
                </a:solidFill>
                <a:latin typeface="Trebuchet MS"/>
                <a:ea typeface="Trebuchet MS"/>
                <a:cs typeface="Trebuchet MS"/>
                <a:sym typeface="Trebuchet MS"/>
              </a:defRPr>
            </a:lvl3pPr>
            <a:lvl4pPr marL="1371189" marR="0" lvl="3" indent="-12288" algn="l" rtl="0">
              <a:spcBef>
                <a:spcPts val="1000"/>
              </a:spcBef>
              <a:spcAft>
                <a:spcPts val="0"/>
              </a:spcAft>
              <a:buClr>
                <a:srgbClr val="EB3D9F"/>
              </a:buClr>
              <a:buFont typeface="Noto Sans Symbols"/>
              <a:buNone/>
              <a:defRPr sz="1000" b="0" i="0" u="none" strike="noStrike" cap="none">
                <a:solidFill>
                  <a:srgbClr val="404040"/>
                </a:solidFill>
                <a:latin typeface="Trebuchet MS"/>
                <a:ea typeface="Trebuchet MS"/>
                <a:cs typeface="Trebuchet MS"/>
                <a:sym typeface="Trebuchet MS"/>
              </a:defRPr>
            </a:lvl4pPr>
            <a:lvl5pPr marL="1828251" marR="0" lvl="4" indent="-12151" algn="l" rtl="0">
              <a:spcBef>
                <a:spcPts val="1000"/>
              </a:spcBef>
              <a:spcAft>
                <a:spcPts val="0"/>
              </a:spcAft>
              <a:buClr>
                <a:srgbClr val="EB3D9F"/>
              </a:buClr>
              <a:buFont typeface="Noto Sans Symbols"/>
              <a:buNone/>
              <a:defRPr sz="1000" b="0" i="0" u="none" strike="noStrike" cap="none">
                <a:solidFill>
                  <a:srgbClr val="404040"/>
                </a:solidFill>
                <a:latin typeface="Trebuchet MS"/>
                <a:ea typeface="Trebuchet MS"/>
                <a:cs typeface="Trebuchet MS"/>
                <a:sym typeface="Trebuchet MS"/>
              </a:defRPr>
            </a:lvl5pPr>
            <a:lvl6pPr marL="2285314" marR="0" lvl="5" indent="-12013" algn="l" rtl="0">
              <a:spcBef>
                <a:spcPts val="1000"/>
              </a:spcBef>
              <a:spcAft>
                <a:spcPts val="0"/>
              </a:spcAft>
              <a:buClr>
                <a:srgbClr val="EA3C9E"/>
              </a:buClr>
              <a:buFont typeface="Noto Sans Symbols"/>
              <a:buNone/>
              <a:defRPr sz="1000" b="0" i="0" u="none" strike="noStrike" cap="none">
                <a:solidFill>
                  <a:srgbClr val="3F3F3F"/>
                </a:solidFill>
                <a:latin typeface="Trebuchet MS"/>
                <a:ea typeface="Trebuchet MS"/>
                <a:cs typeface="Trebuchet MS"/>
                <a:sym typeface="Trebuchet MS"/>
              </a:defRPr>
            </a:lvl6pPr>
            <a:lvl7pPr marL="2742377" marR="0" lvl="6" indent="-11876" algn="l" rtl="0">
              <a:spcBef>
                <a:spcPts val="1000"/>
              </a:spcBef>
              <a:spcAft>
                <a:spcPts val="0"/>
              </a:spcAft>
              <a:buClr>
                <a:srgbClr val="EA3C9E"/>
              </a:buClr>
              <a:buFont typeface="Noto Sans Symbols"/>
              <a:buNone/>
              <a:defRPr sz="1000" b="0" i="0" u="none" strike="noStrike" cap="none">
                <a:solidFill>
                  <a:srgbClr val="3F3F3F"/>
                </a:solidFill>
                <a:latin typeface="Trebuchet MS"/>
                <a:ea typeface="Trebuchet MS"/>
                <a:cs typeface="Trebuchet MS"/>
                <a:sym typeface="Trebuchet MS"/>
              </a:defRPr>
            </a:lvl7pPr>
            <a:lvl8pPr marL="3199440" marR="0" lvl="7" indent="-11739" algn="l" rtl="0">
              <a:spcBef>
                <a:spcPts val="1000"/>
              </a:spcBef>
              <a:spcAft>
                <a:spcPts val="0"/>
              </a:spcAft>
              <a:buClr>
                <a:srgbClr val="EA3C9E"/>
              </a:buClr>
              <a:buFont typeface="Noto Sans Symbols"/>
              <a:buNone/>
              <a:defRPr sz="1000" b="0" i="0" u="none" strike="noStrike" cap="none">
                <a:solidFill>
                  <a:srgbClr val="3F3F3F"/>
                </a:solidFill>
                <a:latin typeface="Trebuchet MS"/>
                <a:ea typeface="Trebuchet MS"/>
                <a:cs typeface="Trebuchet MS"/>
                <a:sym typeface="Trebuchet MS"/>
              </a:defRPr>
            </a:lvl8pPr>
            <a:lvl9pPr marL="3656503" marR="0" lvl="8" indent="-11603" algn="l" rtl="0">
              <a:spcBef>
                <a:spcPts val="1000"/>
              </a:spcBef>
              <a:spcAft>
                <a:spcPts val="0"/>
              </a:spcAft>
              <a:buClr>
                <a:srgbClr val="EA3C9E"/>
              </a:buClr>
              <a:buFont typeface="Noto Sans Symbols"/>
              <a:buNone/>
              <a:defRPr sz="1000" b="0" i="0" u="none" strike="noStrike" cap="none">
                <a:solidFill>
                  <a:srgbClr val="3F3F3F"/>
                </a:solidFill>
                <a:latin typeface="Trebuchet MS"/>
                <a:ea typeface="Trebuchet MS"/>
                <a:cs typeface="Trebuchet MS"/>
                <a:sym typeface="Trebuchet MS"/>
              </a:defRPr>
            </a:lvl9pPr>
          </a:lstStyle>
          <a:p>
            <a:endParaRPr/>
          </a:p>
        </p:txBody>
      </p:sp>
      <p:sp>
        <p:nvSpPr>
          <p:cNvPr id="160" name="Shape 160"/>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61" name="Shape 161"/>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62" name="Shape 162"/>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3"/>
        <p:cNvGrpSpPr/>
        <p:nvPr/>
      </p:nvGrpSpPr>
      <p:grpSpPr>
        <a:xfrm>
          <a:off x="0" y="0"/>
          <a:ext cx="0" cy="0"/>
          <a:chOff x="0" y="0"/>
          <a:chExt cx="0" cy="0"/>
        </a:xfrm>
      </p:grpSpPr>
      <p:sp>
        <p:nvSpPr>
          <p:cNvPr id="164" name="Shape 164"/>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65" name="Shape 165"/>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66" name="Shape 166"/>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77333" y="609600"/>
            <a:ext cx="8596668" cy="1320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9" name="Shape 169"/>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70" name="Shape 170"/>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71" name="Shape 171"/>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77862" y="609600"/>
            <a:ext cx="8596311" cy="1320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74" name="Shape 174"/>
          <p:cNvSpPr txBox="1">
            <a:spLocks noGrp="1"/>
          </p:cNvSpPr>
          <p:nvPr>
            <p:ph type="body" idx="1"/>
          </p:nvPr>
        </p:nvSpPr>
        <p:spPr>
          <a:xfrm>
            <a:off x="675745" y="2160983"/>
            <a:ext cx="4185622"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rgbClr val="EB3D9F"/>
              </a:buClr>
              <a:buFont typeface="Noto Sans Symbols"/>
              <a:buNone/>
              <a:defRPr sz="2400" b="0">
                <a:solidFill>
                  <a:srgbClr val="404040"/>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2000" b="1" i="0" u="none" strike="noStrike" cap="none">
                <a:solidFill>
                  <a:srgbClr val="404040"/>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800" b="1" i="0" u="none" strike="noStrike" cap="none">
                <a:solidFill>
                  <a:srgbClr val="404040"/>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600" b="1" i="0" u="none" strike="noStrike" cap="none">
                <a:solidFill>
                  <a:srgbClr val="404040"/>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600" b="1" i="0" u="none" strike="noStrike" cap="none">
                <a:solidFill>
                  <a:srgbClr val="404040"/>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9pPr>
          </a:lstStyle>
          <a:p>
            <a:endParaRPr/>
          </a:p>
        </p:txBody>
      </p:sp>
      <p:sp>
        <p:nvSpPr>
          <p:cNvPr id="175" name="Shape 175"/>
          <p:cNvSpPr txBox="1">
            <a:spLocks noGrp="1"/>
          </p:cNvSpPr>
          <p:nvPr>
            <p:ph type="body" idx="2"/>
          </p:nvPr>
        </p:nvSpPr>
        <p:spPr>
          <a:xfrm>
            <a:off x="675745" y="2737244"/>
            <a:ext cx="4185622" cy="3304117"/>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76" name="Shape 176"/>
          <p:cNvSpPr txBox="1">
            <a:spLocks noGrp="1"/>
          </p:cNvSpPr>
          <p:nvPr>
            <p:ph type="body" idx="3"/>
          </p:nvPr>
        </p:nvSpPr>
        <p:spPr>
          <a:xfrm>
            <a:off x="5088382" y="2160983"/>
            <a:ext cx="4185617"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rgbClr val="EB3D9F"/>
              </a:buClr>
              <a:buFont typeface="Noto Sans Symbols"/>
              <a:buNone/>
              <a:defRPr sz="2400" b="0">
                <a:solidFill>
                  <a:srgbClr val="404040"/>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2000" b="1" i="0" u="none" strike="noStrike" cap="none">
                <a:solidFill>
                  <a:srgbClr val="404040"/>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800" b="1" i="0" u="none" strike="noStrike" cap="none">
                <a:solidFill>
                  <a:srgbClr val="404040"/>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600" b="1" i="0" u="none" strike="noStrike" cap="none">
                <a:solidFill>
                  <a:srgbClr val="404040"/>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600" b="1" i="0" u="none" strike="noStrike" cap="none">
                <a:solidFill>
                  <a:srgbClr val="404040"/>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600" b="1" i="0" u="none" strike="noStrike" cap="none">
                <a:solidFill>
                  <a:srgbClr val="3F3F3F"/>
                </a:solidFill>
                <a:latin typeface="Trebuchet MS"/>
                <a:ea typeface="Trebuchet MS"/>
                <a:cs typeface="Trebuchet MS"/>
                <a:sym typeface="Trebuchet MS"/>
              </a:defRPr>
            </a:lvl9pPr>
          </a:lstStyle>
          <a:p>
            <a:endParaRPr/>
          </a:p>
        </p:txBody>
      </p:sp>
      <p:sp>
        <p:nvSpPr>
          <p:cNvPr id="177" name="Shape 177"/>
          <p:cNvSpPr txBox="1">
            <a:spLocks noGrp="1"/>
          </p:cNvSpPr>
          <p:nvPr>
            <p:ph type="body" idx="4"/>
          </p:nvPr>
        </p:nvSpPr>
        <p:spPr>
          <a:xfrm>
            <a:off x="5088383" y="2737244"/>
            <a:ext cx="4185616" cy="3304117"/>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78" name="Shape 178"/>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79" name="Shape 179"/>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80" name="Shape 180"/>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81037" y="752475"/>
            <a:ext cx="9613899" cy="1081086"/>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5pPr>
            <a:lvl6pPr marL="457200" marR="0" lvl="5"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6pPr>
            <a:lvl7pPr marL="914400" marR="0" lvl="6"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7pPr>
            <a:lvl8pPr marL="1371600" marR="0" lvl="7"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8pPr>
            <a:lvl9pPr marL="1828800" marR="0" lvl="8"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9pPr>
          </a:lstStyle>
          <a:p>
            <a:endParaRPr/>
          </a:p>
        </p:txBody>
      </p:sp>
      <p:sp>
        <p:nvSpPr>
          <p:cNvPr id="32" name="Shape 32"/>
          <p:cNvSpPr txBox="1">
            <a:spLocks noGrp="1"/>
          </p:cNvSpPr>
          <p:nvPr>
            <p:ph type="body" idx="1"/>
          </p:nvPr>
        </p:nvSpPr>
        <p:spPr>
          <a:xfrm>
            <a:off x="681037" y="2336800"/>
            <a:ext cx="9613899" cy="3598862"/>
          </a:xfrm>
          <a:prstGeom prst="rect">
            <a:avLst/>
          </a:prstGeom>
          <a:noFill/>
          <a:ln>
            <a:noFill/>
          </a:ln>
        </p:spPr>
        <p:txBody>
          <a:bodyPr lIns="91425" tIns="91425" rIns="91425" bIns="91425" anchor="t" anchorCtr="0"/>
          <a:lstStyle>
            <a:lvl1pPr marL="228600" marR="0" lvl="0" indent="-76200" algn="l" rtl="0">
              <a:lnSpc>
                <a:spcPct val="90000"/>
              </a:lnSpc>
              <a:spcBef>
                <a:spcPts val="1000"/>
              </a:spcBef>
              <a:spcAft>
                <a:spcPts val="0"/>
              </a:spcAft>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spcAft>
                <a:spcPts val="0"/>
              </a:spcAft>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spcAft>
                <a:spcPts val="0"/>
              </a:spcAft>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33" name="Shape 33"/>
          <p:cNvSpPr txBox="1">
            <a:spLocks noGrp="1"/>
          </p:cNvSpPr>
          <p:nvPr>
            <p:ph type="dt" idx="10"/>
          </p:nvPr>
        </p:nvSpPr>
        <p:spPr>
          <a:xfrm>
            <a:off x="7551736" y="5935662"/>
            <a:ext cx="27431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34" name="Shape 34"/>
          <p:cNvSpPr txBox="1">
            <a:spLocks noGrp="1"/>
          </p:cNvSpPr>
          <p:nvPr>
            <p:ph type="ftr" idx="11"/>
          </p:nvPr>
        </p:nvSpPr>
        <p:spPr>
          <a:xfrm>
            <a:off x="681037" y="5935662"/>
            <a:ext cx="68707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35" name="Shape 35"/>
          <p:cNvSpPr txBox="1">
            <a:spLocks noGrp="1"/>
          </p:cNvSpPr>
          <p:nvPr>
            <p:ph type="sldNum" idx="12"/>
          </p:nvPr>
        </p:nvSpPr>
        <p:spPr>
          <a:xfrm>
            <a:off x="10729911" y="752475"/>
            <a:ext cx="1154111" cy="10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orbel"/>
              <a:buNone/>
            </a:pPr>
            <a:fld id="{00000000-1234-1234-1234-123412341234}" type="slidenum">
              <a:rPr lang="en-US" sz="3600" b="0" i="0" u="none">
                <a:solidFill>
                  <a:srgbClr val="FFFFFF"/>
                </a:solidFill>
                <a:latin typeface="Corbel"/>
                <a:ea typeface="Corbel"/>
                <a:cs typeface="Corbel"/>
                <a:sym typeface="Corbel"/>
              </a:rPr>
              <a:t>‹#›</a:t>
            </a:fld>
            <a:endParaRPr lang="en-US" sz="3600" b="0" i="0" u="none">
              <a:solidFill>
                <a:srgbClr val="FFFFFF"/>
              </a:solidFill>
              <a:latin typeface="Corbel"/>
              <a:ea typeface="Corbel"/>
              <a:cs typeface="Corbel"/>
              <a:sym typeface="Corbe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677862" y="609600"/>
            <a:ext cx="8596311" cy="1320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83" name="Shape 183"/>
          <p:cNvSpPr txBox="1">
            <a:spLocks noGrp="1"/>
          </p:cNvSpPr>
          <p:nvPr>
            <p:ph type="body" idx="1"/>
          </p:nvPr>
        </p:nvSpPr>
        <p:spPr>
          <a:xfrm>
            <a:off x="677333" y="2160589"/>
            <a:ext cx="4184035" cy="3880771"/>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84" name="Shape 184"/>
          <p:cNvSpPr txBox="1">
            <a:spLocks noGrp="1"/>
          </p:cNvSpPr>
          <p:nvPr>
            <p:ph type="body" idx="2"/>
          </p:nvPr>
        </p:nvSpPr>
        <p:spPr>
          <a:xfrm>
            <a:off x="5089969" y="2160589"/>
            <a:ext cx="4184033" cy="3880773"/>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85" name="Shape 185"/>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86" name="Shape 186"/>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87" name="Shape 187"/>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677335" y="2700866"/>
            <a:ext cx="8596668" cy="182658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0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90" name="Shape 190"/>
          <p:cNvSpPr txBox="1">
            <a:spLocks noGrp="1"/>
          </p:cNvSpPr>
          <p:nvPr>
            <p:ph type="body" idx="1"/>
          </p:nvPr>
        </p:nvSpPr>
        <p:spPr>
          <a:xfrm>
            <a:off x="677335" y="4527448"/>
            <a:ext cx="8596668" cy="860399"/>
          </a:xfrm>
          <a:prstGeom prst="rect">
            <a:avLst/>
          </a:prstGeom>
          <a:noFill/>
          <a:ln>
            <a:noFill/>
          </a:ln>
        </p:spPr>
        <p:txBody>
          <a:bodyPr lIns="91425" tIns="91425" rIns="91425" bIns="91425" anchor="t" anchorCtr="0"/>
          <a:lstStyle>
            <a:lvl1pPr marL="0" marR="0" lvl="0" indent="0" algn="l" rtl="0">
              <a:spcBef>
                <a:spcPts val="1000"/>
              </a:spcBef>
              <a:spcAft>
                <a:spcPts val="0"/>
              </a:spcAft>
              <a:buClr>
                <a:srgbClr val="EB3D9F"/>
              </a:buClr>
              <a:buFont typeface="Noto Sans Symbols"/>
              <a:buNone/>
              <a:defRPr sz="2000">
                <a:solidFill>
                  <a:srgbClr val="7F7F7F"/>
                </a:solidFill>
                <a:latin typeface="Trebuchet MS"/>
                <a:ea typeface="Trebuchet MS"/>
                <a:cs typeface="Trebuchet MS"/>
                <a:sym typeface="Trebuchet MS"/>
              </a:defRPr>
            </a:lvl1pPr>
            <a:lvl2pPr marL="457200" marR="0" lvl="1" indent="0" algn="l" rtl="0">
              <a:spcBef>
                <a:spcPts val="1000"/>
              </a:spcBef>
              <a:spcAft>
                <a:spcPts val="0"/>
              </a:spcAft>
              <a:buClr>
                <a:srgbClr val="EB3D9F"/>
              </a:buClr>
              <a:buFont typeface="Noto Sans Symbols"/>
              <a:buNone/>
              <a:defRPr sz="1800" b="0" i="0" u="none" strike="noStrike" cap="none">
                <a:solidFill>
                  <a:srgbClr val="888888"/>
                </a:solidFill>
                <a:latin typeface="Trebuchet MS"/>
                <a:ea typeface="Trebuchet MS"/>
                <a:cs typeface="Trebuchet MS"/>
                <a:sym typeface="Trebuchet MS"/>
              </a:defRPr>
            </a:lvl2pPr>
            <a:lvl3pPr marL="914400" marR="0" lvl="2" indent="0" algn="l" rtl="0">
              <a:spcBef>
                <a:spcPts val="1000"/>
              </a:spcBef>
              <a:spcAft>
                <a:spcPts val="0"/>
              </a:spcAft>
              <a:buClr>
                <a:srgbClr val="EB3D9F"/>
              </a:buClr>
              <a:buFont typeface="Noto Sans Symbols"/>
              <a:buNone/>
              <a:defRPr sz="1600" b="0" i="0" u="none" strike="noStrike" cap="none">
                <a:solidFill>
                  <a:srgbClr val="888888"/>
                </a:solidFill>
                <a:latin typeface="Trebuchet MS"/>
                <a:ea typeface="Trebuchet MS"/>
                <a:cs typeface="Trebuchet MS"/>
                <a:sym typeface="Trebuchet MS"/>
              </a:defRPr>
            </a:lvl3pPr>
            <a:lvl4pPr marL="1371600" marR="0" lvl="3"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4pPr>
            <a:lvl5pPr marL="1828800" marR="0" lvl="4" indent="0" algn="l" rtl="0">
              <a:spcBef>
                <a:spcPts val="1000"/>
              </a:spcBef>
              <a:spcAft>
                <a:spcPts val="0"/>
              </a:spcAft>
              <a:buClr>
                <a:srgbClr val="EB3D9F"/>
              </a:buClr>
              <a:buFont typeface="Noto Sans Symbols"/>
              <a:buNone/>
              <a:defRPr sz="1400" b="0" i="0" u="none" strike="noStrike" cap="none">
                <a:solidFill>
                  <a:srgbClr val="888888"/>
                </a:solidFill>
                <a:latin typeface="Trebuchet MS"/>
                <a:ea typeface="Trebuchet MS"/>
                <a:cs typeface="Trebuchet MS"/>
                <a:sym typeface="Trebuchet MS"/>
              </a:defRPr>
            </a:lvl5pPr>
            <a:lvl6pPr marL="2286000" marR="0" lvl="5"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6pPr>
            <a:lvl7pPr marL="2743200" marR="0" lvl="6"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7pPr>
            <a:lvl8pPr marL="3200400" marR="0" lvl="7"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8pPr>
            <a:lvl9pPr marL="3657600" marR="0" lvl="8" indent="0" algn="l" rtl="0">
              <a:spcBef>
                <a:spcPts val="1000"/>
              </a:spcBef>
              <a:spcAft>
                <a:spcPts val="0"/>
              </a:spcAft>
              <a:buClr>
                <a:srgbClr val="EA3C9E"/>
              </a:buClr>
              <a:buFont typeface="Noto Sans Symbols"/>
              <a:buNone/>
              <a:defRPr sz="1400" b="0" i="0" u="none" strike="noStrike" cap="none">
                <a:solidFill>
                  <a:srgbClr val="888888"/>
                </a:solidFill>
                <a:latin typeface="Trebuchet MS"/>
                <a:ea typeface="Trebuchet MS"/>
                <a:cs typeface="Trebuchet MS"/>
                <a:sym typeface="Trebuchet MS"/>
              </a:defRPr>
            </a:lvl9pPr>
          </a:lstStyle>
          <a:p>
            <a:endParaRPr/>
          </a:p>
        </p:txBody>
      </p:sp>
      <p:sp>
        <p:nvSpPr>
          <p:cNvPr id="191" name="Shape 191"/>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92" name="Shape 192"/>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93" name="Shape 193"/>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143000" y="609600"/>
            <a:ext cx="9875837" cy="135572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03" name="Shape 203"/>
          <p:cNvSpPr txBox="1">
            <a:spLocks noGrp="1"/>
          </p:cNvSpPr>
          <p:nvPr>
            <p:ph type="body" idx="1"/>
          </p:nvPr>
        </p:nvSpPr>
        <p:spPr>
          <a:xfrm>
            <a:off x="1143000" y="2057400"/>
            <a:ext cx="9872662" cy="4038599"/>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04" name="Shape 204"/>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05" name="Shape 205"/>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06" name="Shape 206"/>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rot="5400000">
            <a:off x="7181849" y="2305050"/>
            <a:ext cx="5410200" cy="23240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09" name="Shape 209"/>
          <p:cNvSpPr txBox="1">
            <a:spLocks noGrp="1"/>
          </p:cNvSpPr>
          <p:nvPr>
            <p:ph type="body" idx="1"/>
          </p:nvPr>
        </p:nvSpPr>
        <p:spPr>
          <a:xfrm rot="5400000">
            <a:off x="2152649" y="-247649"/>
            <a:ext cx="5410200" cy="7429500"/>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10" name="Shape 210"/>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11" name="Shape 211"/>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12" name="Shape 212"/>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1143000" y="609600"/>
            <a:ext cx="9875837" cy="135572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15" name="Shape 215"/>
          <p:cNvSpPr txBox="1">
            <a:spLocks noGrp="1"/>
          </p:cNvSpPr>
          <p:nvPr>
            <p:ph type="body" idx="1"/>
          </p:nvPr>
        </p:nvSpPr>
        <p:spPr>
          <a:xfrm rot="5400000">
            <a:off x="4060030" y="-859631"/>
            <a:ext cx="4038599" cy="9872662"/>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16" name="Shape 216"/>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17" name="Shape 217"/>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18" name="Shape 218"/>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1143000" y="1097279"/>
            <a:ext cx="3931919" cy="1737359"/>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40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21" name="Shape 221"/>
          <p:cNvSpPr>
            <a:spLocks noGrp="1"/>
          </p:cNvSpPr>
          <p:nvPr>
            <p:ph type="pic" idx="2"/>
          </p:nvPr>
        </p:nvSpPr>
        <p:spPr>
          <a:xfrm>
            <a:off x="5413248" y="1069846"/>
            <a:ext cx="6099047" cy="4800600"/>
          </a:xfrm>
          <a:prstGeom prst="rect">
            <a:avLst/>
          </a:prstGeom>
          <a:noFill/>
          <a:ln>
            <a:noFill/>
          </a:ln>
        </p:spPr>
        <p:txBody>
          <a:bodyPr lIns="91425" tIns="91425" rIns="91425" bIns="91425" anchor="t" anchorCtr="0"/>
          <a:lstStyle>
            <a:lvl1pPr marL="0" marR="0" lvl="0" indent="0" algn="l" rtl="0">
              <a:lnSpc>
                <a:spcPct val="90000"/>
              </a:lnSpc>
              <a:spcBef>
                <a:spcPts val="1400"/>
              </a:spcBef>
              <a:spcAft>
                <a:spcPts val="0"/>
              </a:spcAft>
              <a:buClr>
                <a:schemeClr val="accent1"/>
              </a:buClr>
              <a:buFont typeface="Corbel"/>
              <a:buNone/>
              <a:defRPr sz="2800" b="0" i="0" u="none" strike="noStrike" cap="none">
                <a:solidFill>
                  <a:schemeClr val="accent1"/>
                </a:solidFill>
                <a:latin typeface="Corbel"/>
                <a:ea typeface="Corbel"/>
                <a:cs typeface="Corbel"/>
                <a:sym typeface="Corbel"/>
              </a:defRPr>
            </a:lvl1pPr>
            <a:lvl2pPr marL="457200" marR="0" lvl="1" indent="0" algn="l" rtl="0">
              <a:lnSpc>
                <a:spcPct val="90000"/>
              </a:lnSpc>
              <a:spcBef>
                <a:spcPts val="200"/>
              </a:spcBef>
              <a:spcAft>
                <a:spcPts val="400"/>
              </a:spcAft>
              <a:buClr>
                <a:schemeClr val="accent1"/>
              </a:buClr>
              <a:buFont typeface="Corbel"/>
              <a:buNone/>
              <a:defRPr sz="2800" b="0" i="0" u="none" strike="noStrike" cap="none">
                <a:solidFill>
                  <a:schemeClr val="accent1"/>
                </a:solidFill>
                <a:latin typeface="Corbel"/>
                <a:ea typeface="Corbel"/>
                <a:cs typeface="Corbel"/>
                <a:sym typeface="Corbel"/>
              </a:defRPr>
            </a:lvl2pPr>
            <a:lvl3pPr marL="914400" marR="0" lvl="2" indent="0" algn="l" rtl="0">
              <a:lnSpc>
                <a:spcPct val="90000"/>
              </a:lnSpc>
              <a:spcBef>
                <a:spcPts val="200"/>
              </a:spcBef>
              <a:spcAft>
                <a:spcPts val="400"/>
              </a:spcAft>
              <a:buClr>
                <a:schemeClr val="accent1"/>
              </a:buClr>
              <a:buFont typeface="Corbel"/>
              <a:buNone/>
              <a:defRPr sz="2400" b="0" i="0" u="none" strike="noStrike" cap="none">
                <a:solidFill>
                  <a:schemeClr val="accent1"/>
                </a:solidFill>
                <a:latin typeface="Corbel"/>
                <a:ea typeface="Corbel"/>
                <a:cs typeface="Corbel"/>
                <a:sym typeface="Corbel"/>
              </a:defRPr>
            </a:lvl3pPr>
            <a:lvl4pPr marL="1371600" marR="0" lvl="3" indent="0" algn="l" rtl="0">
              <a:lnSpc>
                <a:spcPct val="90000"/>
              </a:lnSpc>
              <a:spcBef>
                <a:spcPts val="200"/>
              </a:spcBef>
              <a:spcAft>
                <a:spcPts val="400"/>
              </a:spcAft>
              <a:buClr>
                <a:schemeClr val="accent1"/>
              </a:buClr>
              <a:buFont typeface="Corbel"/>
              <a:buNone/>
              <a:defRPr sz="2000" b="0" i="0" u="none" strike="noStrike" cap="none">
                <a:solidFill>
                  <a:schemeClr val="accent1"/>
                </a:solidFill>
                <a:latin typeface="Corbel"/>
                <a:ea typeface="Corbel"/>
                <a:cs typeface="Corbel"/>
                <a:sym typeface="Corbel"/>
              </a:defRPr>
            </a:lvl4pPr>
            <a:lvl5pPr marL="1828800" marR="0" lvl="4" indent="0" algn="l" rtl="0">
              <a:lnSpc>
                <a:spcPct val="90000"/>
              </a:lnSpc>
              <a:spcBef>
                <a:spcPts val="200"/>
              </a:spcBef>
              <a:spcAft>
                <a:spcPts val="400"/>
              </a:spcAft>
              <a:buClr>
                <a:schemeClr val="accent1"/>
              </a:buClr>
              <a:buFont typeface="Corbel"/>
              <a:buNone/>
              <a:defRPr sz="2000" b="0" i="0" u="none" strike="noStrike" cap="none">
                <a:solidFill>
                  <a:schemeClr val="accent1"/>
                </a:solidFill>
                <a:latin typeface="Corbel"/>
                <a:ea typeface="Corbel"/>
                <a:cs typeface="Corbel"/>
                <a:sym typeface="Corbel"/>
              </a:defRPr>
            </a:lvl5pPr>
            <a:lvl6pPr marL="2286000" marR="0" lvl="5" indent="0" algn="l" rtl="0">
              <a:lnSpc>
                <a:spcPct val="90000"/>
              </a:lnSpc>
              <a:spcBef>
                <a:spcPts val="200"/>
              </a:spcBef>
              <a:spcAft>
                <a:spcPts val="400"/>
              </a:spcAft>
              <a:buClr>
                <a:schemeClr val="accent1"/>
              </a:buClr>
              <a:buFont typeface="Corbel"/>
              <a:buNone/>
              <a:defRPr sz="2000" b="0" i="0" u="none" strike="noStrike" cap="none">
                <a:solidFill>
                  <a:schemeClr val="accent1"/>
                </a:solidFill>
                <a:latin typeface="Corbel"/>
                <a:ea typeface="Corbel"/>
                <a:cs typeface="Corbel"/>
                <a:sym typeface="Corbel"/>
              </a:defRPr>
            </a:lvl6pPr>
            <a:lvl7pPr marL="2743200" marR="0" lvl="6" indent="0" algn="l" rtl="0">
              <a:lnSpc>
                <a:spcPct val="90000"/>
              </a:lnSpc>
              <a:spcBef>
                <a:spcPts val="200"/>
              </a:spcBef>
              <a:spcAft>
                <a:spcPts val="400"/>
              </a:spcAft>
              <a:buClr>
                <a:schemeClr val="accent1"/>
              </a:buClr>
              <a:buFont typeface="Corbel"/>
              <a:buNone/>
              <a:defRPr sz="2000" b="0" i="0" u="none" strike="noStrike" cap="none">
                <a:solidFill>
                  <a:schemeClr val="accent1"/>
                </a:solidFill>
                <a:latin typeface="Corbel"/>
                <a:ea typeface="Corbel"/>
                <a:cs typeface="Corbel"/>
                <a:sym typeface="Corbel"/>
              </a:defRPr>
            </a:lvl7pPr>
            <a:lvl8pPr marL="3200400" marR="0" lvl="7" indent="0" algn="l" rtl="0">
              <a:lnSpc>
                <a:spcPct val="90000"/>
              </a:lnSpc>
              <a:spcBef>
                <a:spcPts val="200"/>
              </a:spcBef>
              <a:spcAft>
                <a:spcPts val="400"/>
              </a:spcAft>
              <a:buClr>
                <a:schemeClr val="accent1"/>
              </a:buClr>
              <a:buFont typeface="Corbel"/>
              <a:buNone/>
              <a:defRPr sz="2000" b="0" i="0" u="none" strike="noStrike" cap="none">
                <a:solidFill>
                  <a:schemeClr val="accent1"/>
                </a:solidFill>
                <a:latin typeface="Corbel"/>
                <a:ea typeface="Corbel"/>
                <a:cs typeface="Corbel"/>
                <a:sym typeface="Corbel"/>
              </a:defRPr>
            </a:lvl8pPr>
            <a:lvl9pPr marL="3657600" marR="0" lvl="8" indent="0" algn="l" rtl="0">
              <a:lnSpc>
                <a:spcPct val="90000"/>
              </a:lnSpc>
              <a:spcBef>
                <a:spcPts val="200"/>
              </a:spcBef>
              <a:spcAft>
                <a:spcPts val="400"/>
              </a:spcAft>
              <a:buClr>
                <a:schemeClr val="accent1"/>
              </a:buClr>
              <a:buFont typeface="Corbel"/>
              <a:buNone/>
              <a:defRPr sz="2000" b="0" i="0" u="none" strike="noStrike" cap="none">
                <a:solidFill>
                  <a:schemeClr val="accent1"/>
                </a:solidFill>
                <a:latin typeface="Corbel"/>
                <a:ea typeface="Corbel"/>
                <a:cs typeface="Corbel"/>
                <a:sym typeface="Corbel"/>
              </a:defRPr>
            </a:lvl9pPr>
          </a:lstStyle>
          <a:p>
            <a:endParaRPr/>
          </a:p>
        </p:txBody>
      </p:sp>
      <p:sp>
        <p:nvSpPr>
          <p:cNvPr id="222" name="Shape 222"/>
          <p:cNvSpPr txBox="1">
            <a:spLocks noGrp="1"/>
          </p:cNvSpPr>
          <p:nvPr>
            <p:ph type="body" idx="1"/>
          </p:nvPr>
        </p:nvSpPr>
        <p:spPr>
          <a:xfrm>
            <a:off x="1143000" y="2834640"/>
            <a:ext cx="3931919" cy="2880360"/>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Corbel"/>
              <a:buNone/>
              <a:defRPr sz="1700" b="0" i="0" u="none" strike="noStrike" cap="none">
                <a:solidFill>
                  <a:schemeClr val="accent1"/>
                </a:solidFill>
                <a:latin typeface="Corbel"/>
                <a:ea typeface="Corbel"/>
                <a:cs typeface="Corbel"/>
                <a:sym typeface="Corbel"/>
              </a:defRPr>
            </a:lvl1pPr>
            <a:lvl2pPr marL="457200" marR="0" lvl="1" indent="0" algn="l" rtl="0">
              <a:lnSpc>
                <a:spcPct val="90000"/>
              </a:lnSpc>
              <a:spcBef>
                <a:spcPts val="200"/>
              </a:spcBef>
              <a:spcAft>
                <a:spcPts val="400"/>
              </a:spcAft>
              <a:buClr>
                <a:schemeClr val="accent1"/>
              </a:buClr>
              <a:buFont typeface="Corbel"/>
              <a:buNone/>
              <a:defRPr sz="1200" b="0" i="0" u="none" strike="noStrike" cap="none">
                <a:solidFill>
                  <a:schemeClr val="accent1"/>
                </a:solidFill>
                <a:latin typeface="Corbel"/>
                <a:ea typeface="Corbel"/>
                <a:cs typeface="Corbel"/>
                <a:sym typeface="Corbel"/>
              </a:defRPr>
            </a:lvl2pPr>
            <a:lvl3pPr marL="914400" marR="0" lvl="2" indent="0" algn="l" rtl="0">
              <a:lnSpc>
                <a:spcPct val="90000"/>
              </a:lnSpc>
              <a:spcBef>
                <a:spcPts val="200"/>
              </a:spcBef>
              <a:spcAft>
                <a:spcPts val="400"/>
              </a:spcAft>
              <a:buClr>
                <a:schemeClr val="accent1"/>
              </a:buClr>
              <a:buFont typeface="Corbel"/>
              <a:buNone/>
              <a:defRPr sz="1000" b="0" i="0" u="none" strike="noStrike" cap="none">
                <a:solidFill>
                  <a:schemeClr val="accent1"/>
                </a:solidFill>
                <a:latin typeface="Corbel"/>
                <a:ea typeface="Corbel"/>
                <a:cs typeface="Corbel"/>
                <a:sym typeface="Corbel"/>
              </a:defRPr>
            </a:lvl3pPr>
            <a:lvl4pPr marL="1371600" marR="0" lvl="3"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4pPr>
            <a:lvl5pPr marL="1828800" marR="0" lvl="4"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5pPr>
            <a:lvl6pPr marL="2286000" marR="0" lvl="5"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6pPr>
            <a:lvl7pPr marL="2743200" marR="0" lvl="6"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7pPr>
            <a:lvl8pPr marL="3200400" marR="0" lvl="7"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8pPr>
            <a:lvl9pPr marL="3657600" marR="0" lvl="8"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9pPr>
          </a:lstStyle>
          <a:p>
            <a:endParaRPr/>
          </a:p>
        </p:txBody>
      </p:sp>
      <p:sp>
        <p:nvSpPr>
          <p:cNvPr id="223" name="Shape 223"/>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24" name="Shape 224"/>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25" name="Shape 225"/>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1143000" y="1097279"/>
            <a:ext cx="3931919" cy="1737359"/>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40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28" name="Shape 228"/>
          <p:cNvSpPr txBox="1">
            <a:spLocks noGrp="1"/>
          </p:cNvSpPr>
          <p:nvPr>
            <p:ph type="body" idx="1"/>
          </p:nvPr>
        </p:nvSpPr>
        <p:spPr>
          <a:xfrm>
            <a:off x="5852158" y="1097279"/>
            <a:ext cx="5212080" cy="4663439"/>
          </a:xfrm>
          <a:prstGeom prst="rect">
            <a:avLst/>
          </a:prstGeom>
          <a:noFill/>
          <a:ln>
            <a:noFill/>
          </a:ln>
        </p:spPr>
        <p:txBody>
          <a:bodyPr lIns="91425" tIns="91425" rIns="91425" bIns="91425" anchor="t" anchorCtr="0"/>
          <a:lstStyle>
            <a:lvl1pPr marL="228600" marR="0" lvl="0" indent="-27939" algn="l" rtl="0">
              <a:lnSpc>
                <a:spcPct val="90000"/>
              </a:lnSpc>
              <a:spcBef>
                <a:spcPts val="1400"/>
              </a:spcBef>
              <a:spcAft>
                <a:spcPts val="0"/>
              </a:spcAft>
              <a:buClr>
                <a:schemeClr val="accent1"/>
              </a:buClr>
              <a:buSzPct val="80000"/>
              <a:buFont typeface="Corbel"/>
              <a:buChar char="•"/>
              <a:defRPr sz="3200" b="0" i="0" u="none" strike="noStrike" cap="none">
                <a:solidFill>
                  <a:schemeClr val="accent1"/>
                </a:solidFill>
                <a:latin typeface="Corbel"/>
                <a:ea typeface="Corbel"/>
                <a:cs typeface="Corbel"/>
                <a:sym typeface="Corbel"/>
              </a:defRPr>
            </a:lvl1pPr>
            <a:lvl2pPr marL="457200" marR="0" lvl="1" indent="-48259" algn="l" rtl="0">
              <a:lnSpc>
                <a:spcPct val="90000"/>
              </a:lnSpc>
              <a:spcBef>
                <a:spcPts val="200"/>
              </a:spcBef>
              <a:spcAft>
                <a:spcPts val="400"/>
              </a:spcAft>
              <a:buClr>
                <a:schemeClr val="accent1"/>
              </a:buClr>
              <a:buSzPct val="80000"/>
              <a:buFont typeface="Corbel"/>
              <a:buChar char="•"/>
              <a:defRPr sz="2800" b="0" i="0" u="none" strike="noStrike" cap="none">
                <a:solidFill>
                  <a:schemeClr val="accent1"/>
                </a:solidFill>
                <a:latin typeface="Corbel"/>
                <a:ea typeface="Corbel"/>
                <a:cs typeface="Corbel"/>
                <a:sym typeface="Corbel"/>
              </a:defRPr>
            </a:lvl2pPr>
            <a:lvl3pPr marL="730250" marR="0" lvl="2" indent="-62230" algn="l" rtl="0">
              <a:lnSpc>
                <a:spcPct val="90000"/>
              </a:lnSpc>
              <a:spcBef>
                <a:spcPts val="200"/>
              </a:spcBef>
              <a:spcAft>
                <a:spcPts val="400"/>
              </a:spcAft>
              <a:buClr>
                <a:schemeClr val="accent1"/>
              </a:buClr>
              <a:buSzPct val="80000"/>
              <a:buFont typeface="Corbel"/>
              <a:buChar char="•"/>
              <a:defRPr sz="2400" b="0" i="0" u="none" strike="noStrike" cap="none">
                <a:solidFill>
                  <a:schemeClr val="accent1"/>
                </a:solidFill>
                <a:latin typeface="Corbel"/>
                <a:ea typeface="Corbel"/>
                <a:cs typeface="Corbel"/>
                <a:sym typeface="Corbel"/>
              </a:defRPr>
            </a:lvl3pPr>
            <a:lvl4pPr marL="1004888" marR="0" lvl="3" indent="-90487"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4pPr>
            <a:lvl5pPr marL="1279525" marR="0" lvl="4" indent="-85725"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5pPr>
            <a:lvl6pPr marL="1600000" marR="0" lvl="5" indent="-1395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6pPr>
            <a:lvl7pPr marL="1899999" marR="0" lvl="6" indent="-134699"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7pPr>
            <a:lvl8pPr marL="2200000" marR="0" lvl="7" indent="-129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8pPr>
            <a:lvl9pPr marL="2500000" marR="0" lvl="8" indent="-137799"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9pPr>
          </a:lstStyle>
          <a:p>
            <a:endParaRPr/>
          </a:p>
        </p:txBody>
      </p:sp>
      <p:sp>
        <p:nvSpPr>
          <p:cNvPr id="229" name="Shape 229"/>
          <p:cNvSpPr txBox="1">
            <a:spLocks noGrp="1"/>
          </p:cNvSpPr>
          <p:nvPr>
            <p:ph type="body" idx="2"/>
          </p:nvPr>
        </p:nvSpPr>
        <p:spPr>
          <a:xfrm>
            <a:off x="1143000" y="2834640"/>
            <a:ext cx="3931919" cy="3017519"/>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Corbel"/>
              <a:buNone/>
              <a:defRPr sz="1700" b="0" i="0" u="none" strike="noStrike" cap="none">
                <a:solidFill>
                  <a:schemeClr val="accent1"/>
                </a:solidFill>
                <a:latin typeface="Corbel"/>
                <a:ea typeface="Corbel"/>
                <a:cs typeface="Corbel"/>
                <a:sym typeface="Corbel"/>
              </a:defRPr>
            </a:lvl1pPr>
            <a:lvl2pPr marL="457200" marR="0" lvl="1" indent="0" algn="l" rtl="0">
              <a:lnSpc>
                <a:spcPct val="90000"/>
              </a:lnSpc>
              <a:spcBef>
                <a:spcPts val="200"/>
              </a:spcBef>
              <a:spcAft>
                <a:spcPts val="400"/>
              </a:spcAft>
              <a:buClr>
                <a:schemeClr val="accent1"/>
              </a:buClr>
              <a:buFont typeface="Corbel"/>
              <a:buNone/>
              <a:defRPr sz="1200" b="0" i="0" u="none" strike="noStrike" cap="none">
                <a:solidFill>
                  <a:schemeClr val="accent1"/>
                </a:solidFill>
                <a:latin typeface="Corbel"/>
                <a:ea typeface="Corbel"/>
                <a:cs typeface="Corbel"/>
                <a:sym typeface="Corbel"/>
              </a:defRPr>
            </a:lvl2pPr>
            <a:lvl3pPr marL="914400" marR="0" lvl="2" indent="0" algn="l" rtl="0">
              <a:lnSpc>
                <a:spcPct val="90000"/>
              </a:lnSpc>
              <a:spcBef>
                <a:spcPts val="200"/>
              </a:spcBef>
              <a:spcAft>
                <a:spcPts val="400"/>
              </a:spcAft>
              <a:buClr>
                <a:schemeClr val="accent1"/>
              </a:buClr>
              <a:buFont typeface="Corbel"/>
              <a:buNone/>
              <a:defRPr sz="1000" b="0" i="0" u="none" strike="noStrike" cap="none">
                <a:solidFill>
                  <a:schemeClr val="accent1"/>
                </a:solidFill>
                <a:latin typeface="Corbel"/>
                <a:ea typeface="Corbel"/>
                <a:cs typeface="Corbel"/>
                <a:sym typeface="Corbel"/>
              </a:defRPr>
            </a:lvl3pPr>
            <a:lvl4pPr marL="1371600" marR="0" lvl="3"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4pPr>
            <a:lvl5pPr marL="1828800" marR="0" lvl="4"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5pPr>
            <a:lvl6pPr marL="2286000" marR="0" lvl="5"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6pPr>
            <a:lvl7pPr marL="2743200" marR="0" lvl="6"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7pPr>
            <a:lvl8pPr marL="3200400" marR="0" lvl="7"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8pPr>
            <a:lvl9pPr marL="3657600" marR="0" lvl="8" indent="0" algn="l" rtl="0">
              <a:lnSpc>
                <a:spcPct val="90000"/>
              </a:lnSpc>
              <a:spcBef>
                <a:spcPts val="200"/>
              </a:spcBef>
              <a:spcAft>
                <a:spcPts val="400"/>
              </a:spcAft>
              <a:buClr>
                <a:schemeClr val="accent1"/>
              </a:buClr>
              <a:buFont typeface="Corbel"/>
              <a:buNone/>
              <a:defRPr sz="900" b="0" i="0" u="none" strike="noStrike" cap="none">
                <a:solidFill>
                  <a:schemeClr val="accent1"/>
                </a:solidFill>
                <a:latin typeface="Corbel"/>
                <a:ea typeface="Corbel"/>
                <a:cs typeface="Corbel"/>
                <a:sym typeface="Corbel"/>
              </a:defRPr>
            </a:lvl9pPr>
          </a:lstStyle>
          <a:p>
            <a:endParaRPr/>
          </a:p>
        </p:txBody>
      </p:sp>
      <p:sp>
        <p:nvSpPr>
          <p:cNvPr id="230" name="Shape 230"/>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31" name="Shape 231"/>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32" name="Shape 232"/>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3"/>
        <p:cNvGrpSpPr/>
        <p:nvPr/>
      </p:nvGrpSpPr>
      <p:grpSpPr>
        <a:xfrm>
          <a:off x="0" y="0"/>
          <a:ext cx="0" cy="0"/>
          <a:chOff x="0" y="0"/>
          <a:chExt cx="0" cy="0"/>
        </a:xfrm>
      </p:grpSpPr>
      <p:sp>
        <p:nvSpPr>
          <p:cNvPr id="234" name="Shape 234"/>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35" name="Shape 235"/>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36" name="Shape 236"/>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1143000" y="609600"/>
            <a:ext cx="9875837" cy="135572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39" name="Shape 239"/>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40" name="Shape 240"/>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41" name="Shape 241"/>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143000" y="609600"/>
            <a:ext cx="9875837" cy="135572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44" name="Shape 244"/>
          <p:cNvSpPr txBox="1">
            <a:spLocks noGrp="1"/>
          </p:cNvSpPr>
          <p:nvPr>
            <p:ph type="body" idx="1"/>
          </p:nvPr>
        </p:nvSpPr>
        <p:spPr>
          <a:xfrm>
            <a:off x="1143000" y="2001510"/>
            <a:ext cx="4754879" cy="77723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Corbel"/>
              <a:buNone/>
              <a:defRPr sz="2400" b="1" i="0" u="none" strike="noStrike" cap="none">
                <a:solidFill>
                  <a:schemeClr val="accent1"/>
                </a:solidFill>
                <a:latin typeface="Corbel"/>
                <a:ea typeface="Corbel"/>
                <a:cs typeface="Corbel"/>
                <a:sym typeface="Corbel"/>
              </a:defRPr>
            </a:lvl1pPr>
            <a:lvl2pPr marL="457200" marR="0" lvl="1" indent="0" algn="l" rtl="0">
              <a:lnSpc>
                <a:spcPct val="90000"/>
              </a:lnSpc>
              <a:spcBef>
                <a:spcPts val="200"/>
              </a:spcBef>
              <a:spcAft>
                <a:spcPts val="400"/>
              </a:spcAft>
              <a:buClr>
                <a:schemeClr val="accent1"/>
              </a:buClr>
              <a:buFont typeface="Corbel"/>
              <a:buNone/>
              <a:defRPr sz="2000" b="1" i="0" u="none" strike="noStrike" cap="none">
                <a:solidFill>
                  <a:schemeClr val="accent1"/>
                </a:solidFill>
                <a:latin typeface="Corbel"/>
                <a:ea typeface="Corbel"/>
                <a:cs typeface="Corbel"/>
                <a:sym typeface="Corbel"/>
              </a:defRPr>
            </a:lvl2pPr>
            <a:lvl3pPr marL="914400" marR="0" lvl="2" indent="0" algn="l" rtl="0">
              <a:lnSpc>
                <a:spcPct val="90000"/>
              </a:lnSpc>
              <a:spcBef>
                <a:spcPts val="200"/>
              </a:spcBef>
              <a:spcAft>
                <a:spcPts val="400"/>
              </a:spcAft>
              <a:buClr>
                <a:schemeClr val="accent1"/>
              </a:buClr>
              <a:buFont typeface="Corbel"/>
              <a:buNone/>
              <a:defRPr sz="1800" b="1" i="0" u="none" strike="noStrike" cap="none">
                <a:solidFill>
                  <a:schemeClr val="accent1"/>
                </a:solidFill>
                <a:latin typeface="Corbel"/>
                <a:ea typeface="Corbel"/>
                <a:cs typeface="Corbel"/>
                <a:sym typeface="Corbel"/>
              </a:defRPr>
            </a:lvl3pPr>
            <a:lvl4pPr marL="1371600" marR="0" lvl="3"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4pPr>
            <a:lvl5pPr marL="1828800" marR="0" lvl="4"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5pPr>
            <a:lvl6pPr marL="2286000" marR="0" lvl="5"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6pPr>
            <a:lvl7pPr marL="2743200" marR="0" lvl="6"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7pPr>
            <a:lvl8pPr marL="3200400" marR="0" lvl="7"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8pPr>
            <a:lvl9pPr marL="3657600" marR="0" lvl="8"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9pPr>
          </a:lstStyle>
          <a:p>
            <a:endParaRPr/>
          </a:p>
        </p:txBody>
      </p:sp>
      <p:sp>
        <p:nvSpPr>
          <p:cNvPr id="245" name="Shape 245"/>
          <p:cNvSpPr txBox="1">
            <a:spLocks noGrp="1"/>
          </p:cNvSpPr>
          <p:nvPr>
            <p:ph type="body" idx="2"/>
          </p:nvPr>
        </p:nvSpPr>
        <p:spPr>
          <a:xfrm>
            <a:off x="1143000" y="2721483"/>
            <a:ext cx="4754879" cy="3383280"/>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46" name="Shape 246"/>
          <p:cNvSpPr txBox="1">
            <a:spLocks noGrp="1"/>
          </p:cNvSpPr>
          <p:nvPr>
            <p:ph type="body" idx="3"/>
          </p:nvPr>
        </p:nvSpPr>
        <p:spPr>
          <a:xfrm>
            <a:off x="6269173" y="1999032"/>
            <a:ext cx="4754879" cy="77723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Corbel"/>
              <a:buNone/>
              <a:defRPr sz="2400" b="1" i="0" u="none" strike="noStrike" cap="none">
                <a:solidFill>
                  <a:schemeClr val="accent1"/>
                </a:solidFill>
                <a:latin typeface="Corbel"/>
                <a:ea typeface="Corbel"/>
                <a:cs typeface="Corbel"/>
                <a:sym typeface="Corbel"/>
              </a:defRPr>
            </a:lvl1pPr>
            <a:lvl2pPr marL="457200" marR="0" lvl="1" indent="0" algn="l" rtl="0">
              <a:lnSpc>
                <a:spcPct val="90000"/>
              </a:lnSpc>
              <a:spcBef>
                <a:spcPts val="200"/>
              </a:spcBef>
              <a:spcAft>
                <a:spcPts val="400"/>
              </a:spcAft>
              <a:buClr>
                <a:schemeClr val="accent1"/>
              </a:buClr>
              <a:buFont typeface="Corbel"/>
              <a:buNone/>
              <a:defRPr sz="2000" b="1" i="0" u="none" strike="noStrike" cap="none">
                <a:solidFill>
                  <a:schemeClr val="accent1"/>
                </a:solidFill>
                <a:latin typeface="Corbel"/>
                <a:ea typeface="Corbel"/>
                <a:cs typeface="Corbel"/>
                <a:sym typeface="Corbel"/>
              </a:defRPr>
            </a:lvl2pPr>
            <a:lvl3pPr marL="914400" marR="0" lvl="2" indent="0" algn="l" rtl="0">
              <a:lnSpc>
                <a:spcPct val="90000"/>
              </a:lnSpc>
              <a:spcBef>
                <a:spcPts val="200"/>
              </a:spcBef>
              <a:spcAft>
                <a:spcPts val="400"/>
              </a:spcAft>
              <a:buClr>
                <a:schemeClr val="accent1"/>
              </a:buClr>
              <a:buFont typeface="Corbel"/>
              <a:buNone/>
              <a:defRPr sz="1800" b="1" i="0" u="none" strike="noStrike" cap="none">
                <a:solidFill>
                  <a:schemeClr val="accent1"/>
                </a:solidFill>
                <a:latin typeface="Corbel"/>
                <a:ea typeface="Corbel"/>
                <a:cs typeface="Corbel"/>
                <a:sym typeface="Corbel"/>
              </a:defRPr>
            </a:lvl3pPr>
            <a:lvl4pPr marL="1371600" marR="0" lvl="3"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4pPr>
            <a:lvl5pPr marL="1828800" marR="0" lvl="4"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5pPr>
            <a:lvl6pPr marL="2286000" marR="0" lvl="5"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6pPr>
            <a:lvl7pPr marL="2743200" marR="0" lvl="6"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7pPr>
            <a:lvl8pPr marL="3200400" marR="0" lvl="7"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8pPr>
            <a:lvl9pPr marL="3657600" marR="0" lvl="8" indent="0" algn="l" rtl="0">
              <a:lnSpc>
                <a:spcPct val="90000"/>
              </a:lnSpc>
              <a:spcBef>
                <a:spcPts val="200"/>
              </a:spcBef>
              <a:spcAft>
                <a:spcPts val="400"/>
              </a:spcAft>
              <a:buClr>
                <a:schemeClr val="accent1"/>
              </a:buClr>
              <a:buFont typeface="Corbel"/>
              <a:buNone/>
              <a:defRPr sz="1600" b="1" i="0" u="none" strike="noStrike" cap="none">
                <a:solidFill>
                  <a:schemeClr val="accent1"/>
                </a:solidFill>
                <a:latin typeface="Corbel"/>
                <a:ea typeface="Corbel"/>
                <a:cs typeface="Corbel"/>
                <a:sym typeface="Corbel"/>
              </a:defRPr>
            </a:lvl9pPr>
          </a:lstStyle>
          <a:p>
            <a:endParaRPr/>
          </a:p>
        </p:txBody>
      </p:sp>
      <p:sp>
        <p:nvSpPr>
          <p:cNvPr id="247" name="Shape 247"/>
          <p:cNvSpPr txBox="1">
            <a:spLocks noGrp="1"/>
          </p:cNvSpPr>
          <p:nvPr>
            <p:ph type="body" idx="4"/>
          </p:nvPr>
        </p:nvSpPr>
        <p:spPr>
          <a:xfrm>
            <a:off x="6269173" y="2719322"/>
            <a:ext cx="4754879" cy="3383280"/>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48" name="Shape 248"/>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49" name="Shape 249"/>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50" name="Shape 250"/>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81037" y="752475"/>
            <a:ext cx="9613899" cy="1081086"/>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5pPr>
            <a:lvl6pPr marL="457200" marR="0" lvl="5"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6pPr>
            <a:lvl7pPr marL="914400" marR="0" lvl="6"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7pPr>
            <a:lvl8pPr marL="1371600" marR="0" lvl="7"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8pPr>
            <a:lvl9pPr marL="1828800" marR="0" lvl="8"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9pPr>
          </a:lstStyle>
          <a:p>
            <a:endParaRPr/>
          </a:p>
        </p:txBody>
      </p:sp>
      <p:sp>
        <p:nvSpPr>
          <p:cNvPr id="49" name="Shape 49"/>
          <p:cNvSpPr txBox="1">
            <a:spLocks noGrp="1"/>
          </p:cNvSpPr>
          <p:nvPr>
            <p:ph type="body" idx="1"/>
          </p:nvPr>
        </p:nvSpPr>
        <p:spPr>
          <a:xfrm>
            <a:off x="681037" y="2336800"/>
            <a:ext cx="9613899" cy="3598862"/>
          </a:xfrm>
          <a:prstGeom prst="rect">
            <a:avLst/>
          </a:prstGeom>
          <a:noFill/>
          <a:ln>
            <a:noFill/>
          </a:ln>
        </p:spPr>
        <p:txBody>
          <a:bodyPr lIns="91425" tIns="91425" rIns="91425" bIns="91425" anchor="t" anchorCtr="0"/>
          <a:lstStyle>
            <a:lvl1pPr marL="228600" marR="0" lvl="0" indent="-76200" algn="l" rtl="0">
              <a:lnSpc>
                <a:spcPct val="90000"/>
              </a:lnSpc>
              <a:spcBef>
                <a:spcPts val="1000"/>
              </a:spcBef>
              <a:spcAft>
                <a:spcPts val="0"/>
              </a:spcAft>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spcAft>
                <a:spcPts val="0"/>
              </a:spcAft>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spcAft>
                <a:spcPts val="0"/>
              </a:spcAft>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50" name="Shape 50"/>
          <p:cNvSpPr txBox="1">
            <a:spLocks noGrp="1"/>
          </p:cNvSpPr>
          <p:nvPr>
            <p:ph type="dt" idx="10"/>
          </p:nvPr>
        </p:nvSpPr>
        <p:spPr>
          <a:xfrm>
            <a:off x="7551736" y="5935662"/>
            <a:ext cx="27431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1" name="Shape 51"/>
          <p:cNvSpPr txBox="1">
            <a:spLocks noGrp="1"/>
          </p:cNvSpPr>
          <p:nvPr>
            <p:ph type="ftr" idx="11"/>
          </p:nvPr>
        </p:nvSpPr>
        <p:spPr>
          <a:xfrm>
            <a:off x="681037" y="5935662"/>
            <a:ext cx="68707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2" name="Shape 52"/>
          <p:cNvSpPr txBox="1">
            <a:spLocks noGrp="1"/>
          </p:cNvSpPr>
          <p:nvPr>
            <p:ph type="sldNum" idx="12"/>
          </p:nvPr>
        </p:nvSpPr>
        <p:spPr>
          <a:xfrm>
            <a:off x="10729911" y="752475"/>
            <a:ext cx="1154111" cy="10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orbel"/>
              <a:buNone/>
            </a:pPr>
            <a:fld id="{00000000-1234-1234-1234-123412341234}" type="slidenum">
              <a:rPr lang="en-US" sz="3600" b="0" i="0" u="none">
                <a:solidFill>
                  <a:srgbClr val="FFFFFF"/>
                </a:solidFill>
                <a:latin typeface="Corbel"/>
                <a:ea typeface="Corbel"/>
                <a:cs typeface="Corbel"/>
                <a:sym typeface="Corbel"/>
              </a:rPr>
              <a:t>‹#›</a:t>
            </a:fld>
            <a:endParaRPr lang="en-US" sz="3600" b="0" i="0" u="none">
              <a:solidFill>
                <a:srgbClr val="FFFFFF"/>
              </a:solidFill>
              <a:latin typeface="Corbel"/>
              <a:ea typeface="Corbel"/>
              <a:cs typeface="Corbel"/>
              <a:sym typeface="Corbe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1143000" y="609600"/>
            <a:ext cx="9875837" cy="135572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253" name="Shape 253"/>
          <p:cNvSpPr txBox="1">
            <a:spLocks noGrp="1"/>
          </p:cNvSpPr>
          <p:nvPr>
            <p:ph type="body" idx="1"/>
          </p:nvPr>
        </p:nvSpPr>
        <p:spPr>
          <a:xfrm>
            <a:off x="1143000" y="2057399"/>
            <a:ext cx="4754879" cy="4023360"/>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54" name="Shape 254"/>
          <p:cNvSpPr txBox="1">
            <a:spLocks noGrp="1"/>
          </p:cNvSpPr>
          <p:nvPr>
            <p:ph type="body" idx="2"/>
          </p:nvPr>
        </p:nvSpPr>
        <p:spPr>
          <a:xfrm>
            <a:off x="6267612" y="2057400"/>
            <a:ext cx="4754879" cy="4023360"/>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55" name="Shape 255"/>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56" name="Shape 256"/>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57" name="Shape 257"/>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1155700" y="973137"/>
            <a:ext cx="8761412" cy="708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89" name="Shape 289"/>
          <p:cNvSpPr txBox="1">
            <a:spLocks noGrp="1"/>
          </p:cNvSpPr>
          <p:nvPr>
            <p:ph type="body" idx="1"/>
          </p:nvPr>
        </p:nvSpPr>
        <p:spPr>
          <a:xfrm>
            <a:off x="1154954" y="2603500"/>
            <a:ext cx="8825659" cy="341629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90" name="Shape 290"/>
          <p:cNvSpPr txBox="1">
            <a:spLocks noGrp="1"/>
          </p:cNvSpPr>
          <p:nvPr>
            <p:ph type="dt" idx="10"/>
          </p:nvPr>
        </p:nvSpPr>
        <p:spPr>
          <a:xfrm>
            <a:off x="10653711" y="6391275"/>
            <a:ext cx="990599" cy="3047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1" i="0" u="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91" name="Shape 291"/>
          <p:cNvSpPr txBox="1">
            <a:spLocks noGrp="1"/>
          </p:cNvSpPr>
          <p:nvPr>
            <p:ph type="ftr" idx="11"/>
          </p:nvPr>
        </p:nvSpPr>
        <p:spPr>
          <a:xfrm>
            <a:off x="560387" y="6391275"/>
            <a:ext cx="3860799" cy="304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92" name="Shape 292"/>
          <p:cNvSpPr txBox="1">
            <a:spLocks noGrp="1"/>
          </p:cNvSpPr>
          <p:nvPr>
            <p:ph type="sldNum" idx="12"/>
          </p:nvPr>
        </p:nvSpPr>
        <p:spPr>
          <a:xfrm>
            <a:off x="10352086" y="295275"/>
            <a:ext cx="838199" cy="76834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a:solidFill>
                  <a:schemeClr val="lt1"/>
                </a:solidFill>
                <a:latin typeface="Century Gothic"/>
                <a:ea typeface="Century Gothic"/>
                <a:cs typeface="Century Gothic"/>
                <a:sym typeface="Century Gothic"/>
              </a:rPr>
              <a:t>‹#›</a:t>
            </a:fld>
            <a:endParaRPr lang="en-US" sz="2800" b="0" i="0" u="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154954" y="973667"/>
            <a:ext cx="8761412" cy="70696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95" name="Shape 295"/>
          <p:cNvSpPr txBox="1">
            <a:spLocks noGrp="1"/>
          </p:cNvSpPr>
          <p:nvPr>
            <p:ph type="dt" idx="10"/>
          </p:nvPr>
        </p:nvSpPr>
        <p:spPr>
          <a:xfrm>
            <a:off x="10653711" y="6391275"/>
            <a:ext cx="990599" cy="3047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1" i="0" u="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96" name="Shape 296"/>
          <p:cNvSpPr txBox="1">
            <a:spLocks noGrp="1"/>
          </p:cNvSpPr>
          <p:nvPr>
            <p:ph type="ftr" idx="11"/>
          </p:nvPr>
        </p:nvSpPr>
        <p:spPr>
          <a:xfrm>
            <a:off x="560387" y="6391275"/>
            <a:ext cx="3860799" cy="304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97" name="Shape 297"/>
          <p:cNvSpPr txBox="1">
            <a:spLocks noGrp="1"/>
          </p:cNvSpPr>
          <p:nvPr>
            <p:ph type="sldNum" idx="12"/>
          </p:nvPr>
        </p:nvSpPr>
        <p:spPr>
          <a:xfrm>
            <a:off x="10352086" y="295275"/>
            <a:ext cx="838199" cy="76834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a:solidFill>
                  <a:schemeClr val="lt1"/>
                </a:solidFill>
                <a:latin typeface="Century Gothic"/>
                <a:ea typeface="Century Gothic"/>
                <a:cs typeface="Century Gothic"/>
                <a:sym typeface="Century Gothic"/>
              </a:rPr>
              <a:t>‹#›</a:t>
            </a:fld>
            <a:endParaRPr lang="en-US" sz="2800" b="0" i="0" u="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155700" y="973137"/>
            <a:ext cx="8761412" cy="708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00" name="Shape 300"/>
          <p:cNvSpPr txBox="1">
            <a:spLocks noGrp="1"/>
          </p:cNvSpPr>
          <p:nvPr>
            <p:ph type="body" idx="1"/>
          </p:nvPr>
        </p:nvSpPr>
        <p:spPr>
          <a:xfrm>
            <a:off x="1154954" y="2603500"/>
            <a:ext cx="4825157"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chemeClr val="accent1"/>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404040"/>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404040"/>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404040"/>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404040"/>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301" name="Shape 301"/>
          <p:cNvSpPr txBox="1">
            <a:spLocks noGrp="1"/>
          </p:cNvSpPr>
          <p:nvPr>
            <p:ph type="body" idx="2"/>
          </p:nvPr>
        </p:nvSpPr>
        <p:spPr>
          <a:xfrm>
            <a:off x="1154954" y="3179761"/>
            <a:ext cx="4825158" cy="2840038"/>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02" name="Shape 302"/>
          <p:cNvSpPr txBox="1">
            <a:spLocks noGrp="1"/>
          </p:cNvSpPr>
          <p:nvPr>
            <p:ph type="body" idx="3"/>
          </p:nvPr>
        </p:nvSpPr>
        <p:spPr>
          <a:xfrm>
            <a:off x="6208712" y="2603500"/>
            <a:ext cx="4825158" cy="576262"/>
          </a:xfrm>
          <a:prstGeom prst="rect">
            <a:avLst/>
          </a:prstGeom>
          <a:noFill/>
          <a:ln>
            <a:noFill/>
          </a:ln>
        </p:spPr>
        <p:txBody>
          <a:bodyPr lIns="91425" tIns="91425" rIns="91425" bIns="91425" anchor="b" anchorCtr="0"/>
          <a:lstStyle>
            <a:lvl1pPr marL="0" marR="0" lvl="0" indent="0" algn="l" rtl="0">
              <a:spcBef>
                <a:spcPts val="1000"/>
              </a:spcBef>
              <a:spcAft>
                <a:spcPts val="0"/>
              </a:spcAft>
              <a:buClr>
                <a:schemeClr val="accent1"/>
              </a:buClr>
              <a:buFont typeface="Noto Sans Symbols"/>
              <a:buNone/>
              <a:defRPr sz="2400" b="0" i="0" u="none" strike="noStrike" cap="none">
                <a:solidFill>
                  <a:schemeClr val="accent1"/>
                </a:solidFill>
                <a:latin typeface="Century Gothic"/>
                <a:ea typeface="Century Gothic"/>
                <a:cs typeface="Century Gothic"/>
                <a:sym typeface="Century Gothic"/>
              </a:defRPr>
            </a:lvl1pPr>
            <a:lvl2pPr marL="457200" marR="0" lvl="1" indent="0" algn="l" rtl="0">
              <a:spcBef>
                <a:spcPts val="1000"/>
              </a:spcBef>
              <a:spcAft>
                <a:spcPts val="0"/>
              </a:spcAft>
              <a:buClr>
                <a:schemeClr val="accent1"/>
              </a:buClr>
              <a:buFont typeface="Noto Sans Symbols"/>
              <a:buNone/>
              <a:defRPr sz="2000" b="1" i="0" u="none" strike="noStrike" cap="none">
                <a:solidFill>
                  <a:srgbClr val="404040"/>
                </a:solidFill>
                <a:latin typeface="Century Gothic"/>
                <a:ea typeface="Century Gothic"/>
                <a:cs typeface="Century Gothic"/>
                <a:sym typeface="Century Gothic"/>
              </a:defRPr>
            </a:lvl2pPr>
            <a:lvl3pPr marL="914400" marR="0" lvl="2" indent="0" algn="l" rtl="0">
              <a:spcBef>
                <a:spcPts val="1000"/>
              </a:spcBef>
              <a:spcAft>
                <a:spcPts val="0"/>
              </a:spcAft>
              <a:buClr>
                <a:schemeClr val="accent1"/>
              </a:buClr>
              <a:buFont typeface="Noto Sans Symbols"/>
              <a:buNone/>
              <a:defRPr sz="1800" b="1" i="0" u="none" strike="noStrike" cap="none">
                <a:solidFill>
                  <a:srgbClr val="404040"/>
                </a:solidFill>
                <a:latin typeface="Century Gothic"/>
                <a:ea typeface="Century Gothic"/>
                <a:cs typeface="Century Gothic"/>
                <a:sym typeface="Century Gothic"/>
              </a:defRPr>
            </a:lvl3pPr>
            <a:lvl4pPr marL="1371600" marR="0" lvl="3" indent="0" algn="l" rtl="0">
              <a:spcBef>
                <a:spcPts val="1000"/>
              </a:spcBef>
              <a:spcAft>
                <a:spcPts val="0"/>
              </a:spcAft>
              <a:buClr>
                <a:schemeClr val="accent1"/>
              </a:buClr>
              <a:buFont typeface="Noto Sans Symbols"/>
              <a:buNone/>
              <a:defRPr sz="1600" b="1" i="0" u="none" strike="noStrike" cap="none">
                <a:solidFill>
                  <a:srgbClr val="404040"/>
                </a:solidFill>
                <a:latin typeface="Century Gothic"/>
                <a:ea typeface="Century Gothic"/>
                <a:cs typeface="Century Gothic"/>
                <a:sym typeface="Century Gothic"/>
              </a:defRPr>
            </a:lvl4pPr>
            <a:lvl5pPr marL="1828800" marR="0" lvl="4" indent="0" algn="l" rtl="0">
              <a:spcBef>
                <a:spcPts val="1000"/>
              </a:spcBef>
              <a:spcAft>
                <a:spcPts val="0"/>
              </a:spcAft>
              <a:buClr>
                <a:schemeClr val="accent1"/>
              </a:buClr>
              <a:buFont typeface="Noto Sans Symbols"/>
              <a:buNone/>
              <a:defRPr sz="1600" b="1" i="0" u="none" strike="noStrike" cap="none">
                <a:solidFill>
                  <a:srgbClr val="404040"/>
                </a:solidFill>
                <a:latin typeface="Century Gothic"/>
                <a:ea typeface="Century Gothic"/>
                <a:cs typeface="Century Gothic"/>
                <a:sym typeface="Century Gothic"/>
              </a:defRPr>
            </a:lvl5pPr>
            <a:lvl6pPr marL="2286000" marR="0" lvl="5"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303" name="Shape 303"/>
          <p:cNvSpPr txBox="1">
            <a:spLocks noGrp="1"/>
          </p:cNvSpPr>
          <p:nvPr>
            <p:ph type="body" idx="4"/>
          </p:nvPr>
        </p:nvSpPr>
        <p:spPr>
          <a:xfrm>
            <a:off x="6208712" y="3179761"/>
            <a:ext cx="4825158" cy="2840038"/>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04" name="Shape 304"/>
          <p:cNvSpPr txBox="1">
            <a:spLocks noGrp="1"/>
          </p:cNvSpPr>
          <p:nvPr>
            <p:ph type="dt" idx="10"/>
          </p:nvPr>
        </p:nvSpPr>
        <p:spPr>
          <a:xfrm>
            <a:off x="10653711" y="6391275"/>
            <a:ext cx="990599" cy="3047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1" i="0" u="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05" name="Shape 305"/>
          <p:cNvSpPr txBox="1">
            <a:spLocks noGrp="1"/>
          </p:cNvSpPr>
          <p:nvPr>
            <p:ph type="ftr" idx="11"/>
          </p:nvPr>
        </p:nvSpPr>
        <p:spPr>
          <a:xfrm>
            <a:off x="560387" y="6391275"/>
            <a:ext cx="3860799" cy="304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06" name="Shape 306"/>
          <p:cNvSpPr txBox="1">
            <a:spLocks noGrp="1"/>
          </p:cNvSpPr>
          <p:nvPr>
            <p:ph type="sldNum" idx="12"/>
          </p:nvPr>
        </p:nvSpPr>
        <p:spPr>
          <a:xfrm>
            <a:off x="10352086" y="295275"/>
            <a:ext cx="838199" cy="76834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a:solidFill>
                  <a:schemeClr val="lt1"/>
                </a:solidFill>
                <a:latin typeface="Century Gothic"/>
                <a:ea typeface="Century Gothic"/>
                <a:cs typeface="Century Gothic"/>
                <a:sym typeface="Century Gothic"/>
              </a:rPr>
              <a:t>‹#›</a:t>
            </a:fld>
            <a:endParaRPr lang="en-US" sz="2800" b="0" i="0" u="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1155700" y="973137"/>
            <a:ext cx="8761412" cy="708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09" name="Shape 309"/>
          <p:cNvSpPr txBox="1">
            <a:spLocks noGrp="1"/>
          </p:cNvSpPr>
          <p:nvPr>
            <p:ph type="body" idx="1"/>
          </p:nvPr>
        </p:nvSpPr>
        <p:spPr>
          <a:xfrm>
            <a:off x="1154954" y="2603500"/>
            <a:ext cx="4825158" cy="3416301"/>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10" name="Shape 310"/>
          <p:cNvSpPr txBox="1">
            <a:spLocks noGrp="1"/>
          </p:cNvSpPr>
          <p:nvPr>
            <p:ph type="body" idx="2"/>
          </p:nvPr>
        </p:nvSpPr>
        <p:spPr>
          <a:xfrm>
            <a:off x="6208712" y="2603500"/>
            <a:ext cx="4825158" cy="341629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11" name="Shape 311"/>
          <p:cNvSpPr txBox="1">
            <a:spLocks noGrp="1"/>
          </p:cNvSpPr>
          <p:nvPr>
            <p:ph type="dt" idx="10"/>
          </p:nvPr>
        </p:nvSpPr>
        <p:spPr>
          <a:xfrm>
            <a:off x="10653711" y="6391275"/>
            <a:ext cx="990599" cy="3047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1" i="0" u="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12" name="Shape 312"/>
          <p:cNvSpPr txBox="1">
            <a:spLocks noGrp="1"/>
          </p:cNvSpPr>
          <p:nvPr>
            <p:ph type="ftr" idx="11"/>
          </p:nvPr>
        </p:nvSpPr>
        <p:spPr>
          <a:xfrm>
            <a:off x="560387" y="6391275"/>
            <a:ext cx="3860799" cy="304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13" name="Shape 313"/>
          <p:cNvSpPr txBox="1">
            <a:spLocks noGrp="1"/>
          </p:cNvSpPr>
          <p:nvPr>
            <p:ph type="sldNum" idx="12"/>
          </p:nvPr>
        </p:nvSpPr>
        <p:spPr>
          <a:xfrm>
            <a:off x="10352086" y="295275"/>
            <a:ext cx="838199" cy="76834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a:solidFill>
                  <a:schemeClr val="lt1"/>
                </a:solidFill>
                <a:latin typeface="Century Gothic"/>
                <a:ea typeface="Century Gothic"/>
                <a:cs typeface="Century Gothic"/>
                <a:sym typeface="Century Gothic"/>
              </a:rPr>
              <a:t>‹#›</a:t>
            </a:fld>
            <a:endParaRPr lang="en-US" sz="2800" b="0" i="0" u="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2592925" y="624110"/>
            <a:ext cx="8911686" cy="128088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50" name="Shape 350"/>
          <p:cNvSpPr txBox="1">
            <a:spLocks noGrp="1"/>
          </p:cNvSpPr>
          <p:nvPr>
            <p:ph type="body" idx="1"/>
          </p:nvPr>
        </p:nvSpPr>
        <p:spPr>
          <a:xfrm>
            <a:off x="2589211" y="2133600"/>
            <a:ext cx="8915400" cy="3777622"/>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51" name="Shape 351"/>
          <p:cNvSpPr txBox="1">
            <a:spLocks noGrp="1"/>
          </p:cNvSpPr>
          <p:nvPr>
            <p:ph type="dt" idx="10"/>
          </p:nvPr>
        </p:nvSpPr>
        <p:spPr>
          <a:xfrm>
            <a:off x="10361611" y="6130925"/>
            <a:ext cx="1146174" cy="369886"/>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52" name="Shape 352"/>
          <p:cNvSpPr txBox="1">
            <a:spLocks noGrp="1"/>
          </p:cNvSpPr>
          <p:nvPr>
            <p:ph type="ftr" idx="11"/>
          </p:nvPr>
        </p:nvSpPr>
        <p:spPr>
          <a:xfrm>
            <a:off x="2589211" y="6135687"/>
            <a:ext cx="76199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53" name="Shape 353"/>
          <p:cNvSpPr txBox="1">
            <a:spLocks noGrp="1"/>
          </p:cNvSpPr>
          <p:nvPr>
            <p:ph type="sldNum" idx="12"/>
          </p:nvPr>
        </p:nvSpPr>
        <p:spPr>
          <a:xfrm>
            <a:off x="531812" y="787400"/>
            <a:ext cx="779462"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Century Gothic"/>
              <a:buNone/>
            </a:pPr>
            <a:fld id="{00000000-1234-1234-1234-123412341234}" type="slidenum">
              <a:rPr lang="en-US" sz="2000" b="0" i="0" u="none">
                <a:solidFill>
                  <a:srgbClr val="FEFFFF"/>
                </a:solidFill>
                <a:latin typeface="Century Gothic"/>
                <a:ea typeface="Century Gothic"/>
                <a:cs typeface="Century Gothic"/>
                <a:sym typeface="Century Gothic"/>
              </a:rPr>
              <a:t>‹#›</a:t>
            </a:fld>
            <a:endParaRPr lang="en-US" sz="2000" b="0" i="0" u="none">
              <a:solidFill>
                <a:srgbClr val="FEFFFF"/>
              </a:solidFill>
              <a:latin typeface="Century Gothic"/>
              <a:ea typeface="Century Gothic"/>
              <a:cs typeface="Century Gothic"/>
              <a:sym typeface="Century Gothic"/>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810000" y="447187"/>
            <a:ext cx="10571997" cy="970450"/>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365" name="Shape 365"/>
          <p:cNvSpPr txBox="1">
            <a:spLocks noGrp="1"/>
          </p:cNvSpPr>
          <p:nvPr>
            <p:ph type="body" idx="1"/>
          </p:nvPr>
        </p:nvSpPr>
        <p:spPr>
          <a:xfrm>
            <a:off x="818712" y="2222286"/>
            <a:ext cx="10554574" cy="363651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366" name="Shape 366"/>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367" name="Shape 367"/>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368" name="Shape 368"/>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rot="5400000">
            <a:off x="-685800" y="2057399"/>
            <a:ext cx="4953000" cy="28194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21" name="Shape 421"/>
          <p:cNvSpPr txBox="1">
            <a:spLocks noGrp="1"/>
          </p:cNvSpPr>
          <p:nvPr>
            <p:ph type="body" idx="1"/>
          </p:nvPr>
        </p:nvSpPr>
        <p:spPr>
          <a:xfrm rot="5400000">
            <a:off x="4965191" y="-228600"/>
            <a:ext cx="5120639" cy="7315200"/>
          </a:xfrm>
          <a:prstGeom prst="rect">
            <a:avLst/>
          </a:prstGeom>
          <a:noFill/>
          <a:ln>
            <a:noFill/>
          </a:ln>
        </p:spPr>
        <p:txBody>
          <a:bodyPr lIns="91425" tIns="91425" rIns="91425" bIns="91425" anchor="t"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22" name="Shape 422"/>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23" name="Shape 423"/>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24" name="Shape 424"/>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27" name="Shape 427"/>
          <p:cNvSpPr txBox="1">
            <a:spLocks noGrp="1"/>
          </p:cNvSpPr>
          <p:nvPr>
            <p:ph type="body" idx="1"/>
          </p:nvPr>
        </p:nvSpPr>
        <p:spPr>
          <a:xfrm rot="5400000">
            <a:off x="4965699" y="-233362"/>
            <a:ext cx="5121275" cy="7315200"/>
          </a:xfrm>
          <a:prstGeom prst="rect">
            <a:avLst/>
          </a:prstGeom>
          <a:noFill/>
          <a:ln>
            <a:noFill/>
          </a:ln>
        </p:spPr>
        <p:txBody>
          <a:bodyPr lIns="91425" tIns="91425" rIns="91425" bIns="91425" anchor="t"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28" name="Shape 428"/>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29" name="Shape 429"/>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30" name="Shape 430"/>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256032" y="1143000"/>
            <a:ext cx="2834640" cy="2377439"/>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32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33" name="Shape 433"/>
          <p:cNvSpPr txBox="1">
            <a:spLocks noGrp="1"/>
          </p:cNvSpPr>
          <p:nvPr>
            <p:ph type="body" idx="1"/>
          </p:nvPr>
        </p:nvSpPr>
        <p:spPr>
          <a:xfrm>
            <a:off x="3867912" y="868679"/>
            <a:ext cx="7315200" cy="5120639"/>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34" name="Shape 434"/>
          <p:cNvSpPr txBox="1">
            <a:spLocks noGrp="1"/>
          </p:cNvSpPr>
          <p:nvPr>
            <p:ph type="body" idx="2"/>
          </p:nvPr>
        </p:nvSpPr>
        <p:spPr>
          <a:xfrm>
            <a:off x="256032" y="3494176"/>
            <a:ext cx="2834640" cy="2321989"/>
          </a:xfrm>
          <a:prstGeom prst="rect">
            <a:avLst/>
          </a:prstGeom>
          <a:noFill/>
          <a:ln>
            <a:noFill/>
          </a:ln>
        </p:spPr>
        <p:txBody>
          <a:bodyPr lIns="91425" tIns="91425" rIns="91425" bIns="91425" anchor="t" anchorCtr="0"/>
          <a:lstStyle>
            <a:lvl1pPr marL="0" marR="0" lvl="0" indent="0" algn="l" rtl="0">
              <a:lnSpc>
                <a:spcPct val="100000"/>
              </a:lnSpc>
              <a:spcBef>
                <a:spcPts val="1200"/>
              </a:spcBef>
              <a:spcAft>
                <a:spcPts val="0"/>
              </a:spcAft>
              <a:buClr>
                <a:schemeClr val="accent1"/>
              </a:buClr>
              <a:buFont typeface="Noto Sans Symbols"/>
              <a:buNone/>
              <a:defRPr sz="1400" b="0" i="0" u="none" strike="noStrike" cap="none">
                <a:solidFill>
                  <a:srgbClr val="FFFFFF"/>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1200" b="0"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000" b="0"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9pPr>
          </a:lstStyle>
          <a:p>
            <a:endParaRPr/>
          </a:p>
        </p:txBody>
      </p:sp>
      <p:sp>
        <p:nvSpPr>
          <p:cNvPr id="435" name="Shape 435"/>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36" name="Shape 436"/>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37" name="Shape 437"/>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096962" y="287337"/>
            <a:ext cx="10058399" cy="1449386"/>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1pPr>
            <a:lvl2pPr marL="0" marR="0" lvl="1"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2pPr>
            <a:lvl3pPr marL="0" marR="0" lvl="2"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3pPr>
            <a:lvl4pPr marL="0" marR="0" lvl="3"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4pPr>
            <a:lvl5pPr marL="0" marR="0" lvl="4"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5pPr>
            <a:lvl6pPr marL="457200" marR="0" lvl="5"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6pPr>
            <a:lvl7pPr marL="914400" marR="0" lvl="6"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7pPr>
            <a:lvl8pPr marL="1371600" marR="0" lvl="7"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8pPr>
            <a:lvl9pPr marL="1828800" marR="0" lvl="8"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096962" y="1846261"/>
            <a:ext cx="10058399" cy="4022724"/>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096962" y="6459537"/>
            <a:ext cx="247332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9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66" name="Shape 66"/>
          <p:cNvSpPr txBox="1">
            <a:spLocks noGrp="1"/>
          </p:cNvSpPr>
          <p:nvPr>
            <p:ph type="ftr" idx="11"/>
          </p:nvPr>
        </p:nvSpPr>
        <p:spPr>
          <a:xfrm>
            <a:off x="3686175" y="6459537"/>
            <a:ext cx="4822824"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67" name="Shape 67"/>
          <p:cNvSpPr txBox="1">
            <a:spLocks noGrp="1"/>
          </p:cNvSpPr>
          <p:nvPr>
            <p:ph type="sldNum" idx="12"/>
          </p:nvPr>
        </p:nvSpPr>
        <p:spPr>
          <a:xfrm>
            <a:off x="9901236" y="6459537"/>
            <a:ext cx="131127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orbel"/>
              <a:buNone/>
            </a:pPr>
            <a:fld id="{00000000-1234-1234-1234-123412341234}" type="slidenum">
              <a:rPr lang="en-US" sz="1000" b="0" i="0" u="none">
                <a:solidFill>
                  <a:srgbClr val="FFFFFF"/>
                </a:solidFill>
                <a:latin typeface="Corbel"/>
                <a:ea typeface="Corbel"/>
                <a:cs typeface="Corbel"/>
                <a:sym typeface="Corbel"/>
              </a:rPr>
              <a:t>‹#›</a:t>
            </a:fld>
            <a:endParaRPr lang="en-US" sz="1000" b="0" i="0" u="none">
              <a:solidFill>
                <a:srgbClr val="FFFFFF"/>
              </a:solidFill>
              <a:latin typeface="Corbel"/>
              <a:ea typeface="Corbel"/>
              <a:cs typeface="Corbel"/>
              <a:sym typeface="Corbe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40" name="Shape 440"/>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41" name="Shape 441"/>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42" name="Shape 442"/>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45" name="Shape 445"/>
          <p:cNvSpPr txBox="1">
            <a:spLocks noGrp="1"/>
          </p:cNvSpPr>
          <p:nvPr>
            <p:ph type="body" idx="1"/>
          </p:nvPr>
        </p:nvSpPr>
        <p:spPr>
          <a:xfrm>
            <a:off x="3867912" y="1023586"/>
            <a:ext cx="3474719" cy="807719"/>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accent1"/>
              </a:buClr>
              <a:buFont typeface="Noto Sans Symbols"/>
              <a:buNone/>
              <a:defRPr sz="2000" b="1"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2000" b="1"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800" b="1"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9pPr>
          </a:lstStyle>
          <a:p>
            <a:endParaRPr/>
          </a:p>
        </p:txBody>
      </p:sp>
      <p:sp>
        <p:nvSpPr>
          <p:cNvPr id="446" name="Shape 446"/>
          <p:cNvSpPr txBox="1">
            <a:spLocks noGrp="1"/>
          </p:cNvSpPr>
          <p:nvPr>
            <p:ph type="body" idx="2"/>
          </p:nvPr>
        </p:nvSpPr>
        <p:spPr>
          <a:xfrm>
            <a:off x="3867912" y="1930935"/>
            <a:ext cx="3474719" cy="4023360"/>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47" name="Shape 447"/>
          <p:cNvSpPr txBox="1">
            <a:spLocks noGrp="1"/>
          </p:cNvSpPr>
          <p:nvPr>
            <p:ph type="body" idx="3"/>
          </p:nvPr>
        </p:nvSpPr>
        <p:spPr>
          <a:xfrm>
            <a:off x="7818463" y="1023586"/>
            <a:ext cx="3474719" cy="813171"/>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accent1"/>
              </a:buClr>
              <a:buFont typeface="Noto Sans Symbols"/>
              <a:buNone/>
              <a:defRPr sz="2000" b="1"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2000" b="1"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800" b="1"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9pPr>
          </a:lstStyle>
          <a:p>
            <a:endParaRPr/>
          </a:p>
        </p:txBody>
      </p:sp>
      <p:sp>
        <p:nvSpPr>
          <p:cNvPr id="448" name="Shape 448"/>
          <p:cNvSpPr txBox="1">
            <a:spLocks noGrp="1"/>
          </p:cNvSpPr>
          <p:nvPr>
            <p:ph type="body" idx="4"/>
          </p:nvPr>
        </p:nvSpPr>
        <p:spPr>
          <a:xfrm>
            <a:off x="7818463" y="1930935"/>
            <a:ext cx="3474719" cy="4023360"/>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49" name="Shape 449"/>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50" name="Shape 450"/>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51" name="Shape 451"/>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54" name="Shape 454"/>
          <p:cNvSpPr txBox="1">
            <a:spLocks noGrp="1"/>
          </p:cNvSpPr>
          <p:nvPr>
            <p:ph type="body" idx="1"/>
          </p:nvPr>
        </p:nvSpPr>
        <p:spPr>
          <a:xfrm>
            <a:off x="3867912" y="868679"/>
            <a:ext cx="3474719" cy="5120639"/>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55" name="Shape 455"/>
          <p:cNvSpPr txBox="1">
            <a:spLocks noGrp="1"/>
          </p:cNvSpPr>
          <p:nvPr>
            <p:ph type="body" idx="2"/>
          </p:nvPr>
        </p:nvSpPr>
        <p:spPr>
          <a:xfrm>
            <a:off x="7818120" y="868679"/>
            <a:ext cx="3474719" cy="5120639"/>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56" name="Shape 456"/>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57" name="Shape 457"/>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58" name="Shape 458"/>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3867912" y="1298448"/>
            <a:ext cx="7315200" cy="3255264"/>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5900" b="0" i="0" u="none" strike="noStrike" cap="none">
                <a:solidFill>
                  <a:srgbClr val="595959"/>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61" name="Shape 461"/>
          <p:cNvSpPr txBox="1">
            <a:spLocks noGrp="1"/>
          </p:cNvSpPr>
          <p:nvPr>
            <p:ph type="body" idx="1"/>
          </p:nvPr>
        </p:nvSpPr>
        <p:spPr>
          <a:xfrm>
            <a:off x="3886200" y="4672583"/>
            <a:ext cx="7315200" cy="9144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0"/>
              </a:spcAft>
              <a:buClr>
                <a:schemeClr val="accent1"/>
              </a:buClr>
              <a:buFont typeface="Noto Sans Symbols"/>
              <a:buNone/>
              <a:defRPr sz="2200" b="0"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1800" b="0" i="0" u="none" strike="noStrike" cap="none">
                <a:solidFill>
                  <a:srgbClr val="888888"/>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600" b="0" i="0" u="none" strike="noStrike" cap="none">
                <a:solidFill>
                  <a:srgbClr val="888888"/>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9pPr>
          </a:lstStyle>
          <a:p>
            <a:endParaRPr/>
          </a:p>
        </p:txBody>
      </p:sp>
      <p:sp>
        <p:nvSpPr>
          <p:cNvPr id="462" name="Shape 462"/>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63" name="Shape 463"/>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64" name="Shape 464"/>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67" name="Shape 467"/>
          <p:cNvSpPr txBox="1">
            <a:spLocks noGrp="1"/>
          </p:cNvSpPr>
          <p:nvPr>
            <p:ph type="body" idx="1"/>
          </p:nvPr>
        </p:nvSpPr>
        <p:spPr>
          <a:xfrm>
            <a:off x="3868737" y="863600"/>
            <a:ext cx="7315200" cy="5121275"/>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68" name="Shape 468"/>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69" name="Shape 469"/>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70" name="Shape 470"/>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810000" y="4800600"/>
            <a:ext cx="10561418" cy="566737"/>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24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512" name="Shape 512"/>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med" len="med"/>
            <a:tailEnd type="none" w="med" len="med"/>
          </a:ln>
          <a:effectLst>
            <a:outerShdw blurRad="63500">
              <a:srgbClr val="000000">
                <a:alpha val="39607"/>
              </a:srgbClr>
            </a:outerShdw>
          </a:effectLst>
        </p:spPr>
        <p:txBody>
          <a:bodyPr lIns="91425" tIns="91425" rIns="91425" bIns="91425" anchor="t" anchorCtr="0"/>
          <a:lstStyle>
            <a:lvl1pPr marL="0" marR="0" lvl="0" indent="0" algn="ctr" rtl="0">
              <a:spcBef>
                <a:spcPts val="320"/>
              </a:spcBef>
              <a:spcAft>
                <a:spcPts val="600"/>
              </a:spcAft>
              <a:buClr>
                <a:schemeClr val="accent1"/>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13" name="Shape 513"/>
          <p:cNvSpPr txBox="1">
            <a:spLocks noGrp="1"/>
          </p:cNvSpPr>
          <p:nvPr>
            <p:ph type="body" idx="1"/>
          </p:nvPr>
        </p:nvSpPr>
        <p:spPr>
          <a:xfrm>
            <a:off x="810000" y="5367337"/>
            <a:ext cx="10561418" cy="493711"/>
          </a:xfrm>
          <a:prstGeom prst="rect">
            <a:avLst/>
          </a:prstGeom>
          <a:noFill/>
          <a:ln>
            <a:noFill/>
          </a:ln>
          <a:effectLst>
            <a:outerShdw blurRad="63500">
              <a:srgbClr val="000000">
                <a:alpha val="39607"/>
              </a:srgbClr>
            </a:outerShdw>
          </a:effectLst>
        </p:spPr>
        <p:txBody>
          <a:bodyPr lIns="91425" tIns="91425" rIns="91425" bIns="91425" anchor="ctr" anchorCtr="0"/>
          <a:lstStyle>
            <a:lvl1pPr marL="0" marR="0" lvl="0"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1pPr>
            <a:lvl2pPr marL="457200" marR="0" lvl="1"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200"/>
              </a:spcBef>
              <a:spcAft>
                <a:spcPts val="600"/>
              </a:spcAft>
              <a:buClr>
                <a:schemeClr val="accent1"/>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514" name="Shape 514"/>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15" name="Shape 515"/>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16" name="Shape 516"/>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7"/>
        <p:cNvGrpSpPr/>
        <p:nvPr/>
      </p:nvGrpSpPr>
      <p:grpSpPr>
        <a:xfrm>
          <a:off x="0" y="0"/>
          <a:ext cx="0" cy="0"/>
          <a:chOff x="0" y="0"/>
          <a:chExt cx="0" cy="0"/>
        </a:xfrm>
      </p:grpSpPr>
      <p:sp>
        <p:nvSpPr>
          <p:cNvPr id="518" name="Shape 518"/>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19" name="Shape 519"/>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20" name="Shape 520"/>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541"/>
        <p:cNvGrpSpPr/>
        <p:nvPr/>
      </p:nvGrpSpPr>
      <p:grpSpPr>
        <a:xfrm>
          <a:off x="0" y="0"/>
          <a:ext cx="0" cy="0"/>
          <a:chOff x="0" y="0"/>
          <a:chExt cx="0" cy="0"/>
        </a:xfrm>
      </p:grpSpPr>
      <p:sp>
        <p:nvSpPr>
          <p:cNvPr id="542" name="Shape 542"/>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43" name="Shape 543"/>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44" name="Shape 544"/>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256032" y="1143000"/>
            <a:ext cx="2834640" cy="2377439"/>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32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555" name="Shape 555"/>
          <p:cNvSpPr>
            <a:spLocks noGrp="1"/>
          </p:cNvSpPr>
          <p:nvPr>
            <p:ph type="pic" idx="2"/>
          </p:nvPr>
        </p:nvSpPr>
        <p:spPr>
          <a:xfrm>
            <a:off x="3570644" y="767418"/>
            <a:ext cx="8115230" cy="5330951"/>
          </a:xfrm>
          <a:prstGeom prst="rect">
            <a:avLst/>
          </a:prstGeom>
          <a:solidFill>
            <a:srgbClr val="BFBFBF"/>
          </a:solidFill>
          <a:ln>
            <a:noFill/>
          </a:ln>
        </p:spPr>
        <p:txBody>
          <a:bodyPr lIns="91425" tIns="91425" rIns="91425" bIns="91425" anchor="t" anchorCtr="0"/>
          <a:lstStyle>
            <a:lvl1pPr marL="0" marR="0" lvl="0" indent="0" algn="l" rtl="0">
              <a:lnSpc>
                <a:spcPct val="90000"/>
              </a:lnSpc>
              <a:spcBef>
                <a:spcPts val="1200"/>
              </a:spcBef>
              <a:spcAft>
                <a:spcPts val="0"/>
              </a:spcAft>
              <a:buClr>
                <a:schemeClr val="accent1"/>
              </a:buClr>
              <a:buFont typeface="Noto Sans Symbols"/>
              <a:buNone/>
              <a:defRPr sz="3200" b="0"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2800" b="0"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2400" b="0"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556" name="Shape 556"/>
          <p:cNvSpPr txBox="1">
            <a:spLocks noGrp="1"/>
          </p:cNvSpPr>
          <p:nvPr>
            <p:ph type="body" idx="1"/>
          </p:nvPr>
        </p:nvSpPr>
        <p:spPr>
          <a:xfrm>
            <a:off x="256032" y="3493007"/>
            <a:ext cx="2834640" cy="2322575"/>
          </a:xfrm>
          <a:prstGeom prst="rect">
            <a:avLst/>
          </a:prstGeom>
          <a:noFill/>
          <a:ln>
            <a:noFill/>
          </a:ln>
        </p:spPr>
        <p:txBody>
          <a:bodyPr lIns="91425" tIns="91425" rIns="91425" bIns="91425" anchor="t" anchorCtr="0"/>
          <a:lstStyle>
            <a:lvl1pPr marL="0" marR="0" lvl="0" indent="0" algn="l" rtl="0">
              <a:lnSpc>
                <a:spcPct val="100000"/>
              </a:lnSpc>
              <a:spcBef>
                <a:spcPts val="1200"/>
              </a:spcBef>
              <a:spcAft>
                <a:spcPts val="0"/>
              </a:spcAft>
              <a:buClr>
                <a:schemeClr val="accent1"/>
              </a:buClr>
              <a:buFont typeface="Noto Sans Symbols"/>
              <a:buNone/>
              <a:defRPr sz="1400" b="0" i="0" u="none" strike="noStrike" cap="none">
                <a:solidFill>
                  <a:srgbClr val="FFFFFF"/>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1200" b="0"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000" b="0"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9pPr>
          </a:lstStyle>
          <a:p>
            <a:endParaRPr/>
          </a:p>
        </p:txBody>
      </p:sp>
      <p:sp>
        <p:nvSpPr>
          <p:cNvPr id="557" name="Shape 557"/>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58" name="Shape 558"/>
          <p:cNvSpPr txBox="1">
            <a:spLocks noGrp="1"/>
          </p:cNvSpPr>
          <p:nvPr>
            <p:ph type="ftr" idx="11"/>
          </p:nvPr>
        </p:nvSpPr>
        <p:spPr>
          <a:xfrm>
            <a:off x="3498850"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59" name="Shape 559"/>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096962" y="287337"/>
            <a:ext cx="10058399" cy="1449386"/>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1pPr>
            <a:lvl2pPr marL="0" marR="0" lvl="1"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2pPr>
            <a:lvl3pPr marL="0" marR="0" lvl="2"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3pPr>
            <a:lvl4pPr marL="0" marR="0" lvl="3"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4pPr>
            <a:lvl5pPr marL="0" marR="0" lvl="4"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5pPr>
            <a:lvl6pPr marL="457200" marR="0" lvl="5"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6pPr>
            <a:lvl7pPr marL="914400" marR="0" lvl="6"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7pPr>
            <a:lvl8pPr marL="1371600" marR="0" lvl="7"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8pPr>
            <a:lvl9pPr marL="1828800" marR="0" lvl="8"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4114799" y="-1171575"/>
            <a:ext cx="4022724" cy="10058399"/>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096962" y="6459537"/>
            <a:ext cx="247332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9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72" name="Shape 72"/>
          <p:cNvSpPr txBox="1">
            <a:spLocks noGrp="1"/>
          </p:cNvSpPr>
          <p:nvPr>
            <p:ph type="ftr" idx="11"/>
          </p:nvPr>
        </p:nvSpPr>
        <p:spPr>
          <a:xfrm>
            <a:off x="3686175" y="6459537"/>
            <a:ext cx="4822824"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73" name="Shape 73"/>
          <p:cNvSpPr txBox="1">
            <a:spLocks noGrp="1"/>
          </p:cNvSpPr>
          <p:nvPr>
            <p:ph type="sldNum" idx="12"/>
          </p:nvPr>
        </p:nvSpPr>
        <p:spPr>
          <a:xfrm>
            <a:off x="9901236" y="6459537"/>
            <a:ext cx="131127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orbel"/>
              <a:buNone/>
            </a:pPr>
            <a:fld id="{00000000-1234-1234-1234-123412341234}" type="slidenum">
              <a:rPr lang="en-US" sz="1000" b="0" i="0" u="none">
                <a:solidFill>
                  <a:srgbClr val="FFFFFF"/>
                </a:solidFill>
                <a:latin typeface="Corbel"/>
                <a:ea typeface="Corbel"/>
                <a:cs typeface="Corbel"/>
                <a:sym typeface="Corbel"/>
              </a:rPr>
              <a:t>‹#›</a:t>
            </a:fld>
            <a:endParaRPr lang="en-US" sz="1000" b="0" i="0" u="none">
              <a:solidFill>
                <a:srgbClr val="FFFFFF"/>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1096962" y="287337"/>
            <a:ext cx="10058399" cy="1449386"/>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1pPr>
            <a:lvl2pPr marL="0" marR="0" lvl="1"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2pPr>
            <a:lvl3pPr marL="0" marR="0" lvl="2"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3pPr>
            <a:lvl4pPr marL="0" marR="0" lvl="3"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4pPr>
            <a:lvl5pPr marL="0" marR="0" lvl="4"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5pPr>
            <a:lvl6pPr marL="457200" marR="0" lvl="5"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6pPr>
            <a:lvl7pPr marL="914400" marR="0" lvl="6"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7pPr>
            <a:lvl8pPr marL="1371600" marR="0" lvl="7"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8pPr>
            <a:lvl9pPr marL="1828800" marR="0" lvl="8"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1096962" y="6459537"/>
            <a:ext cx="247332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9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77" name="Shape 77"/>
          <p:cNvSpPr txBox="1">
            <a:spLocks noGrp="1"/>
          </p:cNvSpPr>
          <p:nvPr>
            <p:ph type="ftr" idx="11"/>
          </p:nvPr>
        </p:nvSpPr>
        <p:spPr>
          <a:xfrm>
            <a:off x="3686175" y="6459537"/>
            <a:ext cx="4822824"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78" name="Shape 78"/>
          <p:cNvSpPr txBox="1">
            <a:spLocks noGrp="1"/>
          </p:cNvSpPr>
          <p:nvPr>
            <p:ph type="sldNum" idx="12"/>
          </p:nvPr>
        </p:nvSpPr>
        <p:spPr>
          <a:xfrm>
            <a:off x="9901236" y="6459537"/>
            <a:ext cx="131127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orbel"/>
              <a:buNone/>
            </a:pPr>
            <a:fld id="{00000000-1234-1234-1234-123412341234}" type="slidenum">
              <a:rPr lang="en-US" sz="1000" b="0" i="0" u="none">
                <a:solidFill>
                  <a:srgbClr val="FFFFFF"/>
                </a:solidFill>
                <a:latin typeface="Corbel"/>
                <a:ea typeface="Corbel"/>
                <a:cs typeface="Corbel"/>
                <a:sym typeface="Corbel"/>
              </a:rPr>
              <a:t>‹#›</a:t>
            </a:fld>
            <a:endParaRPr lang="en-US" sz="1000" b="0" i="0" u="none">
              <a:solidFill>
                <a:srgbClr val="FFFFFF"/>
              </a:solidFill>
              <a:latin typeface="Corbel"/>
              <a:ea typeface="Corbel"/>
              <a:cs typeface="Corbel"/>
              <a:sym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1pPr>
            <a:lvl2pPr marL="0" marR="0" lvl="1"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2pPr>
            <a:lvl3pPr marL="0" marR="0" lvl="2"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3pPr>
            <a:lvl4pPr marL="0" marR="0" lvl="3"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4pPr>
            <a:lvl5pPr marL="0" marR="0" lvl="4"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5pPr>
            <a:lvl6pPr marL="457200" marR="0" lvl="5"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6pPr>
            <a:lvl7pPr marL="914400" marR="0" lvl="6"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7pPr>
            <a:lvl8pPr marL="1371600" marR="0" lvl="7"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8pPr>
            <a:lvl9pPr marL="1828800" marR="0" lvl="8"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a:off x="109727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404040"/>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404040"/>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404040"/>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404040"/>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82" name="Shape 82"/>
          <p:cNvSpPr txBox="1">
            <a:spLocks noGrp="1"/>
          </p:cNvSpPr>
          <p:nvPr>
            <p:ph type="body" idx="2"/>
          </p:nvPr>
        </p:nvSpPr>
        <p:spPr>
          <a:xfrm>
            <a:off x="1097279" y="2582333"/>
            <a:ext cx="4937760" cy="3378200"/>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3" name="Shape 83"/>
          <p:cNvSpPr txBox="1">
            <a:spLocks noGrp="1"/>
          </p:cNvSpPr>
          <p:nvPr>
            <p:ph type="body" idx="3"/>
          </p:nvPr>
        </p:nvSpPr>
        <p:spPr>
          <a:xfrm>
            <a:off x="621791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404040"/>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404040"/>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404040"/>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404040"/>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84" name="Shape 84"/>
          <p:cNvSpPr txBox="1">
            <a:spLocks noGrp="1"/>
          </p:cNvSpPr>
          <p:nvPr>
            <p:ph type="body" idx="4"/>
          </p:nvPr>
        </p:nvSpPr>
        <p:spPr>
          <a:xfrm>
            <a:off x="6217919" y="2582333"/>
            <a:ext cx="4937760" cy="3378200"/>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1096962" y="6459537"/>
            <a:ext cx="247332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9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86" name="Shape 86"/>
          <p:cNvSpPr txBox="1">
            <a:spLocks noGrp="1"/>
          </p:cNvSpPr>
          <p:nvPr>
            <p:ph type="ftr" idx="11"/>
          </p:nvPr>
        </p:nvSpPr>
        <p:spPr>
          <a:xfrm>
            <a:off x="3686175" y="6459537"/>
            <a:ext cx="4822824"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87" name="Shape 87"/>
          <p:cNvSpPr txBox="1">
            <a:spLocks noGrp="1"/>
          </p:cNvSpPr>
          <p:nvPr>
            <p:ph type="sldNum" idx="12"/>
          </p:nvPr>
        </p:nvSpPr>
        <p:spPr>
          <a:xfrm>
            <a:off x="9901236" y="6459537"/>
            <a:ext cx="131127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orbel"/>
              <a:buNone/>
            </a:pPr>
            <a:fld id="{00000000-1234-1234-1234-123412341234}" type="slidenum">
              <a:rPr lang="en-US" sz="1000" b="0" i="0" u="none">
                <a:solidFill>
                  <a:srgbClr val="FFFFFF"/>
                </a:solidFill>
                <a:latin typeface="Corbel"/>
                <a:ea typeface="Corbel"/>
                <a:cs typeface="Corbel"/>
                <a:sym typeface="Corbel"/>
              </a:rPr>
              <a:t>‹#›</a:t>
            </a:fld>
            <a:endParaRPr lang="en-US" sz="1000" b="0" i="0" u="none">
              <a:solidFill>
                <a:srgbClr val="FFFFFF"/>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1pPr>
            <a:lvl2pPr marL="0" marR="0" lvl="1"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2pPr>
            <a:lvl3pPr marL="0" marR="0" lvl="2"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3pPr>
            <a:lvl4pPr marL="0" marR="0" lvl="3"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4pPr>
            <a:lvl5pPr marL="0" marR="0" lvl="4"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5pPr>
            <a:lvl6pPr marL="457200" marR="0" lvl="5"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6pPr>
            <a:lvl7pPr marL="914400" marR="0" lvl="6"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7pPr>
            <a:lvl8pPr marL="1371600" marR="0" lvl="7"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8pPr>
            <a:lvl9pPr marL="1828800" marR="0" lvl="8"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9pPr>
          </a:lstStyle>
          <a:p>
            <a:endParaRPr/>
          </a:p>
        </p:txBody>
      </p:sp>
      <p:sp>
        <p:nvSpPr>
          <p:cNvPr id="90" name="Shape 90"/>
          <p:cNvSpPr txBox="1">
            <a:spLocks noGrp="1"/>
          </p:cNvSpPr>
          <p:nvPr>
            <p:ph type="body" idx="1"/>
          </p:nvPr>
        </p:nvSpPr>
        <p:spPr>
          <a:xfrm>
            <a:off x="1097279" y="1845733"/>
            <a:ext cx="4937760" cy="4023360"/>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1" name="Shape 91"/>
          <p:cNvSpPr txBox="1">
            <a:spLocks noGrp="1"/>
          </p:cNvSpPr>
          <p:nvPr>
            <p:ph type="body" idx="2"/>
          </p:nvPr>
        </p:nvSpPr>
        <p:spPr>
          <a:xfrm>
            <a:off x="6217919" y="1845734"/>
            <a:ext cx="4937760" cy="4023360"/>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1096962" y="6459537"/>
            <a:ext cx="247332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9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93" name="Shape 93"/>
          <p:cNvSpPr txBox="1">
            <a:spLocks noGrp="1"/>
          </p:cNvSpPr>
          <p:nvPr>
            <p:ph type="ftr" idx="11"/>
          </p:nvPr>
        </p:nvSpPr>
        <p:spPr>
          <a:xfrm>
            <a:off x="3686175" y="6459537"/>
            <a:ext cx="4822824"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94" name="Shape 94"/>
          <p:cNvSpPr txBox="1">
            <a:spLocks noGrp="1"/>
          </p:cNvSpPr>
          <p:nvPr>
            <p:ph type="sldNum" idx="12"/>
          </p:nvPr>
        </p:nvSpPr>
        <p:spPr>
          <a:xfrm>
            <a:off x="9901236" y="6459537"/>
            <a:ext cx="131127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orbel"/>
              <a:buNone/>
            </a:pPr>
            <a:fld id="{00000000-1234-1234-1234-123412341234}" type="slidenum">
              <a:rPr lang="en-US" sz="1000" b="0" i="0" u="none">
                <a:solidFill>
                  <a:srgbClr val="FFFFFF"/>
                </a:solidFill>
                <a:latin typeface="Corbel"/>
                <a:ea typeface="Corbel"/>
                <a:cs typeface="Corbel"/>
                <a:sym typeface="Corbel"/>
              </a:rPr>
              <a:t>‹#›</a:t>
            </a:fld>
            <a:endParaRPr lang="en-US" sz="1000" b="0" i="0" u="none">
              <a:solidFill>
                <a:srgbClr val="FFFFFF"/>
              </a:solidFill>
              <a:latin typeface="Corbel"/>
              <a:ea typeface="Corbel"/>
              <a:cs typeface="Corbel"/>
              <a:sym typeface="Corbe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77862" y="609600"/>
            <a:ext cx="8596311" cy="1320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4" name="Shape 114"/>
          <p:cNvSpPr txBox="1">
            <a:spLocks noGrp="1"/>
          </p:cNvSpPr>
          <p:nvPr>
            <p:ph type="body" idx="1"/>
          </p:nvPr>
        </p:nvSpPr>
        <p:spPr>
          <a:xfrm>
            <a:off x="677862" y="2160586"/>
            <a:ext cx="8596311" cy="3881436"/>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b="0" i="0" u="none" strike="noStrike" cap="none">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15" name="Shape 115"/>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16" name="Shape 116"/>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17" name="Shape 117"/>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4.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6.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theme" Target="../theme/theme7.xml"/><Relationship Id="rId10"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8.xml"/><Relationship Id="rId1"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762000"/>
            <a:ext cx="9142411" cy="5333999"/>
          </a:xfrm>
          <a:prstGeom prst="rect">
            <a:avLst/>
          </a:pr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7" name="Shape 7"/>
          <p:cNvSpPr/>
          <p:nvPr/>
        </p:nvSpPr>
        <p:spPr>
          <a:xfrm>
            <a:off x="9271000" y="762000"/>
            <a:ext cx="2924175" cy="5333999"/>
          </a:xfrm>
          <a:prstGeom prst="rect">
            <a:avLst/>
          </a:prstGeom>
          <a:solidFill>
            <a:srgbClr val="C8C8C8">
              <a:alpha val="49411"/>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8" name="Shape 8"/>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9" name="Shape 9"/>
          <p:cNvSpPr txBox="1">
            <a:spLocks noGrp="1"/>
          </p:cNvSpPr>
          <p:nvPr>
            <p:ph type="body" idx="1"/>
          </p:nvPr>
        </p:nvSpPr>
        <p:spPr>
          <a:xfrm>
            <a:off x="3868737" y="863600"/>
            <a:ext cx="7315200" cy="5121275"/>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 name="Shape 10"/>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1" name="Shape 11"/>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2" name="Shape 12"/>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Shape 412"/>
          <p:cNvSpPr/>
          <p:nvPr/>
        </p:nvSpPr>
        <p:spPr>
          <a:xfrm>
            <a:off x="0" y="758825"/>
            <a:ext cx="3443286" cy="5330824"/>
          </a:xfrm>
          <a:prstGeom prst="rect">
            <a:avLst/>
          </a:pr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13" name="Shape 413"/>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414" name="Shape 414"/>
          <p:cNvSpPr/>
          <p:nvPr/>
        </p:nvSpPr>
        <p:spPr>
          <a:xfrm>
            <a:off x="11815761" y="758825"/>
            <a:ext cx="384174" cy="5330824"/>
          </a:xfrm>
          <a:prstGeom prst="rect">
            <a:avLst/>
          </a:prstGeom>
          <a:solidFill>
            <a:srgbClr val="C8C8C8">
              <a:alpha val="49411"/>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15" name="Shape 415"/>
          <p:cNvSpPr txBox="1">
            <a:spLocks noGrp="1"/>
          </p:cNvSpPr>
          <p:nvPr>
            <p:ph type="body" idx="1"/>
          </p:nvPr>
        </p:nvSpPr>
        <p:spPr>
          <a:xfrm>
            <a:off x="3868737" y="863600"/>
            <a:ext cx="7315200" cy="5121275"/>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16" name="Shape 416"/>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17" name="Shape 417"/>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418" name="Shape 418"/>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2">
            <a:alphaModFix/>
          </a:blip>
          <a:stretch>
            <a:fillRect/>
          </a:stretch>
        </a:blipFill>
        <a:effectLst/>
      </p:bgPr>
    </p:bg>
    <p:spTree>
      <p:nvGrpSpPr>
        <p:cNvPr id="1" name="Shape 471"/>
        <p:cNvGrpSpPr/>
        <p:nvPr/>
      </p:nvGrpSpPr>
      <p:grpSpPr>
        <a:xfrm>
          <a:off x="0" y="0"/>
          <a:ext cx="0" cy="0"/>
          <a:chOff x="0" y="0"/>
          <a:chExt cx="0" cy="0"/>
        </a:xfrm>
      </p:grpSpPr>
      <p:grpSp>
        <p:nvGrpSpPr>
          <p:cNvPr id="472" name="Shape 472"/>
          <p:cNvGrpSpPr/>
          <p:nvPr/>
        </p:nvGrpSpPr>
        <p:grpSpPr>
          <a:xfrm>
            <a:off x="0" y="228599"/>
            <a:ext cx="2851150" cy="6638925"/>
            <a:chOff x="0" y="0"/>
            <a:chExt cx="2147483647" cy="2147483647"/>
          </a:xfrm>
        </p:grpSpPr>
        <p:sp>
          <p:nvSpPr>
            <p:cNvPr id="473" name="Shape 473"/>
            <p:cNvSpPr/>
            <p:nvPr/>
          </p:nvSpPr>
          <p:spPr>
            <a:xfrm>
              <a:off x="0" y="759034820"/>
              <a:ext cx="75793537" cy="202570010"/>
            </a:xfrm>
            <a:custGeom>
              <a:avLst/>
              <a:gdLst/>
              <a:ahLst/>
              <a:cxnLst/>
              <a:rect l="0" t="0" r="0" b="0"/>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74" name="Shape 474"/>
            <p:cNvSpPr/>
            <p:nvPr/>
          </p:nvSpPr>
          <p:spPr>
            <a:xfrm>
              <a:off x="96847754" y="947135552"/>
              <a:ext cx="487044128" cy="751197147"/>
            </a:xfrm>
            <a:custGeom>
              <a:avLst/>
              <a:gdLst/>
              <a:ahLst/>
              <a:cxnLst/>
              <a:rect l="0" t="0" r="0" b="0"/>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75" name="Shape 475"/>
            <p:cNvSpPr/>
            <p:nvPr/>
          </p:nvSpPr>
          <p:spPr>
            <a:xfrm>
              <a:off x="607752303" y="1688083379"/>
              <a:ext cx="458972423" cy="459399835"/>
            </a:xfrm>
            <a:custGeom>
              <a:avLst/>
              <a:gdLst/>
              <a:ahLst/>
              <a:cxnLst/>
              <a:rect l="0" t="0" r="0" b="0"/>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76" name="Shape 476"/>
            <p:cNvSpPr/>
            <p:nvPr/>
          </p:nvSpPr>
          <p:spPr>
            <a:xfrm>
              <a:off x="722846188" y="2029920504"/>
              <a:ext cx="129129728" cy="117563142"/>
            </a:xfrm>
            <a:custGeom>
              <a:avLst/>
              <a:gdLst/>
              <a:ahLst/>
              <a:cxnLst/>
              <a:rect l="0" t="0" r="0" b="0"/>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77" name="Shape 477"/>
            <p:cNvSpPr/>
            <p:nvPr/>
          </p:nvSpPr>
          <p:spPr>
            <a:xfrm>
              <a:off x="75793517" y="961604802"/>
              <a:ext cx="618980991" cy="1076756031"/>
            </a:xfrm>
            <a:custGeom>
              <a:avLst/>
              <a:gdLst/>
              <a:ahLst/>
              <a:cxnLst/>
              <a:rect l="0" t="0" r="0" b="0"/>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78" name="Shape 478"/>
            <p:cNvSpPr/>
            <p:nvPr/>
          </p:nvSpPr>
          <p:spPr>
            <a:xfrm>
              <a:off x="16843078" y="0"/>
              <a:ext cx="80004730" cy="947135513"/>
            </a:xfrm>
            <a:custGeom>
              <a:avLst/>
              <a:gdLst/>
              <a:ahLst/>
              <a:cxnLst/>
              <a:rect l="0" t="0" r="0" b="0"/>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79" name="Shape 479"/>
            <p:cNvSpPr/>
            <p:nvPr/>
          </p:nvSpPr>
          <p:spPr>
            <a:xfrm>
              <a:off x="58950439" y="878406398"/>
              <a:ext cx="58950531" cy="159765218"/>
            </a:xfrm>
            <a:custGeom>
              <a:avLst/>
              <a:gdLst/>
              <a:ahLst/>
              <a:cxnLst/>
              <a:rect l="0" t="0" r="0" b="0"/>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0" name="Shape 480"/>
            <p:cNvSpPr/>
            <p:nvPr/>
          </p:nvSpPr>
          <p:spPr>
            <a:xfrm>
              <a:off x="579680581" y="1698332587"/>
              <a:ext cx="143165568" cy="331587814"/>
            </a:xfrm>
            <a:custGeom>
              <a:avLst/>
              <a:gdLst/>
              <a:ahLst/>
              <a:cxnLst/>
              <a:rect l="0" t="0" r="0" b="0"/>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1" name="Shape 481"/>
            <p:cNvSpPr/>
            <p:nvPr/>
          </p:nvSpPr>
          <p:spPr>
            <a:xfrm>
              <a:off x="583891072" y="378612980"/>
              <a:ext cx="1563592574" cy="1309470403"/>
            </a:xfrm>
            <a:custGeom>
              <a:avLst/>
              <a:gdLst/>
              <a:ahLst/>
              <a:cxnLst/>
              <a:rect l="0" t="0" r="0" b="0"/>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2" name="Shape 482"/>
            <p:cNvSpPr/>
            <p:nvPr/>
          </p:nvSpPr>
          <p:spPr>
            <a:xfrm>
              <a:off x="694774465" y="2038360781"/>
              <a:ext cx="122112248" cy="109122726"/>
            </a:xfrm>
            <a:custGeom>
              <a:avLst/>
              <a:gdLst/>
              <a:ahLst/>
              <a:cxnLst/>
              <a:rect l="0" t="0" r="0" b="0"/>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3" name="Shape 483"/>
            <p:cNvSpPr/>
            <p:nvPr/>
          </p:nvSpPr>
          <p:spPr>
            <a:xfrm>
              <a:off x="579680581" y="1659747920"/>
              <a:ext cx="28071681" cy="71743732"/>
            </a:xfrm>
            <a:custGeom>
              <a:avLst/>
              <a:gdLst/>
              <a:ahLst/>
              <a:cxnLst/>
              <a:rect l="0" t="0" r="0" b="0"/>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4" name="Shape 484"/>
            <p:cNvSpPr/>
            <p:nvPr/>
          </p:nvSpPr>
          <p:spPr>
            <a:xfrm>
              <a:off x="640034294" y="1946119059"/>
              <a:ext cx="179658753" cy="201364229"/>
            </a:xfrm>
            <a:custGeom>
              <a:avLst/>
              <a:gdLst/>
              <a:ahLst/>
              <a:cxnLst/>
              <a:rect l="0" t="0" r="0" b="0"/>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485" name="Shape 485"/>
          <p:cNvGrpSpPr/>
          <p:nvPr/>
        </p:nvGrpSpPr>
        <p:grpSpPr>
          <a:xfrm>
            <a:off x="26986" y="0"/>
            <a:ext cx="2357437" cy="6853237"/>
            <a:chOff x="0" y="0"/>
            <a:chExt cx="2147483647" cy="2147483646"/>
          </a:xfrm>
        </p:grpSpPr>
        <p:sp>
          <p:nvSpPr>
            <p:cNvPr id="486" name="Shape 486"/>
            <p:cNvSpPr/>
            <p:nvPr/>
          </p:nvSpPr>
          <p:spPr>
            <a:xfrm>
              <a:off x="0" y="0"/>
              <a:ext cx="450447748" cy="1378919865"/>
            </a:xfrm>
            <a:custGeom>
              <a:avLst/>
              <a:gdLst/>
              <a:ahLst/>
              <a:cxnLst/>
              <a:rect l="0" t="0" r="0" b="0"/>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7" name="Shape 487"/>
            <p:cNvSpPr/>
            <p:nvPr/>
          </p:nvSpPr>
          <p:spPr>
            <a:xfrm>
              <a:off x="476637487" y="1352668330"/>
              <a:ext cx="385849199" cy="495258668"/>
            </a:xfrm>
            <a:custGeom>
              <a:avLst/>
              <a:gdLst/>
              <a:ahLst/>
              <a:cxnLst/>
              <a:rect l="0" t="0" r="0" b="0"/>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8" name="Shape 488"/>
            <p:cNvSpPr/>
            <p:nvPr/>
          </p:nvSpPr>
          <p:spPr>
            <a:xfrm>
              <a:off x="892166525" y="1837121448"/>
              <a:ext cx="392832866" cy="310362177"/>
            </a:xfrm>
            <a:custGeom>
              <a:avLst/>
              <a:gdLst/>
              <a:ahLst/>
              <a:cxnLst/>
              <a:rect l="0" t="0" r="0" b="0"/>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89" name="Shape 489"/>
            <p:cNvSpPr/>
            <p:nvPr/>
          </p:nvSpPr>
          <p:spPr>
            <a:xfrm>
              <a:off x="450448072" y="1367676376"/>
              <a:ext cx="502825373" cy="700565853"/>
            </a:xfrm>
            <a:custGeom>
              <a:avLst/>
              <a:gdLst/>
              <a:ahLst/>
              <a:cxnLst/>
              <a:rect l="0" t="0" r="0" b="0"/>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0" name="Shape 490"/>
            <p:cNvSpPr/>
            <p:nvPr/>
          </p:nvSpPr>
          <p:spPr>
            <a:xfrm>
              <a:off x="401561977" y="404173292"/>
              <a:ext cx="158879408" cy="948495095"/>
            </a:xfrm>
            <a:custGeom>
              <a:avLst/>
              <a:gdLst/>
              <a:ahLst/>
              <a:cxnLst/>
              <a:rect l="0" t="0" r="0" b="0"/>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1" name="Shape 491"/>
            <p:cNvSpPr/>
            <p:nvPr/>
          </p:nvSpPr>
          <p:spPr>
            <a:xfrm>
              <a:off x="988191794" y="2059237328"/>
              <a:ext cx="122214502" cy="88246249"/>
            </a:xfrm>
            <a:custGeom>
              <a:avLst/>
              <a:gdLst/>
              <a:ahLst/>
              <a:cxnLst/>
              <a:rect l="0" t="0" r="0" b="0"/>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2" name="Shape 492"/>
            <p:cNvSpPr/>
            <p:nvPr/>
          </p:nvSpPr>
          <p:spPr>
            <a:xfrm>
              <a:off x="432988832" y="1287234423"/>
              <a:ext cx="75075174" cy="160283849"/>
            </a:xfrm>
            <a:custGeom>
              <a:avLst/>
              <a:gdLst/>
              <a:ahLst/>
              <a:cxnLst/>
              <a:rect l="0" t="0" r="0" b="0"/>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3" name="Shape 493"/>
            <p:cNvSpPr/>
            <p:nvPr/>
          </p:nvSpPr>
          <p:spPr>
            <a:xfrm>
              <a:off x="862485484" y="985877047"/>
              <a:ext cx="1284998162" cy="851244291"/>
            </a:xfrm>
            <a:custGeom>
              <a:avLst/>
              <a:gdLst/>
              <a:ahLst/>
              <a:cxnLst/>
              <a:rect l="0" t="0" r="0" b="0"/>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4" name="Shape 494"/>
            <p:cNvSpPr/>
            <p:nvPr/>
          </p:nvSpPr>
          <p:spPr>
            <a:xfrm>
              <a:off x="953273313" y="2068241850"/>
              <a:ext cx="109993601" cy="79241356"/>
            </a:xfrm>
            <a:custGeom>
              <a:avLst/>
              <a:gdLst/>
              <a:ahLst/>
              <a:cxnLst/>
              <a:rect l="0" t="0" r="0" b="0"/>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5" name="Shape 495"/>
            <p:cNvSpPr/>
            <p:nvPr/>
          </p:nvSpPr>
          <p:spPr>
            <a:xfrm>
              <a:off x="862485484" y="1847926989"/>
              <a:ext cx="125706343" cy="211310291"/>
            </a:xfrm>
            <a:custGeom>
              <a:avLst/>
              <a:gdLst/>
              <a:ahLst/>
              <a:cxnLst/>
              <a:rect l="0" t="0" r="0" b="0"/>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6" name="Shape 496"/>
            <p:cNvSpPr/>
            <p:nvPr/>
          </p:nvSpPr>
          <p:spPr>
            <a:xfrm>
              <a:off x="862485484" y="1808906374"/>
              <a:ext cx="34918430" cy="71437473"/>
            </a:xfrm>
            <a:custGeom>
              <a:avLst/>
              <a:gdLst/>
              <a:ahLst/>
              <a:cxnLst/>
              <a:rect l="0" t="0" r="0" b="0"/>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7" name="Shape 497"/>
            <p:cNvSpPr/>
            <p:nvPr/>
          </p:nvSpPr>
          <p:spPr>
            <a:xfrm>
              <a:off x="892166525" y="1981196670"/>
              <a:ext cx="192051363" cy="166286976"/>
            </a:xfrm>
            <a:custGeom>
              <a:avLst/>
              <a:gdLst/>
              <a:ahLst/>
              <a:cxnLst/>
              <a:rect l="0" t="0" r="0" b="0"/>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sp>
        <p:nvSpPr>
          <p:cNvPr id="498" name="Shape 498"/>
          <p:cNvSpPr/>
          <p:nvPr/>
        </p:nvSpPr>
        <p:spPr>
          <a:xfrm>
            <a:off x="0" y="0"/>
            <a:ext cx="182561" cy="68580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499" name="Shape 499"/>
          <p:cNvSpPr txBox="1">
            <a:spLocks noGrp="1"/>
          </p:cNvSpPr>
          <p:nvPr>
            <p:ph type="title"/>
          </p:nvPr>
        </p:nvSpPr>
        <p:spPr>
          <a:xfrm>
            <a:off x="2592386" y="623887"/>
            <a:ext cx="8912225" cy="128111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00" name="Shape 500"/>
          <p:cNvSpPr txBox="1">
            <a:spLocks noGrp="1"/>
          </p:cNvSpPr>
          <p:nvPr>
            <p:ph type="body" idx="1"/>
          </p:nvPr>
        </p:nvSpPr>
        <p:spPr>
          <a:xfrm>
            <a:off x="2589211" y="2133600"/>
            <a:ext cx="8915400" cy="3886200"/>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01" name="Shape 501"/>
          <p:cNvSpPr txBox="1">
            <a:spLocks noGrp="1"/>
          </p:cNvSpPr>
          <p:nvPr>
            <p:ph type="dt" idx="10"/>
          </p:nvPr>
        </p:nvSpPr>
        <p:spPr>
          <a:xfrm>
            <a:off x="10361611" y="6130925"/>
            <a:ext cx="1146174" cy="369886"/>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02" name="Shape 502"/>
          <p:cNvSpPr txBox="1">
            <a:spLocks noGrp="1"/>
          </p:cNvSpPr>
          <p:nvPr>
            <p:ph type="ftr" idx="11"/>
          </p:nvPr>
        </p:nvSpPr>
        <p:spPr>
          <a:xfrm>
            <a:off x="2589211" y="6135687"/>
            <a:ext cx="76199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03" name="Shape 503"/>
          <p:cNvSpPr txBox="1">
            <a:spLocks noGrp="1"/>
          </p:cNvSpPr>
          <p:nvPr>
            <p:ph type="sldNum" idx="12"/>
          </p:nvPr>
        </p:nvSpPr>
        <p:spPr>
          <a:xfrm>
            <a:off x="531812" y="787400"/>
            <a:ext cx="779462"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Century Gothic"/>
              <a:buNone/>
            </a:pPr>
            <a:fld id="{00000000-1234-1234-1234-123412341234}" type="slidenum">
              <a:rPr lang="en-US" sz="2000" b="0" i="0" u="none">
                <a:solidFill>
                  <a:srgbClr val="FEFFFF"/>
                </a:solidFill>
                <a:latin typeface="Century Gothic"/>
                <a:ea typeface="Century Gothic"/>
                <a:cs typeface="Century Gothic"/>
                <a:sym typeface="Century Gothic"/>
              </a:rPr>
              <a:t>‹#›</a:t>
            </a:fld>
            <a:endParaRPr lang="en-US" sz="2000" b="0" i="0" u="none">
              <a:solidFill>
                <a:srgbClr val="FEFFFF"/>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506" name="Shape 506"/>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07" name="Shape 507"/>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08" name="Shape 508"/>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09" name="Shape 509"/>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a:gsLst>
            <a:gs pos="0">
              <a:srgbClr val="D772AC"/>
            </a:gs>
            <a:gs pos="50000">
              <a:srgbClr val="B55CAB"/>
            </a:gs>
            <a:gs pos="100000">
              <a:srgbClr val="3D1B5F"/>
            </a:gs>
          </a:gsLst>
          <a:lin ang="2520000" scaled="0"/>
        </a:gradFill>
        <a:effectLst/>
      </p:bgPr>
    </p:bg>
    <p:spTree>
      <p:nvGrpSpPr>
        <p:cNvPr id="1" name="Shape 521"/>
        <p:cNvGrpSpPr/>
        <p:nvPr/>
      </p:nvGrpSpPr>
      <p:grpSpPr>
        <a:xfrm>
          <a:off x="0" y="0"/>
          <a:ext cx="0" cy="0"/>
          <a:chOff x="0" y="0"/>
          <a:chExt cx="0" cy="0"/>
        </a:xfrm>
      </p:grpSpPr>
      <p:pic>
        <p:nvPicPr>
          <p:cNvPr id="522" name="Shape 522" descr="hashOverlay-FullResolve.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23" name="Shape 523"/>
          <p:cNvSpPr txBox="1">
            <a:spLocks noGrp="1"/>
          </p:cNvSpPr>
          <p:nvPr>
            <p:ph type="title"/>
          </p:nvPr>
        </p:nvSpPr>
        <p:spPr>
          <a:xfrm>
            <a:off x="681037" y="752475"/>
            <a:ext cx="9613899" cy="1081086"/>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5pPr>
            <a:lvl6pPr marL="457200" marR="0" lvl="5"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6pPr>
            <a:lvl7pPr marL="914400" marR="0" lvl="6"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7pPr>
            <a:lvl8pPr marL="1371600" marR="0" lvl="7"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8pPr>
            <a:lvl9pPr marL="1828800" marR="0" lvl="8"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9pPr>
          </a:lstStyle>
          <a:p>
            <a:endParaRPr/>
          </a:p>
        </p:txBody>
      </p:sp>
      <p:sp>
        <p:nvSpPr>
          <p:cNvPr id="524" name="Shape 524"/>
          <p:cNvSpPr txBox="1">
            <a:spLocks noGrp="1"/>
          </p:cNvSpPr>
          <p:nvPr>
            <p:ph type="body" idx="1"/>
          </p:nvPr>
        </p:nvSpPr>
        <p:spPr>
          <a:xfrm>
            <a:off x="681037" y="2336800"/>
            <a:ext cx="9613899" cy="3598862"/>
          </a:xfrm>
          <a:prstGeom prst="rect">
            <a:avLst/>
          </a:prstGeom>
          <a:noFill/>
          <a:ln>
            <a:noFill/>
          </a:ln>
        </p:spPr>
        <p:txBody>
          <a:bodyPr lIns="91425" tIns="91425" rIns="91425" bIns="91425" anchor="t" anchorCtr="0"/>
          <a:lstStyle>
            <a:lvl1pPr marL="228600" marR="0" lvl="0" indent="-76200" algn="l" rtl="0">
              <a:lnSpc>
                <a:spcPct val="90000"/>
              </a:lnSpc>
              <a:spcBef>
                <a:spcPts val="1000"/>
              </a:spcBef>
              <a:spcAft>
                <a:spcPts val="0"/>
              </a:spcAft>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spcAft>
                <a:spcPts val="0"/>
              </a:spcAft>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spcAft>
                <a:spcPts val="0"/>
              </a:spcAft>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525" name="Shape 525"/>
          <p:cNvSpPr txBox="1">
            <a:spLocks noGrp="1"/>
          </p:cNvSpPr>
          <p:nvPr>
            <p:ph type="dt" idx="10"/>
          </p:nvPr>
        </p:nvSpPr>
        <p:spPr>
          <a:xfrm>
            <a:off x="7551736" y="5935662"/>
            <a:ext cx="27431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26" name="Shape 526"/>
          <p:cNvSpPr txBox="1">
            <a:spLocks noGrp="1"/>
          </p:cNvSpPr>
          <p:nvPr>
            <p:ph type="ftr" idx="11"/>
          </p:nvPr>
        </p:nvSpPr>
        <p:spPr>
          <a:xfrm>
            <a:off x="681037" y="5935662"/>
            <a:ext cx="68707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27" name="Shape 527"/>
          <p:cNvSpPr txBox="1">
            <a:spLocks noGrp="1"/>
          </p:cNvSpPr>
          <p:nvPr>
            <p:ph type="sldNum" idx="12"/>
          </p:nvPr>
        </p:nvSpPr>
        <p:spPr>
          <a:xfrm>
            <a:off x="10729911" y="752475"/>
            <a:ext cx="1154111" cy="10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orbel"/>
              <a:buNone/>
            </a:pPr>
            <a:fld id="{00000000-1234-1234-1234-123412341234}" type="slidenum">
              <a:rPr lang="en-US" sz="3600" b="0" i="0" u="none">
                <a:solidFill>
                  <a:srgbClr val="FFFFFF"/>
                </a:solidFill>
                <a:latin typeface="Corbel"/>
                <a:ea typeface="Corbel"/>
                <a:cs typeface="Corbel"/>
                <a:sym typeface="Corbel"/>
              </a:rPr>
              <a:t>‹#›</a:t>
            </a:fld>
            <a:endParaRPr lang="en-US" sz="3600" b="0" i="0" u="none">
              <a:solidFill>
                <a:srgbClr val="FFFFFF"/>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a:gsLst>
            <a:gs pos="0">
              <a:srgbClr val="F78925"/>
            </a:gs>
            <a:gs pos="50000">
              <a:srgbClr val="D54209"/>
            </a:gs>
            <a:gs pos="100000">
              <a:srgbClr val="8D0000"/>
            </a:gs>
          </a:gsLst>
          <a:lin ang="2520000" scaled="0"/>
        </a:gradFill>
        <a:effectLst/>
      </p:bgPr>
    </p:bg>
    <p:spTree>
      <p:nvGrpSpPr>
        <p:cNvPr id="1" name="Shape 528"/>
        <p:cNvGrpSpPr/>
        <p:nvPr/>
      </p:nvGrpSpPr>
      <p:grpSpPr>
        <a:xfrm>
          <a:off x="0" y="0"/>
          <a:ext cx="0" cy="0"/>
          <a:chOff x="0" y="0"/>
          <a:chExt cx="0" cy="0"/>
        </a:xfrm>
      </p:grpSpPr>
      <p:pic>
        <p:nvPicPr>
          <p:cNvPr id="529" name="Shape 529" descr="hashOverlay-FullResolve.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0" name="Shape 530"/>
          <p:cNvSpPr txBox="1">
            <a:spLocks noGrp="1"/>
          </p:cNvSpPr>
          <p:nvPr>
            <p:ph type="title"/>
          </p:nvPr>
        </p:nvSpPr>
        <p:spPr>
          <a:xfrm>
            <a:off x="681037" y="752475"/>
            <a:ext cx="9613899" cy="1081086"/>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5pPr>
            <a:lvl6pPr marL="457200" marR="0" lvl="5"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6pPr>
            <a:lvl7pPr marL="914400" marR="0" lvl="6"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7pPr>
            <a:lvl8pPr marL="1371600" marR="0" lvl="7"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8pPr>
            <a:lvl9pPr marL="1828800" marR="0" lvl="8"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9pPr>
          </a:lstStyle>
          <a:p>
            <a:endParaRPr/>
          </a:p>
        </p:txBody>
      </p:sp>
      <p:sp>
        <p:nvSpPr>
          <p:cNvPr id="531" name="Shape 531"/>
          <p:cNvSpPr txBox="1">
            <a:spLocks noGrp="1"/>
          </p:cNvSpPr>
          <p:nvPr>
            <p:ph type="body" idx="1"/>
          </p:nvPr>
        </p:nvSpPr>
        <p:spPr>
          <a:xfrm>
            <a:off x="681037" y="2336800"/>
            <a:ext cx="9613899" cy="3598862"/>
          </a:xfrm>
          <a:prstGeom prst="rect">
            <a:avLst/>
          </a:prstGeom>
          <a:noFill/>
          <a:ln>
            <a:noFill/>
          </a:ln>
        </p:spPr>
        <p:txBody>
          <a:bodyPr lIns="91425" tIns="91425" rIns="91425" bIns="91425" anchor="t" anchorCtr="0"/>
          <a:lstStyle>
            <a:lvl1pPr marL="228600" marR="0" lvl="0" indent="-76200" algn="l" rtl="0">
              <a:lnSpc>
                <a:spcPct val="90000"/>
              </a:lnSpc>
              <a:spcBef>
                <a:spcPts val="1000"/>
              </a:spcBef>
              <a:spcAft>
                <a:spcPts val="0"/>
              </a:spcAft>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spcAft>
                <a:spcPts val="0"/>
              </a:spcAft>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spcAft>
                <a:spcPts val="0"/>
              </a:spcAft>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532" name="Shape 532"/>
          <p:cNvSpPr txBox="1">
            <a:spLocks noGrp="1"/>
          </p:cNvSpPr>
          <p:nvPr>
            <p:ph type="dt" idx="10"/>
          </p:nvPr>
        </p:nvSpPr>
        <p:spPr>
          <a:xfrm>
            <a:off x="7551736" y="5935662"/>
            <a:ext cx="27431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33" name="Shape 533"/>
          <p:cNvSpPr txBox="1">
            <a:spLocks noGrp="1"/>
          </p:cNvSpPr>
          <p:nvPr>
            <p:ph type="ftr" idx="11"/>
          </p:nvPr>
        </p:nvSpPr>
        <p:spPr>
          <a:xfrm>
            <a:off x="681037" y="5935662"/>
            <a:ext cx="68707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534" name="Shape 534"/>
          <p:cNvSpPr txBox="1">
            <a:spLocks noGrp="1"/>
          </p:cNvSpPr>
          <p:nvPr>
            <p:ph type="sldNum" idx="12"/>
          </p:nvPr>
        </p:nvSpPr>
        <p:spPr>
          <a:xfrm>
            <a:off x="10729911" y="752475"/>
            <a:ext cx="1154111" cy="10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orbel"/>
              <a:buNone/>
            </a:pPr>
            <a:fld id="{00000000-1234-1234-1234-123412341234}" type="slidenum">
              <a:rPr lang="en-US" sz="3600" b="0" i="0" u="none">
                <a:solidFill>
                  <a:srgbClr val="FFFFFF"/>
                </a:solidFill>
                <a:latin typeface="Corbel"/>
                <a:ea typeface="Corbel"/>
                <a:cs typeface="Corbel"/>
                <a:sym typeface="Corbel"/>
              </a:rPr>
              <a:t>‹#›</a:t>
            </a:fld>
            <a:endParaRPr lang="en-US" sz="3600" b="0" i="0" u="none">
              <a:solidFill>
                <a:srgbClr val="FFFFFF"/>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537" name="Shape 537"/>
          <p:cNvSpPr txBox="1">
            <a:spLocks noGrp="1"/>
          </p:cNvSpPr>
          <p:nvPr>
            <p:ph type="body" idx="1"/>
          </p:nvPr>
        </p:nvSpPr>
        <p:spPr>
          <a:xfrm>
            <a:off x="3868737" y="863600"/>
            <a:ext cx="7315200" cy="5121275"/>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538" name="Shape 538"/>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39" name="Shape 539"/>
          <p:cNvSpPr txBox="1">
            <a:spLocks noGrp="1"/>
          </p:cNvSpPr>
          <p:nvPr>
            <p:ph type="ftr" idx="11"/>
          </p:nvPr>
        </p:nvSpPr>
        <p:spPr>
          <a:xfrm>
            <a:off x="3868737"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40" name="Shape 540"/>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Shape 546"/>
          <p:cNvSpPr/>
          <p:nvPr/>
        </p:nvSpPr>
        <p:spPr>
          <a:xfrm>
            <a:off x="0" y="758825"/>
            <a:ext cx="3443286" cy="5330824"/>
          </a:xfrm>
          <a:prstGeom prst="rect">
            <a:avLst/>
          </a:pr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547" name="Shape 547"/>
          <p:cNvSpPr/>
          <p:nvPr/>
        </p:nvSpPr>
        <p:spPr>
          <a:xfrm>
            <a:off x="11815761" y="758825"/>
            <a:ext cx="384174" cy="5330824"/>
          </a:xfrm>
          <a:prstGeom prst="rect">
            <a:avLst/>
          </a:prstGeom>
          <a:solidFill>
            <a:srgbClr val="C8C8C8">
              <a:alpha val="49411"/>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548" name="Shape 548"/>
          <p:cNvSpPr txBox="1">
            <a:spLocks noGrp="1"/>
          </p:cNvSpPr>
          <p:nvPr>
            <p:ph type="title"/>
          </p:nvPr>
        </p:nvSpPr>
        <p:spPr>
          <a:xfrm>
            <a:off x="252412" y="1123950"/>
            <a:ext cx="2947986" cy="46005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1pPr>
            <a:lvl2pPr marL="0" marR="0" lvl="1"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2pPr>
            <a:lvl3pPr marL="0" marR="0" lvl="2"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3pPr>
            <a:lvl4pPr marL="0" marR="0" lvl="3"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4pPr>
            <a:lvl5pPr marL="0" marR="0" lvl="4"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5pPr>
            <a:lvl6pPr marL="457200" marR="0" lvl="5"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6pPr>
            <a:lvl7pPr marL="914400" marR="0" lvl="6"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7pPr>
            <a:lvl8pPr marL="1371600" marR="0" lvl="7"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8pPr>
            <a:lvl9pPr marL="1828800" marR="0" lvl="8" indent="0" algn="l" rtl="0">
              <a:lnSpc>
                <a:spcPct val="90000"/>
              </a:lnSpc>
              <a:spcBef>
                <a:spcPts val="0"/>
              </a:spcBef>
              <a:spcAft>
                <a:spcPts val="0"/>
              </a:spcAft>
              <a:buNone/>
              <a:defRPr sz="3600" b="0" i="0" u="none" strike="noStrike" cap="none">
                <a:solidFill>
                  <a:srgbClr val="FFFFFF"/>
                </a:solidFill>
                <a:latin typeface="Corbel"/>
                <a:ea typeface="Corbel"/>
                <a:cs typeface="Corbel"/>
                <a:sym typeface="Corbel"/>
              </a:defRPr>
            </a:lvl9pPr>
          </a:lstStyle>
          <a:p>
            <a:endParaRPr/>
          </a:p>
        </p:txBody>
      </p:sp>
      <p:sp>
        <p:nvSpPr>
          <p:cNvPr id="549" name="Shape 549"/>
          <p:cNvSpPr txBox="1">
            <a:spLocks noGrp="1"/>
          </p:cNvSpPr>
          <p:nvPr>
            <p:ph type="body" idx="1"/>
          </p:nvPr>
        </p:nvSpPr>
        <p:spPr>
          <a:xfrm>
            <a:off x="3868737" y="863600"/>
            <a:ext cx="7315200" cy="5121275"/>
          </a:xfrm>
          <a:prstGeom prst="rect">
            <a:avLst/>
          </a:prstGeom>
          <a:noFill/>
          <a:ln>
            <a:noFill/>
          </a:ln>
        </p:spPr>
        <p:txBody>
          <a:bodyPr lIns="91425" tIns="91425" rIns="91425" bIns="91425" anchor="ctr" anchorCtr="0"/>
          <a:lstStyle>
            <a:lvl1pPr marL="182563" marR="0" lvl="0" indent="-55562" algn="l" rtl="0">
              <a:lnSpc>
                <a:spcPct val="90000"/>
              </a:lnSpc>
              <a:spcBef>
                <a:spcPts val="1200"/>
              </a:spcBef>
              <a:spcAft>
                <a:spcPts val="0"/>
              </a:spcAft>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550" name="Shape 550"/>
          <p:cNvSpPr txBox="1">
            <a:spLocks noGrp="1"/>
          </p:cNvSpPr>
          <p:nvPr>
            <p:ph type="dt" idx="10"/>
          </p:nvPr>
        </p:nvSpPr>
        <p:spPr>
          <a:xfrm>
            <a:off x="261937" y="6356350"/>
            <a:ext cx="27431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100" b="0" i="0" u="none">
                <a:solidFill>
                  <a:srgbClr val="7F7F7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51" name="Shape 551"/>
          <p:cNvSpPr txBox="1">
            <a:spLocks noGrp="1"/>
          </p:cNvSpPr>
          <p:nvPr>
            <p:ph type="ftr" idx="11"/>
          </p:nvPr>
        </p:nvSpPr>
        <p:spPr>
          <a:xfrm>
            <a:off x="3498850" y="6356350"/>
            <a:ext cx="591185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52" name="Shape 552"/>
          <p:cNvSpPr txBox="1">
            <a:spLocks noGrp="1"/>
          </p:cNvSpPr>
          <p:nvPr>
            <p:ph type="sldNum" idx="12"/>
          </p:nvPr>
        </p:nvSpPr>
        <p:spPr>
          <a:xfrm>
            <a:off x="10634661" y="6356350"/>
            <a:ext cx="153035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1" i="0" u="none">
                <a:solidFill>
                  <a:schemeClr val="accent1"/>
                </a:solidFill>
                <a:latin typeface="Corbel"/>
                <a:ea typeface="Corbel"/>
                <a:cs typeface="Corbel"/>
                <a:sym typeface="Corbel"/>
              </a:rPr>
              <a:t>‹#›</a:t>
            </a:fld>
            <a:endParaRPr lang="en-US" sz="1200" b="1" i="0" u="none">
              <a:solidFill>
                <a:schemeClr val="accen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78925"/>
            </a:gs>
            <a:gs pos="50000">
              <a:srgbClr val="D54209"/>
            </a:gs>
            <a:gs pos="100000">
              <a:srgbClr val="8D0000"/>
            </a:gs>
          </a:gsLst>
          <a:lin ang="2520000" scaled="0"/>
        </a:gradFill>
        <a:effectLst/>
      </p:bgPr>
    </p:bg>
    <p:spTree>
      <p:nvGrpSpPr>
        <p:cNvPr id="1" name="Shape 19"/>
        <p:cNvGrpSpPr/>
        <p:nvPr/>
      </p:nvGrpSpPr>
      <p:grpSpPr>
        <a:xfrm>
          <a:off x="0" y="0"/>
          <a:ext cx="0" cy="0"/>
          <a:chOff x="0" y="0"/>
          <a:chExt cx="0" cy="0"/>
        </a:xfrm>
      </p:grpSpPr>
      <p:pic>
        <p:nvPicPr>
          <p:cNvPr id="20" name="Shape 20" descr="hashOverlay-FullResolv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1" name="Shape 21" descr="HD-ShadowLong.png"/>
          <p:cNvPicPr preferRelativeResize="0"/>
          <p:nvPr/>
        </p:nvPicPr>
        <p:blipFill rotWithShape="1">
          <a:blip r:embed="rId4">
            <a:alphaModFix/>
          </a:blip>
          <a:srcRect/>
          <a:stretch/>
        </p:blipFill>
        <p:spPr>
          <a:xfrm>
            <a:off x="0" y="1970086"/>
            <a:ext cx="10437812" cy="320675"/>
          </a:xfrm>
          <a:prstGeom prst="rect">
            <a:avLst/>
          </a:prstGeom>
          <a:noFill/>
          <a:ln>
            <a:noFill/>
          </a:ln>
        </p:spPr>
      </p:pic>
      <p:pic>
        <p:nvPicPr>
          <p:cNvPr id="22" name="Shape 22" descr="HD-ShadowShort.png"/>
          <p:cNvPicPr preferRelativeResize="0"/>
          <p:nvPr/>
        </p:nvPicPr>
        <p:blipFill rotWithShape="1">
          <a:blip r:embed="rId5">
            <a:alphaModFix/>
          </a:blip>
          <a:srcRect/>
          <a:stretch/>
        </p:blipFill>
        <p:spPr>
          <a:xfrm>
            <a:off x="10585450" y="1971675"/>
            <a:ext cx="1603375" cy="144462"/>
          </a:xfrm>
          <a:prstGeom prst="rect">
            <a:avLst/>
          </a:prstGeom>
          <a:noFill/>
          <a:ln>
            <a:noFill/>
          </a:ln>
        </p:spPr>
      </p:pic>
      <p:sp>
        <p:nvSpPr>
          <p:cNvPr id="23" name="Shape 23"/>
          <p:cNvSpPr/>
          <p:nvPr/>
        </p:nvSpPr>
        <p:spPr>
          <a:xfrm>
            <a:off x="0" y="609600"/>
            <a:ext cx="10437812" cy="1368425"/>
          </a:xfrm>
          <a:prstGeom prst="rect">
            <a:avLst/>
          </a:prstGeom>
          <a:solidFill>
            <a:srgbClr val="262626"/>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orbel"/>
              <a:ea typeface="Corbel"/>
              <a:cs typeface="Corbel"/>
              <a:sym typeface="Corbel"/>
            </a:endParaRPr>
          </a:p>
        </p:txBody>
      </p:sp>
      <p:sp>
        <p:nvSpPr>
          <p:cNvPr id="24" name="Shape 24"/>
          <p:cNvSpPr/>
          <p:nvPr/>
        </p:nvSpPr>
        <p:spPr>
          <a:xfrm>
            <a:off x="10585450" y="609600"/>
            <a:ext cx="1603375" cy="1368425"/>
          </a:xfrm>
          <a:prstGeom prst="rect">
            <a:avLst/>
          </a:pr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orbel"/>
              <a:ea typeface="Corbel"/>
              <a:cs typeface="Corbel"/>
              <a:sym typeface="Corbel"/>
            </a:endParaRPr>
          </a:p>
        </p:txBody>
      </p:sp>
      <p:sp>
        <p:nvSpPr>
          <p:cNvPr id="25" name="Shape 25"/>
          <p:cNvSpPr txBox="1">
            <a:spLocks noGrp="1"/>
          </p:cNvSpPr>
          <p:nvPr>
            <p:ph type="title"/>
          </p:nvPr>
        </p:nvSpPr>
        <p:spPr>
          <a:xfrm>
            <a:off x="681037" y="752475"/>
            <a:ext cx="9613899" cy="1081086"/>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5pPr>
            <a:lvl6pPr marL="457200" marR="0" lvl="5"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6pPr>
            <a:lvl7pPr marL="914400" marR="0" lvl="6"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7pPr>
            <a:lvl8pPr marL="1371600" marR="0" lvl="7"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8pPr>
            <a:lvl9pPr marL="1828800" marR="0" lvl="8"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9pPr>
          </a:lstStyle>
          <a:p>
            <a:endParaRPr/>
          </a:p>
        </p:txBody>
      </p:sp>
      <p:sp>
        <p:nvSpPr>
          <p:cNvPr id="26" name="Shape 26"/>
          <p:cNvSpPr txBox="1">
            <a:spLocks noGrp="1"/>
          </p:cNvSpPr>
          <p:nvPr>
            <p:ph type="body" idx="1"/>
          </p:nvPr>
        </p:nvSpPr>
        <p:spPr>
          <a:xfrm>
            <a:off x="681037" y="2336800"/>
            <a:ext cx="9613899" cy="3598862"/>
          </a:xfrm>
          <a:prstGeom prst="rect">
            <a:avLst/>
          </a:prstGeom>
          <a:noFill/>
          <a:ln>
            <a:noFill/>
          </a:ln>
        </p:spPr>
        <p:txBody>
          <a:bodyPr lIns="91425" tIns="91425" rIns="91425" bIns="91425" anchor="t" anchorCtr="0"/>
          <a:lstStyle>
            <a:lvl1pPr marL="228600" marR="0" lvl="0" indent="-76200" algn="l" rtl="0">
              <a:lnSpc>
                <a:spcPct val="90000"/>
              </a:lnSpc>
              <a:spcBef>
                <a:spcPts val="1000"/>
              </a:spcBef>
              <a:spcAft>
                <a:spcPts val="0"/>
              </a:spcAft>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spcAft>
                <a:spcPts val="0"/>
              </a:spcAft>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spcAft>
                <a:spcPts val="0"/>
              </a:spcAft>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27" name="Shape 27"/>
          <p:cNvSpPr txBox="1">
            <a:spLocks noGrp="1"/>
          </p:cNvSpPr>
          <p:nvPr>
            <p:ph type="dt" idx="10"/>
          </p:nvPr>
        </p:nvSpPr>
        <p:spPr>
          <a:xfrm>
            <a:off x="7551736" y="5935662"/>
            <a:ext cx="27431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28" name="Shape 28"/>
          <p:cNvSpPr txBox="1">
            <a:spLocks noGrp="1"/>
          </p:cNvSpPr>
          <p:nvPr>
            <p:ph type="ftr" idx="11"/>
          </p:nvPr>
        </p:nvSpPr>
        <p:spPr>
          <a:xfrm>
            <a:off x="681037" y="5935662"/>
            <a:ext cx="68707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29" name="Shape 29"/>
          <p:cNvSpPr txBox="1">
            <a:spLocks noGrp="1"/>
          </p:cNvSpPr>
          <p:nvPr>
            <p:ph type="sldNum" idx="12"/>
          </p:nvPr>
        </p:nvSpPr>
        <p:spPr>
          <a:xfrm>
            <a:off x="10729911" y="752475"/>
            <a:ext cx="1154111" cy="10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orbel"/>
              <a:buNone/>
            </a:pPr>
            <a:fld id="{00000000-1234-1234-1234-123412341234}" type="slidenum">
              <a:rPr lang="en-US" sz="3600" b="0" i="0" u="none">
                <a:solidFill>
                  <a:srgbClr val="FFFFFF"/>
                </a:solidFill>
                <a:latin typeface="Corbel"/>
                <a:ea typeface="Corbel"/>
                <a:cs typeface="Corbel"/>
                <a:sym typeface="Corbel"/>
              </a:rPr>
              <a:t>‹#›</a:t>
            </a:fld>
            <a:endParaRPr lang="en-US" sz="3600" b="0" i="0" u="none">
              <a:solidFill>
                <a:srgbClr val="FFFFFF"/>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D772AC"/>
            </a:gs>
            <a:gs pos="50000">
              <a:srgbClr val="B55CAB"/>
            </a:gs>
            <a:gs pos="100000">
              <a:srgbClr val="3D1B5F"/>
            </a:gs>
          </a:gsLst>
          <a:lin ang="2520000" scaled="0"/>
        </a:gradFill>
        <a:effectLst/>
      </p:bgPr>
    </p:bg>
    <p:spTree>
      <p:nvGrpSpPr>
        <p:cNvPr id="1" name="Shape 36"/>
        <p:cNvGrpSpPr/>
        <p:nvPr/>
      </p:nvGrpSpPr>
      <p:grpSpPr>
        <a:xfrm>
          <a:off x="0" y="0"/>
          <a:ext cx="0" cy="0"/>
          <a:chOff x="0" y="0"/>
          <a:chExt cx="0" cy="0"/>
        </a:xfrm>
      </p:grpSpPr>
      <p:pic>
        <p:nvPicPr>
          <p:cNvPr id="37" name="Shape 37" descr="hashOverlay-FullResolv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8" name="Shape 38" descr="HD-ShadowLong.png"/>
          <p:cNvPicPr preferRelativeResize="0"/>
          <p:nvPr/>
        </p:nvPicPr>
        <p:blipFill rotWithShape="1">
          <a:blip r:embed="rId4">
            <a:alphaModFix/>
          </a:blip>
          <a:srcRect/>
          <a:stretch/>
        </p:blipFill>
        <p:spPr>
          <a:xfrm>
            <a:off x="0" y="1970086"/>
            <a:ext cx="10437812" cy="320675"/>
          </a:xfrm>
          <a:prstGeom prst="rect">
            <a:avLst/>
          </a:prstGeom>
          <a:noFill/>
          <a:ln>
            <a:noFill/>
          </a:ln>
        </p:spPr>
      </p:pic>
      <p:pic>
        <p:nvPicPr>
          <p:cNvPr id="39" name="Shape 39" descr="HD-ShadowShort.png"/>
          <p:cNvPicPr preferRelativeResize="0"/>
          <p:nvPr/>
        </p:nvPicPr>
        <p:blipFill rotWithShape="1">
          <a:blip r:embed="rId5">
            <a:alphaModFix/>
          </a:blip>
          <a:srcRect/>
          <a:stretch/>
        </p:blipFill>
        <p:spPr>
          <a:xfrm>
            <a:off x="10585450" y="1971675"/>
            <a:ext cx="1603375" cy="144462"/>
          </a:xfrm>
          <a:prstGeom prst="rect">
            <a:avLst/>
          </a:prstGeom>
          <a:noFill/>
          <a:ln>
            <a:noFill/>
          </a:ln>
        </p:spPr>
      </p:pic>
      <p:sp>
        <p:nvSpPr>
          <p:cNvPr id="40" name="Shape 40"/>
          <p:cNvSpPr/>
          <p:nvPr/>
        </p:nvSpPr>
        <p:spPr>
          <a:xfrm>
            <a:off x="0" y="609600"/>
            <a:ext cx="10437812" cy="1368425"/>
          </a:xfrm>
          <a:prstGeom prst="rect">
            <a:avLst/>
          </a:prstGeom>
          <a:solidFill>
            <a:srgbClr val="262626"/>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orbel"/>
              <a:ea typeface="Corbel"/>
              <a:cs typeface="Corbel"/>
              <a:sym typeface="Corbel"/>
            </a:endParaRPr>
          </a:p>
        </p:txBody>
      </p:sp>
      <p:sp>
        <p:nvSpPr>
          <p:cNvPr id="41" name="Shape 41"/>
          <p:cNvSpPr/>
          <p:nvPr/>
        </p:nvSpPr>
        <p:spPr>
          <a:xfrm>
            <a:off x="10585450" y="609600"/>
            <a:ext cx="1603375" cy="1368425"/>
          </a:xfrm>
          <a:prstGeom prst="rect">
            <a:avLst/>
          </a:pr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orbel"/>
              <a:ea typeface="Corbel"/>
              <a:cs typeface="Corbel"/>
              <a:sym typeface="Corbel"/>
            </a:endParaRPr>
          </a:p>
        </p:txBody>
      </p:sp>
      <p:sp>
        <p:nvSpPr>
          <p:cNvPr id="42" name="Shape 42"/>
          <p:cNvSpPr txBox="1">
            <a:spLocks noGrp="1"/>
          </p:cNvSpPr>
          <p:nvPr>
            <p:ph type="title"/>
          </p:nvPr>
        </p:nvSpPr>
        <p:spPr>
          <a:xfrm>
            <a:off x="681037" y="752475"/>
            <a:ext cx="9613899" cy="1081086"/>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1pPr>
            <a:lvl2pPr marL="0" marR="0" lvl="1"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2pPr>
            <a:lvl3pPr marL="0" marR="0" lvl="2"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3pPr>
            <a:lvl4pPr marL="0" marR="0" lvl="3"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4pPr>
            <a:lvl5pPr marL="0" marR="0" lvl="4"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5pPr>
            <a:lvl6pPr marL="457200" marR="0" lvl="5"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6pPr>
            <a:lvl7pPr marL="914400" marR="0" lvl="6"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7pPr>
            <a:lvl8pPr marL="1371600" marR="0" lvl="7"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8pPr>
            <a:lvl9pPr marL="1828800" marR="0" lvl="8" indent="0" algn="l" rtl="0">
              <a:lnSpc>
                <a:spcPct val="90000"/>
              </a:lnSpc>
              <a:spcBef>
                <a:spcPts val="0"/>
              </a:spcBef>
              <a:spcAft>
                <a:spcPts val="0"/>
              </a:spcAft>
              <a:buNone/>
              <a:defRPr sz="3600" b="0" i="0" u="none" strike="noStrike" cap="none">
                <a:solidFill>
                  <a:schemeClr val="lt1"/>
                </a:solidFill>
                <a:latin typeface="Trebuchet MS"/>
                <a:ea typeface="Trebuchet MS"/>
                <a:cs typeface="Trebuchet MS"/>
                <a:sym typeface="Trebuchet MS"/>
              </a:defRPr>
            </a:lvl9pPr>
          </a:lstStyle>
          <a:p>
            <a:endParaRPr/>
          </a:p>
        </p:txBody>
      </p:sp>
      <p:sp>
        <p:nvSpPr>
          <p:cNvPr id="43" name="Shape 43"/>
          <p:cNvSpPr txBox="1">
            <a:spLocks noGrp="1"/>
          </p:cNvSpPr>
          <p:nvPr>
            <p:ph type="body" idx="1"/>
          </p:nvPr>
        </p:nvSpPr>
        <p:spPr>
          <a:xfrm>
            <a:off x="681037" y="2336800"/>
            <a:ext cx="9613899" cy="3598862"/>
          </a:xfrm>
          <a:prstGeom prst="rect">
            <a:avLst/>
          </a:prstGeom>
          <a:noFill/>
          <a:ln>
            <a:noFill/>
          </a:ln>
        </p:spPr>
        <p:txBody>
          <a:bodyPr lIns="91425" tIns="91425" rIns="91425" bIns="91425" anchor="t" anchorCtr="0"/>
          <a:lstStyle>
            <a:lvl1pPr marL="228600" marR="0" lvl="0" indent="-76200" algn="l" rtl="0">
              <a:lnSpc>
                <a:spcPct val="90000"/>
              </a:lnSpc>
              <a:spcBef>
                <a:spcPts val="1000"/>
              </a:spcBef>
              <a:spcAft>
                <a:spcPts val="0"/>
              </a:spcAft>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spcAft>
                <a:spcPts val="0"/>
              </a:spcAft>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spcAft>
                <a:spcPts val="0"/>
              </a:spcAft>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spcAft>
                <a:spcPts val="0"/>
              </a:spcAft>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44" name="Shape 44"/>
          <p:cNvSpPr txBox="1">
            <a:spLocks noGrp="1"/>
          </p:cNvSpPr>
          <p:nvPr>
            <p:ph type="dt" idx="10"/>
          </p:nvPr>
        </p:nvSpPr>
        <p:spPr>
          <a:xfrm>
            <a:off x="7551736" y="5935662"/>
            <a:ext cx="27431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45" name="Shape 45"/>
          <p:cNvSpPr txBox="1">
            <a:spLocks noGrp="1"/>
          </p:cNvSpPr>
          <p:nvPr>
            <p:ph type="ftr" idx="11"/>
          </p:nvPr>
        </p:nvSpPr>
        <p:spPr>
          <a:xfrm>
            <a:off x="681037" y="5935662"/>
            <a:ext cx="68707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46" name="Shape 46"/>
          <p:cNvSpPr txBox="1">
            <a:spLocks noGrp="1"/>
          </p:cNvSpPr>
          <p:nvPr>
            <p:ph type="sldNum" idx="12"/>
          </p:nvPr>
        </p:nvSpPr>
        <p:spPr>
          <a:xfrm>
            <a:off x="10729911" y="752475"/>
            <a:ext cx="1154111" cy="10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orbel"/>
              <a:buNone/>
            </a:pPr>
            <a:fld id="{00000000-1234-1234-1234-123412341234}" type="slidenum">
              <a:rPr lang="en-US" sz="3600" b="0" i="0" u="none">
                <a:solidFill>
                  <a:srgbClr val="FFFFFF"/>
                </a:solidFill>
                <a:latin typeface="Corbel"/>
                <a:ea typeface="Corbel"/>
                <a:cs typeface="Corbel"/>
                <a:sym typeface="Corbel"/>
              </a:rPr>
              <a:t>‹#›</a:t>
            </a:fld>
            <a:endParaRPr lang="en-US" sz="3600" b="0" i="0" u="none">
              <a:solidFill>
                <a:srgbClr val="FFFFFF"/>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6400800"/>
            <a:ext cx="12192000" cy="457200"/>
          </a:xfrm>
          <a:prstGeom prst="rect">
            <a:avLst/>
          </a:prstGeom>
          <a:solidFill>
            <a:schemeClr val="accent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55" name="Shape 55"/>
          <p:cNvSpPr/>
          <p:nvPr/>
        </p:nvSpPr>
        <p:spPr>
          <a:xfrm>
            <a:off x="0" y="6334125"/>
            <a:ext cx="12192000" cy="66674"/>
          </a:xfrm>
          <a:prstGeom prst="rect">
            <a:avLst/>
          </a:pr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56" name="Shape 56"/>
          <p:cNvSpPr txBox="1">
            <a:spLocks noGrp="1"/>
          </p:cNvSpPr>
          <p:nvPr>
            <p:ph type="title"/>
          </p:nvPr>
        </p:nvSpPr>
        <p:spPr>
          <a:xfrm>
            <a:off x="1096962" y="287337"/>
            <a:ext cx="10058399" cy="1449386"/>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1pPr>
            <a:lvl2pPr marL="0" marR="0" lvl="1"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2pPr>
            <a:lvl3pPr marL="0" marR="0" lvl="2"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3pPr>
            <a:lvl4pPr marL="0" marR="0" lvl="3"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4pPr>
            <a:lvl5pPr marL="0" marR="0" lvl="4"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5pPr>
            <a:lvl6pPr marL="457200" marR="0" lvl="5"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6pPr>
            <a:lvl7pPr marL="914400" marR="0" lvl="6"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7pPr>
            <a:lvl8pPr marL="1371600" marR="0" lvl="7"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8pPr>
            <a:lvl9pPr marL="1828800" marR="0" lvl="8" indent="0" algn="l" rtl="0">
              <a:lnSpc>
                <a:spcPct val="85000"/>
              </a:lnSpc>
              <a:spcBef>
                <a:spcPts val="0"/>
              </a:spcBef>
              <a:spcAft>
                <a:spcPts val="0"/>
              </a:spcAft>
              <a:buNone/>
              <a:defRPr sz="4800" b="0" i="0" u="none" strike="noStrike" cap="none">
                <a:solidFill>
                  <a:srgbClr val="404040"/>
                </a:solidFill>
                <a:latin typeface="Calibri"/>
                <a:ea typeface="Calibri"/>
                <a:cs typeface="Calibri"/>
                <a:sym typeface="Calibri"/>
              </a:defRPr>
            </a:lvl9pPr>
          </a:lstStyle>
          <a:p>
            <a:endParaRPr/>
          </a:p>
        </p:txBody>
      </p:sp>
      <p:sp>
        <p:nvSpPr>
          <p:cNvPr id="57" name="Shape 57"/>
          <p:cNvSpPr txBox="1">
            <a:spLocks noGrp="1"/>
          </p:cNvSpPr>
          <p:nvPr>
            <p:ph type="body" idx="1"/>
          </p:nvPr>
        </p:nvSpPr>
        <p:spPr>
          <a:xfrm>
            <a:off x="1096962" y="1846261"/>
            <a:ext cx="10058399" cy="4022724"/>
          </a:xfrm>
          <a:prstGeom prst="rect">
            <a:avLst/>
          </a:prstGeom>
          <a:noFill/>
          <a:ln>
            <a:noFill/>
          </a:ln>
        </p:spPr>
        <p:txBody>
          <a:bodyPr lIns="91425" tIns="91425" rIns="91425" bIns="91425" anchor="t" anchorCtr="0"/>
          <a:lstStyle>
            <a:lvl1pPr marL="90488" marR="0" lvl="0" indent="36511" algn="l" rtl="0">
              <a:lnSpc>
                <a:spcPct val="90000"/>
              </a:lnSpc>
              <a:spcBef>
                <a:spcPts val="1200"/>
              </a:spcBef>
              <a:spcAft>
                <a:spcPts val="200"/>
              </a:spcAft>
              <a:buClr>
                <a:schemeClr val="accent1"/>
              </a:buClr>
              <a:buSzPct val="100000"/>
              <a:buFont typeface="Calibri"/>
              <a:buChar char=" "/>
              <a:defRPr sz="2000" b="0" i="0" u="none" strike="noStrike" cap="none">
                <a:solidFill>
                  <a:srgbClr val="404040"/>
                </a:solidFill>
                <a:latin typeface="Calibri"/>
                <a:ea typeface="Calibri"/>
                <a:cs typeface="Calibri"/>
                <a:sym typeface="Calibri"/>
              </a:defRPr>
            </a:lvl1pPr>
            <a:lvl2pPr marL="382588" marR="0" lvl="1" indent="-77788" algn="l" rtl="0">
              <a:lnSpc>
                <a:spcPct val="90000"/>
              </a:lnSpc>
              <a:spcBef>
                <a:spcPts val="200"/>
              </a:spcBef>
              <a:spcAft>
                <a:spcPts val="400"/>
              </a:spcAft>
              <a:buClr>
                <a:schemeClr val="accent1"/>
              </a:buClr>
              <a:buSzPct val="100000"/>
              <a:buFont typeface="Calibri"/>
              <a:buChar char="◦"/>
              <a:defRPr sz="1800" b="0" i="0" u="none" strike="noStrike" cap="none">
                <a:solidFill>
                  <a:srgbClr val="404040"/>
                </a:solidFill>
                <a:latin typeface="Calibri"/>
                <a:ea typeface="Calibri"/>
                <a:cs typeface="Calibri"/>
                <a:sym typeface="Calibri"/>
              </a:defRPr>
            </a:lvl2pPr>
            <a:lvl3pPr marL="566738" marR="0" lvl="2" indent="-96837"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3pPr>
            <a:lvl4pPr marL="749300" marR="0" lvl="3" indent="-101600"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4pPr>
            <a:lvl5pPr marL="931863" marR="0" lvl="4" indent="-93662" algn="l" rtl="0">
              <a:lnSpc>
                <a:spcPct val="90000"/>
              </a:lnSpc>
              <a:spcBef>
                <a:spcPts val="200"/>
              </a:spcBef>
              <a:spcAft>
                <a:spcPts val="400"/>
              </a:spcAft>
              <a:buClr>
                <a:schemeClr val="accent1"/>
              </a:buClr>
              <a:buSzPct val="100000"/>
              <a:buFont typeface="Calibri"/>
              <a:buChar char="◦"/>
              <a:defRPr sz="1400" b="0" i="0" u="none" strike="noStrike" cap="none">
                <a:solidFill>
                  <a:srgbClr val="404040"/>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096962" y="6459537"/>
            <a:ext cx="247332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900" b="0" i="0" u="none">
                <a:solidFill>
                  <a:srgbClr val="FFFFFF"/>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59" name="Shape 59"/>
          <p:cNvSpPr txBox="1">
            <a:spLocks noGrp="1"/>
          </p:cNvSpPr>
          <p:nvPr>
            <p:ph type="ftr" idx="11"/>
          </p:nvPr>
        </p:nvSpPr>
        <p:spPr>
          <a:xfrm>
            <a:off x="3686175" y="6459537"/>
            <a:ext cx="4822824"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60" name="Shape 60"/>
          <p:cNvSpPr txBox="1">
            <a:spLocks noGrp="1"/>
          </p:cNvSpPr>
          <p:nvPr>
            <p:ph type="sldNum" idx="12"/>
          </p:nvPr>
        </p:nvSpPr>
        <p:spPr>
          <a:xfrm>
            <a:off x="9901236" y="6459537"/>
            <a:ext cx="1311275"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orbel"/>
              <a:buNone/>
            </a:pPr>
            <a:fld id="{00000000-1234-1234-1234-123412341234}" type="slidenum">
              <a:rPr lang="en-US" sz="1000" b="0" i="0" u="none">
                <a:solidFill>
                  <a:srgbClr val="FFFFFF"/>
                </a:solidFill>
                <a:latin typeface="Corbel"/>
                <a:ea typeface="Corbel"/>
                <a:cs typeface="Corbel"/>
                <a:sym typeface="Corbel"/>
              </a:rPr>
              <a:t>‹#›</a:t>
            </a:fld>
            <a:endParaRPr lang="en-US" sz="1000" b="0" i="0" u="none">
              <a:solidFill>
                <a:srgbClr val="FFFFFF"/>
              </a:solidFill>
              <a:latin typeface="Corbel"/>
              <a:ea typeface="Corbel"/>
              <a:cs typeface="Corbel"/>
              <a:sym typeface="Corbel"/>
            </a:endParaRPr>
          </a:p>
        </p:txBody>
      </p:sp>
      <p:cxnSp>
        <p:nvCxnSpPr>
          <p:cNvPr id="61" name="Shape 61"/>
          <p:cNvCxnSpPr/>
          <p:nvPr/>
        </p:nvCxnSpPr>
        <p:spPr>
          <a:xfrm>
            <a:off x="1193800" y="1738311"/>
            <a:ext cx="9966324" cy="0"/>
          </a:xfrm>
          <a:prstGeom prst="straightConnector1">
            <a:avLst/>
          </a:prstGeom>
          <a:noFill/>
          <a:ln w="9525" cap="flat" cmpd="sng">
            <a:solidFill>
              <a:srgbClr val="7F7F7F"/>
            </a:solidFill>
            <a:prstDash val="solid"/>
            <a:miter lim="800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grpSp>
        <p:nvGrpSpPr>
          <p:cNvPr id="96" name="Shape 96"/>
          <p:cNvGrpSpPr/>
          <p:nvPr/>
        </p:nvGrpSpPr>
        <p:grpSpPr>
          <a:xfrm>
            <a:off x="0" y="-7937"/>
            <a:ext cx="12192000" cy="6865937"/>
            <a:chOff x="0" y="0"/>
            <a:chExt cx="2147483647" cy="2147483647"/>
          </a:xfrm>
        </p:grpSpPr>
        <p:cxnSp>
          <p:nvCxnSpPr>
            <p:cNvPr id="97" name="Shape 97"/>
            <p:cNvCxnSpPr/>
            <p:nvPr/>
          </p:nvCxnSpPr>
          <p:spPr>
            <a:xfrm>
              <a:off x="1650598517" y="2482917"/>
              <a:ext cx="214748354" cy="2145000710"/>
            </a:xfrm>
            <a:prstGeom prst="straightConnector1">
              <a:avLst/>
            </a:prstGeom>
            <a:noFill/>
            <a:ln w="9525" cap="rnd" cmpd="sng">
              <a:solidFill>
                <a:schemeClr val="accent1">
                  <a:alpha val="69803"/>
                </a:schemeClr>
              </a:solidFill>
              <a:prstDash val="solid"/>
              <a:miter lim="800000"/>
              <a:headEnd type="none" w="med" len="med"/>
              <a:tailEnd type="none" w="med" len="med"/>
            </a:ln>
          </p:spPr>
        </p:cxnSp>
        <p:cxnSp>
          <p:nvCxnSpPr>
            <p:cNvPr id="98" name="Shape 98"/>
            <p:cNvCxnSpPr/>
            <p:nvPr/>
          </p:nvCxnSpPr>
          <p:spPr>
            <a:xfrm flipH="1">
              <a:off x="1307784082" y="1153931262"/>
              <a:ext cx="839140345" cy="993552384"/>
            </a:xfrm>
            <a:prstGeom prst="straightConnector1">
              <a:avLst/>
            </a:prstGeom>
            <a:noFill/>
            <a:ln w="9525" cap="rnd" cmpd="sng">
              <a:solidFill>
                <a:schemeClr val="accent1">
                  <a:alpha val="69803"/>
                </a:schemeClr>
              </a:solidFill>
              <a:prstDash val="solid"/>
              <a:miter lim="800000"/>
              <a:headEnd type="none" w="med" len="med"/>
              <a:tailEnd type="none" w="med" len="med"/>
            </a:ln>
          </p:spPr>
        </p:cxnSp>
        <p:sp>
          <p:nvSpPr>
            <p:cNvPr id="99" name="Shape 99"/>
            <p:cNvSpPr/>
            <p:nvPr/>
          </p:nvSpPr>
          <p:spPr>
            <a:xfrm>
              <a:off x="1617323638" y="0"/>
              <a:ext cx="529600764" cy="2147483553"/>
            </a:xfrm>
            <a:custGeom>
              <a:avLst/>
              <a:gdLst/>
              <a:ahLst/>
              <a:cxnLst/>
              <a:rect l="0" t="0" r="0" b="0"/>
              <a:pathLst>
                <a:path w="120000" h="120000" extrusionOk="0">
                  <a:moveTo>
                    <a:pt x="81621" y="0"/>
                  </a:moveTo>
                  <a:lnTo>
                    <a:pt x="120000" y="0"/>
                  </a:lnTo>
                  <a:lnTo>
                    <a:pt x="120000" y="119999"/>
                  </a:lnTo>
                  <a:lnTo>
                    <a:pt x="0" y="119999"/>
                  </a:lnTo>
                  <a:lnTo>
                    <a:pt x="81621" y="0"/>
                  </a:lnTo>
                  <a:close/>
                </a:path>
              </a:pathLst>
            </a:custGeom>
            <a:solidFill>
              <a:schemeClr val="accent1">
                <a:alpha val="35686"/>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0" name="Shape 100"/>
            <p:cNvSpPr/>
            <p:nvPr/>
          </p:nvSpPr>
          <p:spPr>
            <a:xfrm>
              <a:off x="1691423030" y="0"/>
              <a:ext cx="456060547" cy="2147483553"/>
            </a:xfrm>
            <a:custGeom>
              <a:avLst/>
              <a:gdLst/>
              <a:ahLst/>
              <a:cxnLst/>
              <a:rect l="0" t="0" r="0" b="0"/>
              <a:pathLst>
                <a:path w="120000" h="120000" extrusionOk="0">
                  <a:moveTo>
                    <a:pt x="0" y="0"/>
                  </a:moveTo>
                  <a:lnTo>
                    <a:pt x="120000" y="0"/>
                  </a:lnTo>
                  <a:lnTo>
                    <a:pt x="120000" y="119999"/>
                  </a:lnTo>
                  <a:lnTo>
                    <a:pt x="56067" y="119999"/>
                  </a:lnTo>
                  <a:lnTo>
                    <a:pt x="0" y="0"/>
                  </a:lnTo>
                  <a:close/>
                </a:path>
              </a:pathLst>
            </a:custGeom>
            <a:solidFill>
              <a:schemeClr val="accent1">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1" name="Shape 101"/>
            <p:cNvSpPr/>
            <p:nvPr/>
          </p:nvSpPr>
          <p:spPr>
            <a:xfrm>
              <a:off x="1573423316" y="955816332"/>
              <a:ext cx="574060330" cy="1191667221"/>
            </a:xfrm>
            <a:prstGeom prst="triangle">
              <a:avLst>
                <a:gd name="adj" fmla="val 21600"/>
              </a:avLst>
            </a:prstGeom>
            <a:solidFill>
              <a:schemeClr val="accent1">
                <a:alpha val="71764"/>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2" name="Shape 102"/>
            <p:cNvSpPr/>
            <p:nvPr/>
          </p:nvSpPr>
          <p:spPr>
            <a:xfrm>
              <a:off x="1644167117" y="0"/>
              <a:ext cx="502757252" cy="2147483553"/>
            </a:xfrm>
            <a:custGeom>
              <a:avLst/>
              <a:gdLst/>
              <a:ahLst/>
              <a:cxnLst/>
              <a:rect l="0" t="0" r="0" b="0"/>
              <a:pathLst>
                <a:path w="120000" h="120000" extrusionOk="0">
                  <a:moveTo>
                    <a:pt x="0" y="0"/>
                  </a:moveTo>
                  <a:lnTo>
                    <a:pt x="120000" y="0"/>
                  </a:lnTo>
                  <a:lnTo>
                    <a:pt x="120000" y="119999"/>
                  </a:lnTo>
                  <a:lnTo>
                    <a:pt x="103873" y="119999"/>
                  </a:lnTo>
                  <a:lnTo>
                    <a:pt x="0" y="0"/>
                  </a:lnTo>
                  <a:close/>
                </a:path>
              </a:pathLst>
            </a:custGeom>
            <a:solidFill>
              <a:srgbClr val="EB3D9F">
                <a:alpha val="49803"/>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3" name="Shape 103"/>
            <p:cNvSpPr/>
            <p:nvPr/>
          </p:nvSpPr>
          <p:spPr>
            <a:xfrm>
              <a:off x="1919593221" y="0"/>
              <a:ext cx="227331193" cy="2147483553"/>
            </a:xfrm>
            <a:custGeom>
              <a:avLst/>
              <a:gdLst/>
              <a:ahLst/>
              <a:cxnLst/>
              <a:rect l="0" t="0" r="0" b="0"/>
              <a:pathLst>
                <a:path w="120000" h="120000" extrusionOk="0">
                  <a:moveTo>
                    <a:pt x="94852" y="0"/>
                  </a:moveTo>
                  <a:lnTo>
                    <a:pt x="120000" y="0"/>
                  </a:lnTo>
                  <a:lnTo>
                    <a:pt x="120000" y="120000"/>
                  </a:lnTo>
                  <a:lnTo>
                    <a:pt x="0" y="120000"/>
                  </a:lnTo>
                  <a:lnTo>
                    <a:pt x="94852" y="0"/>
                  </a:lnTo>
                  <a:close/>
                </a:path>
              </a:pathLst>
            </a:custGeom>
            <a:solidFill>
              <a:srgbClr val="EB3D9F">
                <a:alpha val="69803"/>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4" name="Shape 104"/>
            <p:cNvSpPr/>
            <p:nvPr/>
          </p:nvSpPr>
          <p:spPr>
            <a:xfrm>
              <a:off x="1926863253" y="0"/>
              <a:ext cx="220061061" cy="2147483553"/>
            </a:xfrm>
            <a:custGeom>
              <a:avLst/>
              <a:gdLst/>
              <a:ahLst/>
              <a:cxnLst/>
              <a:rect l="0" t="0" r="0" b="0"/>
              <a:pathLst>
                <a:path w="120000" h="120000" extrusionOk="0">
                  <a:moveTo>
                    <a:pt x="0" y="0"/>
                  </a:moveTo>
                  <a:lnTo>
                    <a:pt x="120000" y="0"/>
                  </a:lnTo>
                  <a:lnTo>
                    <a:pt x="120000" y="120000"/>
                  </a:lnTo>
                  <a:lnTo>
                    <a:pt x="106515" y="120000"/>
                  </a:lnTo>
                  <a:lnTo>
                    <a:pt x="0" y="0"/>
                  </a:lnTo>
                  <a:close/>
                </a:path>
              </a:pathLst>
            </a:custGeom>
            <a:solidFill>
              <a:srgbClr val="B2136D">
                <a:alpha val="79607"/>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5" name="Shape 105"/>
            <p:cNvSpPr/>
            <p:nvPr/>
          </p:nvSpPr>
          <p:spPr>
            <a:xfrm>
              <a:off x="1826759191" y="1125132625"/>
              <a:ext cx="320165116" cy="1022350953"/>
            </a:xfrm>
            <a:prstGeom prst="triangle">
              <a:avLst>
                <a:gd name="adj" fmla="val 21600"/>
              </a:avLst>
            </a:prstGeom>
            <a:solidFill>
              <a:srgbClr val="B2136D">
                <a:alpha val="65490"/>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06" name="Shape 106"/>
            <p:cNvSpPr/>
            <p:nvPr/>
          </p:nvSpPr>
          <p:spPr>
            <a:xfrm>
              <a:off x="0" y="1257705520"/>
              <a:ext cx="79132621" cy="889778076"/>
            </a:xfrm>
            <a:prstGeom prst="triangle">
              <a:avLst>
                <a:gd name="adj" fmla="val 0"/>
              </a:avLst>
            </a:prstGeom>
            <a:solidFill>
              <a:srgbClr val="EB3D9F">
                <a:alpha val="69803"/>
              </a:srgb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sp>
        <p:nvSpPr>
          <p:cNvPr id="107" name="Shape 107"/>
          <p:cNvSpPr txBox="1">
            <a:spLocks noGrp="1"/>
          </p:cNvSpPr>
          <p:nvPr>
            <p:ph type="title"/>
          </p:nvPr>
        </p:nvSpPr>
        <p:spPr>
          <a:xfrm>
            <a:off x="677862" y="609600"/>
            <a:ext cx="8596311" cy="1320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1pPr>
            <a:lvl2pPr marL="0" marR="0" lvl="1"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2pPr>
            <a:lvl3pPr marL="0" marR="0" lvl="2"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3pPr>
            <a:lvl4pPr marL="0" marR="0" lvl="3"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4pPr>
            <a:lvl5pPr marL="0" marR="0" lvl="4" indent="0" algn="l" rtl="0">
              <a:spcBef>
                <a:spcPts val="0"/>
              </a:spcBef>
              <a:spcAft>
                <a:spcPts val="0"/>
              </a:spcAft>
              <a:buNone/>
              <a:defRPr sz="3600" b="0" i="0" u="none" strike="noStrike" cap="none">
                <a:solidFill>
                  <a:srgbClr val="EB3D9F"/>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8" name="Shape 108"/>
          <p:cNvSpPr txBox="1">
            <a:spLocks noGrp="1"/>
          </p:cNvSpPr>
          <p:nvPr>
            <p:ph type="body" idx="1"/>
          </p:nvPr>
        </p:nvSpPr>
        <p:spPr>
          <a:xfrm>
            <a:off x="677862" y="2160586"/>
            <a:ext cx="8596311" cy="3881436"/>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EB3D9F"/>
              </a:buClr>
              <a:buSzPct val="79999"/>
              <a:buFont typeface="Noto Sans Symbols"/>
              <a:buChar char="▶"/>
              <a:defRPr sz="1800" b="0" i="0" u="none" strike="noStrike" cap="none">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EB3D9F"/>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EB3D9F"/>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EB3D9F"/>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rgbClr val="EA3C9E"/>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09" name="Shape 109"/>
          <p:cNvSpPr txBox="1">
            <a:spLocks noGrp="1"/>
          </p:cNvSpPr>
          <p:nvPr>
            <p:ph type="dt" idx="10"/>
          </p:nvPr>
        </p:nvSpPr>
        <p:spPr>
          <a:xfrm>
            <a:off x="7205661" y="6042025"/>
            <a:ext cx="911224"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10" name="Shape 110"/>
          <p:cNvSpPr txBox="1">
            <a:spLocks noGrp="1"/>
          </p:cNvSpPr>
          <p:nvPr>
            <p:ph type="ftr" idx="11"/>
          </p:nvPr>
        </p:nvSpPr>
        <p:spPr>
          <a:xfrm>
            <a:off x="677862" y="6042025"/>
            <a:ext cx="629761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11" name="Shape 111"/>
          <p:cNvSpPr txBox="1">
            <a:spLocks noGrp="1"/>
          </p:cNvSpPr>
          <p:nvPr>
            <p:ph type="sldNum" idx="12"/>
          </p:nvPr>
        </p:nvSpPr>
        <p:spPr>
          <a:xfrm>
            <a:off x="8589961" y="6042025"/>
            <a:ext cx="68421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EB3D9F"/>
              </a:buClr>
              <a:buSzPct val="25000"/>
              <a:buFont typeface="Trebuchet MS"/>
              <a:buNone/>
            </a:pPr>
            <a:fld id="{00000000-1234-1234-1234-123412341234}" type="slidenum">
              <a:rPr lang="en-US" sz="900" b="0" i="0" u="none">
                <a:solidFill>
                  <a:srgbClr val="EB3D9F"/>
                </a:solidFill>
                <a:latin typeface="Trebuchet MS"/>
                <a:ea typeface="Trebuchet MS"/>
                <a:cs typeface="Trebuchet MS"/>
                <a:sym typeface="Trebuchet MS"/>
              </a:rPr>
              <a:t>‹#›</a:t>
            </a:fld>
            <a:endParaRPr lang="en-US" sz="900" b="0" i="0" u="none">
              <a:solidFill>
                <a:srgbClr val="EB3D9F"/>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4"/>
        <p:cNvGrpSpPr/>
        <p:nvPr/>
      </p:nvGrpSpPr>
      <p:grpSpPr>
        <a:xfrm>
          <a:off x="0" y="0"/>
          <a:ext cx="0" cy="0"/>
          <a:chOff x="0" y="0"/>
          <a:chExt cx="0" cy="0"/>
        </a:xfrm>
      </p:grpSpPr>
      <p:sp>
        <p:nvSpPr>
          <p:cNvPr id="195" name="Shape 195"/>
          <p:cNvSpPr/>
          <p:nvPr/>
        </p:nvSpPr>
        <p:spPr>
          <a:xfrm>
            <a:off x="231775" y="244475"/>
            <a:ext cx="11723686" cy="6376986"/>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196" name="Shape 196"/>
          <p:cNvSpPr txBox="1">
            <a:spLocks noGrp="1"/>
          </p:cNvSpPr>
          <p:nvPr>
            <p:ph type="title"/>
          </p:nvPr>
        </p:nvSpPr>
        <p:spPr>
          <a:xfrm>
            <a:off x="1143000" y="609600"/>
            <a:ext cx="9875837" cy="135572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1pPr>
            <a:lvl2pPr marL="0" marR="0" lvl="1"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2pPr>
            <a:lvl3pPr marL="0" marR="0" lvl="2"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3pPr>
            <a:lvl4pPr marL="0" marR="0" lvl="3"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4pPr>
            <a:lvl5pPr marL="0" marR="0" lvl="4"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5pPr>
            <a:lvl6pPr marL="457200" marR="0" lvl="5"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6pPr>
            <a:lvl7pPr marL="914400" marR="0" lvl="6"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7pPr>
            <a:lvl8pPr marL="1371600" marR="0" lvl="7"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8pPr>
            <a:lvl9pPr marL="1828800" marR="0" lvl="8" indent="0" algn="l" rtl="0">
              <a:lnSpc>
                <a:spcPct val="90000"/>
              </a:lnSpc>
              <a:spcBef>
                <a:spcPts val="0"/>
              </a:spcBef>
              <a:spcAft>
                <a:spcPts val="0"/>
              </a:spcAft>
              <a:buNone/>
              <a:defRPr sz="4400" b="0" i="0" u="none" strike="noStrike" cap="none">
                <a:solidFill>
                  <a:schemeClr val="accent1"/>
                </a:solidFill>
                <a:latin typeface="Corbel"/>
                <a:ea typeface="Corbel"/>
                <a:cs typeface="Corbel"/>
                <a:sym typeface="Corbel"/>
              </a:defRPr>
            </a:lvl9pPr>
          </a:lstStyle>
          <a:p>
            <a:endParaRPr/>
          </a:p>
        </p:txBody>
      </p:sp>
      <p:sp>
        <p:nvSpPr>
          <p:cNvPr id="197" name="Shape 197"/>
          <p:cNvSpPr txBox="1">
            <a:spLocks noGrp="1"/>
          </p:cNvSpPr>
          <p:nvPr>
            <p:ph type="body" idx="1"/>
          </p:nvPr>
        </p:nvSpPr>
        <p:spPr>
          <a:xfrm>
            <a:off x="1143000" y="2057400"/>
            <a:ext cx="9872662" cy="4038599"/>
          </a:xfrm>
          <a:prstGeom prst="rect">
            <a:avLst/>
          </a:prstGeom>
          <a:noFill/>
          <a:ln>
            <a:noFill/>
          </a:ln>
        </p:spPr>
        <p:txBody>
          <a:bodyPr lIns="91425" tIns="91425" rIns="91425" bIns="91425" anchor="t" anchorCtr="0"/>
          <a:lstStyle>
            <a:lvl1pPr marL="228600" marR="0" lvl="0" indent="-78740" algn="l" rtl="0">
              <a:lnSpc>
                <a:spcPct val="90000"/>
              </a:lnSpc>
              <a:spcBef>
                <a:spcPts val="1400"/>
              </a:spcBef>
              <a:spcAft>
                <a:spcPts val="0"/>
              </a:spcAft>
              <a:buClr>
                <a:schemeClr val="accent1"/>
              </a:buClr>
              <a:buSzPct val="80000"/>
              <a:buFont typeface="Corbel"/>
              <a:buChar char="•"/>
              <a:defRPr sz="2200" b="0" i="0" u="none" strike="noStrike" cap="none">
                <a:solidFill>
                  <a:schemeClr val="accent1"/>
                </a:solidFill>
                <a:latin typeface="Corbel"/>
                <a:ea typeface="Corbel"/>
                <a:cs typeface="Corbel"/>
                <a:sym typeface="Corbel"/>
              </a:defRPr>
            </a:lvl1pPr>
            <a:lvl2pPr marL="457200" marR="0" lvl="1" indent="-88900" algn="l" rtl="0">
              <a:lnSpc>
                <a:spcPct val="90000"/>
              </a:lnSpc>
              <a:spcBef>
                <a:spcPts val="200"/>
              </a:spcBef>
              <a:spcAft>
                <a:spcPts val="400"/>
              </a:spcAft>
              <a:buClr>
                <a:schemeClr val="accent1"/>
              </a:buClr>
              <a:buSzPct val="80000"/>
              <a:buFont typeface="Corbel"/>
              <a:buChar char="•"/>
              <a:defRPr sz="2000" b="0" i="0" u="none" strike="noStrike" cap="none">
                <a:solidFill>
                  <a:schemeClr val="accent1"/>
                </a:solidFill>
                <a:latin typeface="Corbel"/>
                <a:ea typeface="Corbel"/>
                <a:cs typeface="Corbel"/>
                <a:sym typeface="Corbel"/>
              </a:defRPr>
            </a:lvl2pPr>
            <a:lvl3pPr marL="730250" marR="0" lvl="2" indent="-92709" algn="l" rtl="0">
              <a:lnSpc>
                <a:spcPct val="90000"/>
              </a:lnSpc>
              <a:spcBef>
                <a:spcPts val="200"/>
              </a:spcBef>
              <a:spcAft>
                <a:spcPts val="400"/>
              </a:spcAft>
              <a:buClr>
                <a:schemeClr val="accent1"/>
              </a:buClr>
              <a:buSzPct val="79999"/>
              <a:buFont typeface="Corbel"/>
              <a:buChar char="•"/>
              <a:defRPr sz="1800" b="0" i="0" u="none" strike="noStrike" cap="none">
                <a:solidFill>
                  <a:schemeClr val="accent1"/>
                </a:solidFill>
                <a:latin typeface="Corbel"/>
                <a:ea typeface="Corbel"/>
                <a:cs typeface="Corbel"/>
                <a:sym typeface="Corbel"/>
              </a:defRPr>
            </a:lvl3pPr>
            <a:lvl4pPr marL="1004888" marR="0" lvl="3" indent="-110807"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4pPr>
            <a:lvl5pPr marL="1279525" marR="0" lvl="4" indent="-106044"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5pPr>
            <a:lvl6pPr marL="1600000" marR="0" lvl="5" indent="-1598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6pPr>
            <a:lvl7pPr marL="1899999" marR="0" lvl="6" indent="-1550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7pPr>
            <a:lvl8pPr marL="2200000" marR="0" lvl="7" indent="-1502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8pPr>
            <a:lvl9pPr marL="2500000" marR="0" lvl="8" indent="-158120" algn="l" rtl="0">
              <a:lnSpc>
                <a:spcPct val="90000"/>
              </a:lnSpc>
              <a:spcBef>
                <a:spcPts val="200"/>
              </a:spcBef>
              <a:spcAft>
                <a:spcPts val="400"/>
              </a:spcAft>
              <a:buClr>
                <a:schemeClr val="accent1"/>
              </a:buClr>
              <a:buSzPct val="8000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198" name="Shape 198"/>
          <p:cNvSpPr txBox="1">
            <a:spLocks noGrp="1"/>
          </p:cNvSpPr>
          <p:nvPr>
            <p:ph type="dt" idx="10"/>
          </p:nvPr>
        </p:nvSpPr>
        <p:spPr>
          <a:xfrm>
            <a:off x="1143000" y="6224587"/>
            <a:ext cx="232886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chemeClr val="accen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199" name="Shape 199"/>
          <p:cNvSpPr txBox="1">
            <a:spLocks noGrp="1"/>
          </p:cNvSpPr>
          <p:nvPr>
            <p:ph type="ftr" idx="11"/>
          </p:nvPr>
        </p:nvSpPr>
        <p:spPr>
          <a:xfrm>
            <a:off x="3949700" y="6224587"/>
            <a:ext cx="4716462"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00" name="Shape 200"/>
          <p:cNvSpPr txBox="1">
            <a:spLocks noGrp="1"/>
          </p:cNvSpPr>
          <p:nvPr>
            <p:ph type="sldNum" idx="12"/>
          </p:nvPr>
        </p:nvSpPr>
        <p:spPr>
          <a:xfrm>
            <a:off x="9329736" y="6224587"/>
            <a:ext cx="1706561"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accent1"/>
              </a:buClr>
              <a:buSzPct val="25000"/>
              <a:buFont typeface="Corbel"/>
              <a:buNone/>
            </a:pPr>
            <a:fld id="{00000000-1234-1234-1234-123412341234}" type="slidenum">
              <a:rPr lang="en-US" sz="1200" b="0" i="0" u="none">
                <a:solidFill>
                  <a:schemeClr val="accent1"/>
                </a:solidFill>
                <a:latin typeface="Corbel"/>
                <a:ea typeface="Corbel"/>
                <a:cs typeface="Corbel"/>
                <a:sym typeface="Corbel"/>
              </a:rPr>
              <a:t>‹#›</a:t>
            </a:fld>
            <a:endParaRPr lang="en-US" sz="1200" b="0" i="0" u="none">
              <a:solidFill>
                <a:schemeClr val="accen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grpSp>
        <p:nvGrpSpPr>
          <p:cNvPr id="259" name="Shape 259"/>
          <p:cNvGrpSpPr/>
          <p:nvPr/>
        </p:nvGrpSpPr>
        <p:grpSpPr>
          <a:xfrm>
            <a:off x="0" y="0"/>
            <a:ext cx="12192000" cy="6858000"/>
            <a:chOff x="0" y="0"/>
            <a:chExt cx="2147483647" cy="2147483647"/>
          </a:xfrm>
        </p:grpSpPr>
        <p:grpSp>
          <p:nvGrpSpPr>
            <p:cNvPr id="260" name="Shape 260"/>
            <p:cNvGrpSpPr/>
            <p:nvPr/>
          </p:nvGrpSpPr>
          <p:grpSpPr>
            <a:xfrm>
              <a:off x="0" y="0"/>
              <a:ext cx="2147483647" cy="2147483535"/>
              <a:chOff x="0" y="0"/>
              <a:chExt cx="2147483647" cy="2147483647"/>
            </a:xfrm>
          </p:grpSpPr>
          <p:pic>
            <p:nvPicPr>
              <p:cNvPr id="261" name="Shape 261"/>
              <p:cNvPicPr preferRelativeResize="0"/>
              <p:nvPr/>
            </p:nvPicPr>
            <p:blipFill rotWithShape="1">
              <a:blip r:embed="rId6">
                <a:alphaModFix/>
              </a:blip>
              <a:srcRect/>
              <a:stretch/>
            </p:blipFill>
            <p:spPr>
              <a:xfrm>
                <a:off x="0" y="0"/>
                <a:ext cx="2147483647" cy="2147483647"/>
              </a:xfrm>
              <a:prstGeom prst="rect">
                <a:avLst/>
              </a:prstGeom>
              <a:noFill/>
              <a:ln>
                <a:noFill/>
              </a:ln>
            </p:spPr>
          </p:pic>
          <p:sp>
            <p:nvSpPr>
              <p:cNvPr id="262" name="Shape 262"/>
              <p:cNvSpPr/>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263" name="Shape 263"/>
            <p:cNvGrpSpPr/>
            <p:nvPr/>
          </p:nvGrpSpPr>
          <p:grpSpPr>
            <a:xfrm>
              <a:off x="0" y="836086945"/>
              <a:ext cx="738734344" cy="1311396595"/>
              <a:chOff x="0" y="0"/>
              <a:chExt cx="2147483647" cy="2147483647"/>
            </a:xfrm>
          </p:grpSpPr>
          <p:pic>
            <p:nvPicPr>
              <p:cNvPr id="264" name="Shape 264"/>
              <p:cNvPicPr preferRelativeResize="0"/>
              <p:nvPr/>
            </p:nvPicPr>
            <p:blipFill rotWithShape="1">
              <a:blip r:embed="rId7">
                <a:alphaModFix/>
              </a:blip>
              <a:srcRect/>
              <a:stretch/>
            </p:blipFill>
            <p:spPr>
              <a:xfrm>
                <a:off x="0" y="0"/>
                <a:ext cx="2147483647" cy="2147483647"/>
              </a:xfrm>
              <a:prstGeom prst="rect">
                <a:avLst/>
              </a:prstGeom>
              <a:noFill/>
              <a:ln>
                <a:noFill/>
              </a:ln>
            </p:spPr>
          </p:pic>
          <p:sp>
            <p:nvSpPr>
              <p:cNvPr id="265" name="Shape 265"/>
              <p:cNvSpPr/>
              <p:nvPr/>
            </p:nvSpPr>
            <p:spPr>
              <a:xfrm>
                <a:off x="314263277" y="313157749"/>
                <a:ext cx="1517396511" cy="15196052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266" name="Shape 266"/>
            <p:cNvGrpSpPr/>
            <p:nvPr/>
          </p:nvGrpSpPr>
          <p:grpSpPr>
            <a:xfrm>
              <a:off x="0" y="906715255"/>
              <a:ext cx="416611805" cy="740643201"/>
              <a:chOff x="0" y="0"/>
              <a:chExt cx="2147483647" cy="2147483647"/>
            </a:xfrm>
          </p:grpSpPr>
          <p:pic>
            <p:nvPicPr>
              <p:cNvPr id="267" name="Shape 267"/>
              <p:cNvPicPr preferRelativeResize="0"/>
              <p:nvPr/>
            </p:nvPicPr>
            <p:blipFill rotWithShape="1">
              <a:blip r:embed="rId8">
                <a:alphaModFix/>
              </a:blip>
              <a:srcRect/>
              <a:stretch/>
            </p:blipFill>
            <p:spPr>
              <a:xfrm>
                <a:off x="0" y="0"/>
                <a:ext cx="2147483647" cy="2147483647"/>
              </a:xfrm>
              <a:prstGeom prst="rect">
                <a:avLst/>
              </a:prstGeom>
              <a:noFill/>
              <a:ln>
                <a:noFill/>
              </a:ln>
            </p:spPr>
          </p:pic>
          <p:sp>
            <p:nvSpPr>
              <p:cNvPr id="268" name="Shape 268"/>
              <p:cNvSpPr/>
              <p:nvPr/>
            </p:nvSpPr>
            <p:spPr>
              <a:xfrm>
                <a:off x="314086274" y="314086388"/>
                <a:ext cx="1516543800" cy="1516543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269" name="Shape 269"/>
            <p:cNvGrpSpPr/>
            <p:nvPr/>
          </p:nvGrpSpPr>
          <p:grpSpPr>
            <a:xfrm>
              <a:off x="1516123520" y="1838245916"/>
              <a:ext cx="175019921" cy="309237631"/>
              <a:chOff x="0" y="0"/>
              <a:chExt cx="2147483647" cy="2147483647"/>
            </a:xfrm>
          </p:grpSpPr>
          <p:pic>
            <p:nvPicPr>
              <p:cNvPr id="270" name="Shape 270"/>
              <p:cNvPicPr preferRelativeResize="0"/>
              <p:nvPr/>
            </p:nvPicPr>
            <p:blipFill rotWithShape="1">
              <a:blip r:embed="rId9">
                <a:alphaModFix/>
              </a:blip>
              <a:srcRect/>
              <a:stretch/>
            </p:blipFill>
            <p:spPr>
              <a:xfrm>
                <a:off x="0" y="0"/>
                <a:ext cx="2147483647" cy="2147483647"/>
              </a:xfrm>
              <a:prstGeom prst="rect">
                <a:avLst/>
              </a:prstGeom>
              <a:noFill/>
              <a:ln>
                <a:noFill/>
              </a:ln>
            </p:spPr>
          </p:pic>
          <p:sp>
            <p:nvSpPr>
              <p:cNvPr id="271" name="Shape 271"/>
              <p:cNvSpPr/>
              <p:nvPr/>
            </p:nvSpPr>
            <p:spPr>
              <a:xfrm>
                <a:off x="316681822" y="308834400"/>
                <a:ext cx="1513842312" cy="152318710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272" name="Shape 272"/>
            <p:cNvGrpSpPr/>
            <p:nvPr/>
          </p:nvGrpSpPr>
          <p:grpSpPr>
            <a:xfrm>
              <a:off x="1516123520" y="524940434"/>
              <a:ext cx="497142460" cy="883808809"/>
              <a:chOff x="0" y="0"/>
              <a:chExt cx="2147483647" cy="2147483647"/>
            </a:xfrm>
          </p:grpSpPr>
          <p:pic>
            <p:nvPicPr>
              <p:cNvPr id="273" name="Shape 273"/>
              <p:cNvPicPr preferRelativeResize="0"/>
              <p:nvPr/>
            </p:nvPicPr>
            <p:blipFill rotWithShape="1">
              <a:blip r:embed="rId10">
                <a:alphaModFix/>
              </a:blip>
              <a:srcRect/>
              <a:stretch/>
            </p:blipFill>
            <p:spPr>
              <a:xfrm>
                <a:off x="0" y="0"/>
                <a:ext cx="2147483647" cy="2147483647"/>
              </a:xfrm>
              <a:prstGeom prst="rect">
                <a:avLst/>
              </a:prstGeom>
              <a:noFill/>
              <a:ln>
                <a:noFill/>
              </a:ln>
            </p:spPr>
          </p:pic>
          <p:sp>
            <p:nvSpPr>
              <p:cNvPr id="274" name="Shape 274"/>
              <p:cNvSpPr/>
              <p:nvPr/>
            </p:nvSpPr>
            <p:spPr>
              <a:xfrm>
                <a:off x="315262582" y="314152375"/>
                <a:ext cx="1516859656" cy="151685965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275" name="Shape 275"/>
            <p:cNvGrpSpPr/>
            <p:nvPr/>
          </p:nvGrpSpPr>
          <p:grpSpPr>
            <a:xfrm>
              <a:off x="1408749251" y="1908874"/>
              <a:ext cx="282394087" cy="502033927"/>
              <a:chOff x="0" y="0"/>
              <a:chExt cx="2147483647" cy="2147483647"/>
            </a:xfrm>
          </p:grpSpPr>
          <p:pic>
            <p:nvPicPr>
              <p:cNvPr id="276" name="Shape 276"/>
              <p:cNvPicPr preferRelativeResize="0"/>
              <p:nvPr/>
            </p:nvPicPr>
            <p:blipFill rotWithShape="1">
              <a:blip r:embed="rId11">
                <a:alphaModFix/>
              </a:blip>
              <a:srcRect/>
              <a:stretch/>
            </p:blipFill>
            <p:spPr>
              <a:xfrm>
                <a:off x="0" y="0"/>
                <a:ext cx="2147483647" cy="2147483647"/>
              </a:xfrm>
              <a:prstGeom prst="rect">
                <a:avLst/>
              </a:prstGeom>
              <a:noFill/>
              <a:ln>
                <a:noFill/>
              </a:ln>
            </p:spPr>
          </p:pic>
          <p:sp>
            <p:nvSpPr>
              <p:cNvPr id="277" name="Shape 277"/>
              <p:cNvSpPr/>
              <p:nvPr/>
            </p:nvSpPr>
            <p:spPr>
              <a:xfrm>
                <a:off x="315849900" y="317065833"/>
                <a:ext cx="1515613019" cy="15156130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sp>
          <p:nvSpPr>
            <p:cNvPr id="278" name="Shape 278"/>
            <p:cNvSpPr/>
            <p:nvPr/>
          </p:nvSpPr>
          <p:spPr>
            <a:xfrm rot="-600000">
              <a:off x="1495585547" y="562866462"/>
              <a:ext cx="581153414" cy="138068975"/>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279" name="Shape 279"/>
            <p:cNvSpPr/>
            <p:nvPr/>
          </p:nvSpPr>
          <p:spPr>
            <a:xfrm>
              <a:off x="80936814" y="584437766"/>
              <a:ext cx="1986422336" cy="1419725247"/>
            </a:xfrm>
            <a:custGeom>
              <a:avLst/>
              <a:gdLst/>
              <a:ahLst/>
              <a:cxnLst/>
              <a:rect l="0" t="0" r="0" b="0"/>
              <a:pathLst>
                <a:path w="120000" h="120000" extrusionOk="0">
                  <a:moveTo>
                    <a:pt x="0" y="0"/>
                  </a:moveTo>
                  <a:lnTo>
                    <a:pt x="0" y="120000"/>
                  </a:lnTo>
                  <a:lnTo>
                    <a:pt x="120000" y="120000"/>
                  </a:lnTo>
                  <a:lnTo>
                    <a:pt x="120000" y="42"/>
                  </a:lnTo>
                  <a:lnTo>
                    <a:pt x="117280" y="1092"/>
                  </a:lnTo>
                  <a:lnTo>
                    <a:pt x="114560" y="2100"/>
                  </a:lnTo>
                  <a:lnTo>
                    <a:pt x="111841" y="3067"/>
                  </a:lnTo>
                  <a:lnTo>
                    <a:pt x="109104" y="3907"/>
                  </a:lnTo>
                  <a:lnTo>
                    <a:pt x="106385" y="4747"/>
                  </a:lnTo>
                  <a:lnTo>
                    <a:pt x="103648" y="5546"/>
                  </a:lnTo>
                  <a:lnTo>
                    <a:pt x="100945" y="6218"/>
                  </a:lnTo>
                  <a:lnTo>
                    <a:pt x="98209" y="6848"/>
                  </a:lnTo>
                  <a:lnTo>
                    <a:pt x="95489" y="7436"/>
                  </a:lnTo>
                  <a:lnTo>
                    <a:pt x="92804" y="7941"/>
                  </a:lnTo>
                  <a:lnTo>
                    <a:pt x="90101" y="8445"/>
                  </a:lnTo>
                  <a:lnTo>
                    <a:pt x="87415" y="8865"/>
                  </a:lnTo>
                  <a:lnTo>
                    <a:pt x="84746" y="9201"/>
                  </a:lnTo>
                  <a:lnTo>
                    <a:pt x="82077" y="9537"/>
                  </a:lnTo>
                  <a:lnTo>
                    <a:pt x="79442" y="9831"/>
                  </a:lnTo>
                  <a:lnTo>
                    <a:pt x="76824" y="10042"/>
                  </a:lnTo>
                  <a:lnTo>
                    <a:pt x="74206" y="10210"/>
                  </a:lnTo>
                  <a:lnTo>
                    <a:pt x="71621" y="10378"/>
                  </a:lnTo>
                  <a:lnTo>
                    <a:pt x="69054" y="10462"/>
                  </a:lnTo>
                  <a:lnTo>
                    <a:pt x="66503" y="10546"/>
                  </a:lnTo>
                  <a:lnTo>
                    <a:pt x="63986" y="10588"/>
                  </a:lnTo>
                  <a:lnTo>
                    <a:pt x="61486" y="10546"/>
                  </a:lnTo>
                  <a:lnTo>
                    <a:pt x="59020" y="10546"/>
                  </a:lnTo>
                  <a:lnTo>
                    <a:pt x="56570" y="10462"/>
                  </a:lnTo>
                  <a:lnTo>
                    <a:pt x="54172" y="10336"/>
                  </a:lnTo>
                  <a:lnTo>
                    <a:pt x="51790" y="10210"/>
                  </a:lnTo>
                  <a:lnTo>
                    <a:pt x="49459" y="10084"/>
                  </a:lnTo>
                  <a:lnTo>
                    <a:pt x="47145" y="9873"/>
                  </a:lnTo>
                  <a:lnTo>
                    <a:pt x="44864" y="9663"/>
                  </a:lnTo>
                  <a:lnTo>
                    <a:pt x="42635" y="9453"/>
                  </a:lnTo>
                  <a:lnTo>
                    <a:pt x="38277" y="8907"/>
                  </a:lnTo>
                  <a:lnTo>
                    <a:pt x="34104" y="8319"/>
                  </a:lnTo>
                  <a:lnTo>
                    <a:pt x="30101" y="7689"/>
                  </a:lnTo>
                  <a:lnTo>
                    <a:pt x="26300" y="7016"/>
                  </a:lnTo>
                  <a:lnTo>
                    <a:pt x="22685" y="6302"/>
                  </a:lnTo>
                  <a:lnTo>
                    <a:pt x="19324" y="5546"/>
                  </a:lnTo>
                  <a:lnTo>
                    <a:pt x="16165" y="4789"/>
                  </a:lnTo>
                  <a:lnTo>
                    <a:pt x="13260" y="4033"/>
                  </a:lnTo>
                  <a:lnTo>
                    <a:pt x="10591" y="3319"/>
                  </a:lnTo>
                  <a:lnTo>
                    <a:pt x="8226" y="2647"/>
                  </a:lnTo>
                  <a:lnTo>
                    <a:pt x="6097" y="2016"/>
                  </a:lnTo>
                  <a:lnTo>
                    <a:pt x="4290" y="1470"/>
                  </a:lnTo>
                  <a:lnTo>
                    <a:pt x="2787" y="966"/>
                  </a:lnTo>
                  <a:lnTo>
                    <a:pt x="709" y="252"/>
                  </a:lnTo>
                  <a:lnTo>
                    <a:pt x="0" y="0"/>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280" name="Shape 280"/>
            <p:cNvSpPr/>
            <p:nvPr/>
          </p:nvSpPr>
          <p:spPr>
            <a:xfrm>
              <a:off x="0" y="496945"/>
              <a:ext cx="2147483647" cy="2146986700"/>
            </a:xfrm>
            <a:custGeom>
              <a:avLst/>
              <a:gdLst/>
              <a:ahLst/>
              <a:cxnLst/>
              <a:rect l="0" t="0" r="0" b="0"/>
              <a:pathLst>
                <a:path w="120000" h="120000" extrusionOk="0">
                  <a:moveTo>
                    <a:pt x="0" y="0"/>
                  </a:moveTo>
                  <a:lnTo>
                    <a:pt x="0" y="120000"/>
                  </a:lnTo>
                  <a:lnTo>
                    <a:pt x="120000" y="120000"/>
                  </a:lnTo>
                  <a:lnTo>
                    <a:pt x="120000" y="0"/>
                  </a:lnTo>
                  <a:lnTo>
                    <a:pt x="0" y="0"/>
                  </a:lnTo>
                  <a:close/>
                  <a:moveTo>
                    <a:pt x="115248" y="111664"/>
                  </a:moveTo>
                  <a:lnTo>
                    <a:pt x="4688" y="111664"/>
                  </a:lnTo>
                  <a:lnTo>
                    <a:pt x="4688" y="8224"/>
                  </a:lnTo>
                  <a:lnTo>
                    <a:pt x="115248" y="8224"/>
                  </a:lnTo>
                  <a:lnTo>
                    <a:pt x="115248" y="111664"/>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sp>
        <p:nvSpPr>
          <p:cNvPr id="281" name="Shape 281"/>
          <p:cNvSpPr txBox="1">
            <a:spLocks noGrp="1"/>
          </p:cNvSpPr>
          <p:nvPr>
            <p:ph type="title"/>
          </p:nvPr>
        </p:nvSpPr>
        <p:spPr>
          <a:xfrm>
            <a:off x="1155700" y="973137"/>
            <a:ext cx="8761412" cy="708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chemeClr val="lt2"/>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82" name="Shape 282"/>
          <p:cNvSpPr txBox="1">
            <a:spLocks noGrp="1"/>
          </p:cNvSpPr>
          <p:nvPr>
            <p:ph type="body" idx="1"/>
          </p:nvPr>
        </p:nvSpPr>
        <p:spPr>
          <a:xfrm>
            <a:off x="1155700" y="2603500"/>
            <a:ext cx="8761412" cy="3416299"/>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chemeClr val="accent1"/>
              </a:buClr>
              <a:buSzPct val="79999"/>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204469" algn="l" rtl="0">
              <a:spcBef>
                <a:spcPts val="1000"/>
              </a:spcBef>
              <a:spcAft>
                <a:spcPts val="0"/>
              </a:spcAft>
              <a:buClr>
                <a:schemeClr val="accent1"/>
              </a:buClr>
              <a:buSzPct val="8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57480" algn="l" rtl="0">
              <a:spcBef>
                <a:spcPts val="1000"/>
              </a:spcBef>
              <a:spcAft>
                <a:spcPts val="0"/>
              </a:spcAft>
              <a:buClr>
                <a:schemeClr val="accent1"/>
              </a:buClr>
              <a:buSzPct val="8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67639" algn="l" rtl="0">
              <a:spcBef>
                <a:spcPts val="1000"/>
              </a:spcBef>
              <a:spcAft>
                <a:spcPts val="0"/>
              </a:spcAft>
              <a:buClr>
                <a:schemeClr val="accent1"/>
              </a:buClr>
              <a:buSzPct val="8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83" name="Shape 283"/>
          <p:cNvSpPr txBox="1">
            <a:spLocks noGrp="1"/>
          </p:cNvSpPr>
          <p:nvPr>
            <p:ph type="dt" idx="10"/>
          </p:nvPr>
        </p:nvSpPr>
        <p:spPr>
          <a:xfrm>
            <a:off x="10653711" y="6391275"/>
            <a:ext cx="990599" cy="3047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1" i="0" u="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84" name="Shape 284"/>
          <p:cNvSpPr txBox="1">
            <a:spLocks noGrp="1"/>
          </p:cNvSpPr>
          <p:nvPr>
            <p:ph type="ftr" idx="11"/>
          </p:nvPr>
        </p:nvSpPr>
        <p:spPr>
          <a:xfrm>
            <a:off x="560387" y="6391275"/>
            <a:ext cx="3860799" cy="304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285" name="Shape 285"/>
          <p:cNvSpPr/>
          <p:nvPr/>
        </p:nvSpPr>
        <p:spPr>
          <a:xfrm>
            <a:off x="10437811" y="0"/>
            <a:ext cx="685799" cy="1143000"/>
          </a:xfrm>
          <a:prstGeom prst="rect">
            <a:avLst/>
          </a:prstGeom>
          <a:solidFill>
            <a:schemeClr val="accent1"/>
          </a:solidFill>
          <a:ln>
            <a:noFill/>
          </a:ln>
          <a:effectLst>
            <a:outerShdw blurRad="63500" dist="25400" dir="5400000">
              <a:srgbClr val="000000">
                <a:alpha val="44705"/>
              </a:srgbClr>
            </a:outerShd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286" name="Shape 286"/>
          <p:cNvSpPr txBox="1">
            <a:spLocks noGrp="1"/>
          </p:cNvSpPr>
          <p:nvPr>
            <p:ph type="sldNum" idx="12"/>
          </p:nvPr>
        </p:nvSpPr>
        <p:spPr>
          <a:xfrm>
            <a:off x="10352086" y="295275"/>
            <a:ext cx="838199" cy="76834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a:solidFill>
                  <a:schemeClr val="lt1"/>
                </a:solidFill>
                <a:latin typeface="Century Gothic"/>
                <a:ea typeface="Century Gothic"/>
                <a:cs typeface="Century Gothic"/>
                <a:sym typeface="Century Gothic"/>
              </a:rPr>
              <a:t>‹#›</a:t>
            </a:fld>
            <a:endParaRPr lang="en-US" sz="2800" b="0" i="0" u="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14"/>
        <p:cNvGrpSpPr/>
        <p:nvPr/>
      </p:nvGrpSpPr>
      <p:grpSpPr>
        <a:xfrm>
          <a:off x="0" y="0"/>
          <a:ext cx="0" cy="0"/>
          <a:chOff x="0" y="0"/>
          <a:chExt cx="0" cy="0"/>
        </a:xfrm>
      </p:grpSpPr>
      <p:grpSp>
        <p:nvGrpSpPr>
          <p:cNvPr id="315" name="Shape 315"/>
          <p:cNvGrpSpPr/>
          <p:nvPr/>
        </p:nvGrpSpPr>
        <p:grpSpPr>
          <a:xfrm>
            <a:off x="0" y="228599"/>
            <a:ext cx="2851150" cy="6638925"/>
            <a:chOff x="0" y="0"/>
            <a:chExt cx="2147483647" cy="2147483647"/>
          </a:xfrm>
        </p:grpSpPr>
        <p:sp>
          <p:nvSpPr>
            <p:cNvPr id="316" name="Shape 316"/>
            <p:cNvSpPr/>
            <p:nvPr/>
          </p:nvSpPr>
          <p:spPr>
            <a:xfrm>
              <a:off x="0" y="759034820"/>
              <a:ext cx="75793537" cy="202570010"/>
            </a:xfrm>
            <a:custGeom>
              <a:avLst/>
              <a:gdLst/>
              <a:ahLst/>
              <a:cxnLst/>
              <a:rect l="0" t="0" r="0" b="0"/>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17" name="Shape 317"/>
            <p:cNvSpPr/>
            <p:nvPr/>
          </p:nvSpPr>
          <p:spPr>
            <a:xfrm>
              <a:off x="96847754" y="947135552"/>
              <a:ext cx="487044128" cy="751197147"/>
            </a:xfrm>
            <a:custGeom>
              <a:avLst/>
              <a:gdLst/>
              <a:ahLst/>
              <a:cxnLst/>
              <a:rect l="0" t="0" r="0" b="0"/>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18" name="Shape 318"/>
            <p:cNvSpPr/>
            <p:nvPr/>
          </p:nvSpPr>
          <p:spPr>
            <a:xfrm>
              <a:off x="607752303" y="1688083379"/>
              <a:ext cx="458972423" cy="459399835"/>
            </a:xfrm>
            <a:custGeom>
              <a:avLst/>
              <a:gdLst/>
              <a:ahLst/>
              <a:cxnLst/>
              <a:rect l="0" t="0" r="0" b="0"/>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19" name="Shape 319"/>
            <p:cNvSpPr/>
            <p:nvPr/>
          </p:nvSpPr>
          <p:spPr>
            <a:xfrm>
              <a:off x="722846188" y="2029920504"/>
              <a:ext cx="129129728" cy="117563142"/>
            </a:xfrm>
            <a:custGeom>
              <a:avLst/>
              <a:gdLst/>
              <a:ahLst/>
              <a:cxnLst/>
              <a:rect l="0" t="0" r="0" b="0"/>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0" name="Shape 320"/>
            <p:cNvSpPr/>
            <p:nvPr/>
          </p:nvSpPr>
          <p:spPr>
            <a:xfrm>
              <a:off x="75793517" y="961604802"/>
              <a:ext cx="618980991" cy="1076756031"/>
            </a:xfrm>
            <a:custGeom>
              <a:avLst/>
              <a:gdLst/>
              <a:ahLst/>
              <a:cxnLst/>
              <a:rect l="0" t="0" r="0" b="0"/>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1" name="Shape 321"/>
            <p:cNvSpPr/>
            <p:nvPr/>
          </p:nvSpPr>
          <p:spPr>
            <a:xfrm>
              <a:off x="16843078" y="0"/>
              <a:ext cx="80004730" cy="947135513"/>
            </a:xfrm>
            <a:custGeom>
              <a:avLst/>
              <a:gdLst/>
              <a:ahLst/>
              <a:cxnLst/>
              <a:rect l="0" t="0" r="0" b="0"/>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2" name="Shape 322"/>
            <p:cNvSpPr/>
            <p:nvPr/>
          </p:nvSpPr>
          <p:spPr>
            <a:xfrm>
              <a:off x="58950439" y="878406398"/>
              <a:ext cx="58950531" cy="159765218"/>
            </a:xfrm>
            <a:custGeom>
              <a:avLst/>
              <a:gdLst/>
              <a:ahLst/>
              <a:cxnLst/>
              <a:rect l="0" t="0" r="0" b="0"/>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3" name="Shape 323"/>
            <p:cNvSpPr/>
            <p:nvPr/>
          </p:nvSpPr>
          <p:spPr>
            <a:xfrm>
              <a:off x="579680581" y="1698332587"/>
              <a:ext cx="143165568" cy="331587814"/>
            </a:xfrm>
            <a:custGeom>
              <a:avLst/>
              <a:gdLst/>
              <a:ahLst/>
              <a:cxnLst/>
              <a:rect l="0" t="0" r="0" b="0"/>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4" name="Shape 324"/>
            <p:cNvSpPr/>
            <p:nvPr/>
          </p:nvSpPr>
          <p:spPr>
            <a:xfrm>
              <a:off x="583891072" y="378612980"/>
              <a:ext cx="1563592574" cy="1309470403"/>
            </a:xfrm>
            <a:custGeom>
              <a:avLst/>
              <a:gdLst/>
              <a:ahLst/>
              <a:cxnLst/>
              <a:rect l="0" t="0" r="0" b="0"/>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5" name="Shape 325"/>
            <p:cNvSpPr/>
            <p:nvPr/>
          </p:nvSpPr>
          <p:spPr>
            <a:xfrm>
              <a:off x="694774465" y="2038360781"/>
              <a:ext cx="122112248" cy="109122726"/>
            </a:xfrm>
            <a:custGeom>
              <a:avLst/>
              <a:gdLst/>
              <a:ahLst/>
              <a:cxnLst/>
              <a:rect l="0" t="0" r="0" b="0"/>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6" name="Shape 326"/>
            <p:cNvSpPr/>
            <p:nvPr/>
          </p:nvSpPr>
          <p:spPr>
            <a:xfrm>
              <a:off x="579680581" y="1659747920"/>
              <a:ext cx="28071681" cy="71743732"/>
            </a:xfrm>
            <a:custGeom>
              <a:avLst/>
              <a:gdLst/>
              <a:ahLst/>
              <a:cxnLst/>
              <a:rect l="0" t="0" r="0" b="0"/>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27" name="Shape 327"/>
            <p:cNvSpPr/>
            <p:nvPr/>
          </p:nvSpPr>
          <p:spPr>
            <a:xfrm>
              <a:off x="640034294" y="1946119059"/>
              <a:ext cx="179658753" cy="201364229"/>
            </a:xfrm>
            <a:custGeom>
              <a:avLst/>
              <a:gdLst/>
              <a:ahLst/>
              <a:cxnLst/>
              <a:rect l="0" t="0" r="0" b="0"/>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1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grpSp>
        <p:nvGrpSpPr>
          <p:cNvPr id="328" name="Shape 328"/>
          <p:cNvGrpSpPr/>
          <p:nvPr/>
        </p:nvGrpSpPr>
        <p:grpSpPr>
          <a:xfrm>
            <a:off x="26986" y="0"/>
            <a:ext cx="2357437" cy="6853237"/>
            <a:chOff x="0" y="0"/>
            <a:chExt cx="2147483647" cy="2147483646"/>
          </a:xfrm>
        </p:grpSpPr>
        <p:sp>
          <p:nvSpPr>
            <p:cNvPr id="329" name="Shape 329"/>
            <p:cNvSpPr/>
            <p:nvPr/>
          </p:nvSpPr>
          <p:spPr>
            <a:xfrm>
              <a:off x="0" y="0"/>
              <a:ext cx="450447748" cy="1378919865"/>
            </a:xfrm>
            <a:custGeom>
              <a:avLst/>
              <a:gdLst/>
              <a:ahLst/>
              <a:cxnLst/>
              <a:rect l="0" t="0" r="0" b="0"/>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0" name="Shape 330"/>
            <p:cNvSpPr/>
            <p:nvPr/>
          </p:nvSpPr>
          <p:spPr>
            <a:xfrm>
              <a:off x="476637487" y="1352668330"/>
              <a:ext cx="385849199" cy="495258668"/>
            </a:xfrm>
            <a:custGeom>
              <a:avLst/>
              <a:gdLst/>
              <a:ahLst/>
              <a:cxnLst/>
              <a:rect l="0" t="0" r="0" b="0"/>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1" name="Shape 331"/>
            <p:cNvSpPr/>
            <p:nvPr/>
          </p:nvSpPr>
          <p:spPr>
            <a:xfrm>
              <a:off x="892166525" y="1837121448"/>
              <a:ext cx="392832866" cy="310362177"/>
            </a:xfrm>
            <a:custGeom>
              <a:avLst/>
              <a:gdLst/>
              <a:ahLst/>
              <a:cxnLst/>
              <a:rect l="0" t="0" r="0" b="0"/>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2" name="Shape 332"/>
            <p:cNvSpPr/>
            <p:nvPr/>
          </p:nvSpPr>
          <p:spPr>
            <a:xfrm>
              <a:off x="450448072" y="1367676376"/>
              <a:ext cx="502825373" cy="700565853"/>
            </a:xfrm>
            <a:custGeom>
              <a:avLst/>
              <a:gdLst/>
              <a:ahLst/>
              <a:cxnLst/>
              <a:rect l="0" t="0" r="0" b="0"/>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3" name="Shape 333"/>
            <p:cNvSpPr/>
            <p:nvPr/>
          </p:nvSpPr>
          <p:spPr>
            <a:xfrm>
              <a:off x="401561977" y="404173292"/>
              <a:ext cx="158879408" cy="948495095"/>
            </a:xfrm>
            <a:custGeom>
              <a:avLst/>
              <a:gdLst/>
              <a:ahLst/>
              <a:cxnLst/>
              <a:rect l="0" t="0" r="0" b="0"/>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4" name="Shape 334"/>
            <p:cNvSpPr/>
            <p:nvPr/>
          </p:nvSpPr>
          <p:spPr>
            <a:xfrm>
              <a:off x="988191794" y="2059237328"/>
              <a:ext cx="122214502" cy="88246249"/>
            </a:xfrm>
            <a:custGeom>
              <a:avLst/>
              <a:gdLst/>
              <a:ahLst/>
              <a:cxnLst/>
              <a:rect l="0" t="0" r="0" b="0"/>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5" name="Shape 335"/>
            <p:cNvSpPr/>
            <p:nvPr/>
          </p:nvSpPr>
          <p:spPr>
            <a:xfrm>
              <a:off x="432988832" y="1287234423"/>
              <a:ext cx="75075174" cy="160283849"/>
            </a:xfrm>
            <a:custGeom>
              <a:avLst/>
              <a:gdLst/>
              <a:ahLst/>
              <a:cxnLst/>
              <a:rect l="0" t="0" r="0" b="0"/>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6" name="Shape 336"/>
            <p:cNvSpPr/>
            <p:nvPr/>
          </p:nvSpPr>
          <p:spPr>
            <a:xfrm>
              <a:off x="862485484" y="985877047"/>
              <a:ext cx="1284998162" cy="851244291"/>
            </a:xfrm>
            <a:custGeom>
              <a:avLst/>
              <a:gdLst/>
              <a:ahLst/>
              <a:cxnLst/>
              <a:rect l="0" t="0" r="0" b="0"/>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7" name="Shape 337"/>
            <p:cNvSpPr/>
            <p:nvPr/>
          </p:nvSpPr>
          <p:spPr>
            <a:xfrm>
              <a:off x="953273313" y="2068241850"/>
              <a:ext cx="109993601" cy="79241356"/>
            </a:xfrm>
            <a:custGeom>
              <a:avLst/>
              <a:gdLst/>
              <a:ahLst/>
              <a:cxnLst/>
              <a:rect l="0" t="0" r="0" b="0"/>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8" name="Shape 338"/>
            <p:cNvSpPr/>
            <p:nvPr/>
          </p:nvSpPr>
          <p:spPr>
            <a:xfrm>
              <a:off x="862485484" y="1847926989"/>
              <a:ext cx="125706343" cy="211310291"/>
            </a:xfrm>
            <a:custGeom>
              <a:avLst/>
              <a:gdLst/>
              <a:ahLst/>
              <a:cxnLst/>
              <a:rect l="0" t="0" r="0" b="0"/>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39" name="Shape 339"/>
            <p:cNvSpPr/>
            <p:nvPr/>
          </p:nvSpPr>
          <p:spPr>
            <a:xfrm>
              <a:off x="862485484" y="1808906374"/>
              <a:ext cx="34918430" cy="71437473"/>
            </a:xfrm>
            <a:custGeom>
              <a:avLst/>
              <a:gdLst/>
              <a:ahLst/>
              <a:cxnLst/>
              <a:rect l="0" t="0" r="0" b="0"/>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40" name="Shape 340"/>
            <p:cNvSpPr/>
            <p:nvPr/>
          </p:nvSpPr>
          <p:spPr>
            <a:xfrm>
              <a:off x="892166525" y="1981196670"/>
              <a:ext cx="192051363" cy="166286976"/>
            </a:xfrm>
            <a:custGeom>
              <a:avLst/>
              <a:gdLst/>
              <a:ahLst/>
              <a:cxnLst/>
              <a:rect l="0" t="0" r="0" b="0"/>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grpSp>
      <p:sp>
        <p:nvSpPr>
          <p:cNvPr id="341" name="Shape 341"/>
          <p:cNvSpPr/>
          <p:nvPr/>
        </p:nvSpPr>
        <p:spPr>
          <a:xfrm>
            <a:off x="0" y="0"/>
            <a:ext cx="182561" cy="68580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42" name="Shape 342"/>
          <p:cNvSpPr/>
          <p:nvPr/>
        </p:nvSpPr>
        <p:spPr>
          <a:xfrm rot="10800000" flipH="1">
            <a:off x="-4761" y="714374"/>
            <a:ext cx="1589087" cy="508000"/>
          </a:xfrm>
          <a:custGeom>
            <a:avLst/>
            <a:gdLst/>
            <a:ahLst/>
            <a:cxnLst/>
            <a:rect l="0" t="0" r="0" b="0"/>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orbel"/>
              <a:ea typeface="Corbel"/>
              <a:cs typeface="Corbel"/>
              <a:sym typeface="Corbel"/>
            </a:endParaRPr>
          </a:p>
        </p:txBody>
      </p:sp>
      <p:sp>
        <p:nvSpPr>
          <p:cNvPr id="343" name="Shape 343"/>
          <p:cNvSpPr txBox="1">
            <a:spLocks noGrp="1"/>
          </p:cNvSpPr>
          <p:nvPr>
            <p:ph type="title"/>
          </p:nvPr>
        </p:nvSpPr>
        <p:spPr>
          <a:xfrm>
            <a:off x="2592386" y="623887"/>
            <a:ext cx="8912225" cy="128111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1pPr>
            <a:lvl2pPr marL="0" marR="0" lvl="1"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2pPr>
            <a:lvl3pPr marL="0" marR="0" lvl="2"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3pPr>
            <a:lvl4pPr marL="0" marR="0" lvl="3"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4pPr>
            <a:lvl5pPr marL="0" marR="0" lvl="4" indent="0" algn="l" rtl="0">
              <a:spcBef>
                <a:spcPts val="0"/>
              </a:spcBef>
              <a:spcAft>
                <a:spcPts val="0"/>
              </a:spcAft>
              <a:buNone/>
              <a:defRPr sz="3600" b="0" i="0" u="none" strike="noStrike" cap="none">
                <a:solidFill>
                  <a:srgbClr val="262626"/>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44" name="Shape 344"/>
          <p:cNvSpPr txBox="1">
            <a:spLocks noGrp="1"/>
          </p:cNvSpPr>
          <p:nvPr>
            <p:ph type="body" idx="1"/>
          </p:nvPr>
        </p:nvSpPr>
        <p:spPr>
          <a:xfrm>
            <a:off x="2589211" y="2133600"/>
            <a:ext cx="8915400" cy="3886200"/>
          </a:xfrm>
          <a:prstGeom prst="rect">
            <a:avLst/>
          </a:prstGeom>
          <a:noFill/>
          <a:ln>
            <a:noFill/>
          </a:ln>
        </p:spPr>
        <p:txBody>
          <a:bodyPr lIns="91425" tIns="91425" rIns="91425" bIns="91425" anchor="t" anchorCtr="0"/>
          <a:lstStyle>
            <a:lvl1pPr marL="342900" marR="0" lvl="0" indent="-228600" algn="l" rtl="0">
              <a:spcBef>
                <a:spcPts val="1000"/>
              </a:spcBef>
              <a:spcAft>
                <a:spcPts val="0"/>
              </a:spcAft>
              <a:buClr>
                <a:schemeClr val="accent1"/>
              </a:buClr>
              <a:buSzPct val="1000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742950" marR="0" lvl="1" indent="-184150" algn="l" rtl="0">
              <a:spcBef>
                <a:spcPts val="1000"/>
              </a:spcBef>
              <a:spcAft>
                <a:spcPts val="0"/>
              </a:spcAft>
              <a:buClr>
                <a:schemeClr val="accent1"/>
              </a:buClr>
              <a:buSzPct val="1000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143000" marR="0" lvl="2" indent="-139700" algn="l" rtl="0">
              <a:spcBef>
                <a:spcPts val="1000"/>
              </a:spcBef>
              <a:spcAft>
                <a:spcPts val="0"/>
              </a:spcAft>
              <a:buClr>
                <a:schemeClr val="accent1"/>
              </a:buClr>
              <a:buSzPct val="1000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600200" marR="0" lvl="3"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057400" marR="0" lvl="4" indent="-152400" algn="l" rtl="0">
              <a:spcBef>
                <a:spcPts val="1000"/>
              </a:spcBef>
              <a:spcAft>
                <a:spcPts val="0"/>
              </a:spcAft>
              <a:buClr>
                <a:schemeClr val="accent1"/>
              </a:buClr>
              <a:buSzPct val="1000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514600" marR="0" lvl="5"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971800" marR="0" lvl="6"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429000" marR="0" lvl="7"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3886200" marR="0" lvl="8" indent="-152400" algn="l" rtl="0">
              <a:spcBef>
                <a:spcPts val="1000"/>
              </a:spcBef>
              <a:spcAft>
                <a:spcPts val="0"/>
              </a:spcAft>
              <a:buClr>
                <a:schemeClr val="accent1"/>
              </a:buClr>
              <a:buSzPct val="10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45" name="Shape 345"/>
          <p:cNvSpPr txBox="1">
            <a:spLocks noGrp="1"/>
          </p:cNvSpPr>
          <p:nvPr>
            <p:ph type="dt" idx="10"/>
          </p:nvPr>
        </p:nvSpPr>
        <p:spPr>
          <a:xfrm>
            <a:off x="10361611" y="6130925"/>
            <a:ext cx="1146174" cy="369886"/>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900" b="0" i="0" u="none">
                <a:solidFill>
                  <a:srgbClr val="898989"/>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46" name="Shape 346"/>
          <p:cNvSpPr txBox="1">
            <a:spLocks noGrp="1"/>
          </p:cNvSpPr>
          <p:nvPr>
            <p:ph type="ftr" idx="11"/>
          </p:nvPr>
        </p:nvSpPr>
        <p:spPr>
          <a:xfrm>
            <a:off x="2589211" y="6135687"/>
            <a:ext cx="76199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dk1"/>
                </a:solidFill>
                <a:latin typeface="Corbel"/>
                <a:ea typeface="Corbel"/>
                <a:cs typeface="Corbel"/>
                <a:sym typeface="Corbel"/>
              </a:defRPr>
            </a:lvl9pPr>
          </a:lstStyle>
          <a:p>
            <a:endParaRPr/>
          </a:p>
        </p:txBody>
      </p:sp>
      <p:sp>
        <p:nvSpPr>
          <p:cNvPr id="347" name="Shape 347"/>
          <p:cNvSpPr txBox="1">
            <a:spLocks noGrp="1"/>
          </p:cNvSpPr>
          <p:nvPr>
            <p:ph type="sldNum" idx="12"/>
          </p:nvPr>
        </p:nvSpPr>
        <p:spPr>
          <a:xfrm>
            <a:off x="531812" y="787400"/>
            <a:ext cx="779462"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EFFFF"/>
              </a:buClr>
              <a:buSzPct val="25000"/>
              <a:buFont typeface="Century Gothic"/>
              <a:buNone/>
            </a:pPr>
            <a:fld id="{00000000-1234-1234-1234-123412341234}" type="slidenum">
              <a:rPr lang="en-US" sz="2000" b="0" i="0" u="none">
                <a:solidFill>
                  <a:srgbClr val="FEFFFF"/>
                </a:solidFill>
                <a:latin typeface="Century Gothic"/>
                <a:ea typeface="Century Gothic"/>
                <a:cs typeface="Century Gothic"/>
                <a:sym typeface="Century Gothic"/>
              </a:rPr>
              <a:t>‹#›</a:t>
            </a:fld>
            <a:endParaRPr lang="en-US" sz="2000" b="0" i="0" u="none">
              <a:solidFill>
                <a:srgbClr val="FEFFFF"/>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4"/>
        <p:cNvGrpSpPr/>
        <p:nvPr/>
      </p:nvGrpSpPr>
      <p:grpSpPr>
        <a:xfrm>
          <a:off x="0" y="0"/>
          <a:ext cx="0" cy="0"/>
          <a:chOff x="0" y="0"/>
          <a:chExt cx="0" cy="0"/>
        </a:xfrm>
      </p:grpSpPr>
      <p:grpSp>
        <p:nvGrpSpPr>
          <p:cNvPr id="355" name="Shape 355"/>
          <p:cNvGrpSpPr/>
          <p:nvPr/>
        </p:nvGrpSpPr>
        <p:grpSpPr>
          <a:xfrm>
            <a:off x="-6350" y="-6350"/>
            <a:ext cx="12204700" cy="2200275"/>
            <a:chOff x="-6350" y="-6350"/>
            <a:chExt cx="12204700" cy="2200275"/>
          </a:xfrm>
        </p:grpSpPr>
        <p:pic>
          <p:nvPicPr>
            <p:cNvPr id="356" name="Shape 356"/>
            <p:cNvPicPr preferRelativeResize="0"/>
            <p:nvPr/>
          </p:nvPicPr>
          <p:blipFill rotWithShape="1">
            <a:blip r:embed="rId3">
              <a:alphaModFix/>
            </a:blip>
            <a:srcRect/>
            <a:stretch/>
          </p:blipFill>
          <p:spPr>
            <a:xfrm>
              <a:off x="-6350" y="-6350"/>
              <a:ext cx="12204700" cy="2200275"/>
            </a:xfrm>
            <a:prstGeom prst="rect">
              <a:avLst/>
            </a:prstGeom>
            <a:noFill/>
            <a:ln>
              <a:noFill/>
            </a:ln>
          </p:spPr>
        </p:pic>
        <p:sp>
          <p:nvSpPr>
            <p:cNvPr id="357" name="Shape 357"/>
            <p:cNvSpPr/>
            <p:nvPr/>
          </p:nvSpPr>
          <p:spPr>
            <a:xfrm>
              <a:off x="0" y="0"/>
              <a:ext cx="12192000" cy="218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Corbel"/>
                <a:ea typeface="Corbel"/>
                <a:cs typeface="Corbel"/>
                <a:sym typeface="Corbel"/>
              </a:endParaRPr>
            </a:p>
          </p:txBody>
        </p:sp>
      </p:grpSp>
      <p:sp>
        <p:nvSpPr>
          <p:cNvPr id="358" name="Shape 358"/>
          <p:cNvSpPr txBox="1">
            <a:spLocks noGrp="1"/>
          </p:cNvSpPr>
          <p:nvPr>
            <p:ph type="title"/>
          </p:nvPr>
        </p:nvSpPr>
        <p:spPr>
          <a:xfrm>
            <a:off x="809625" y="447675"/>
            <a:ext cx="10572750" cy="969961"/>
          </a:xfrm>
          <a:prstGeom prst="rect">
            <a:avLst/>
          </a:prstGeom>
          <a:noFill/>
          <a:ln>
            <a:noFill/>
          </a:ln>
          <a:effectLst>
            <a:outerShdw blurRad="63500">
              <a:srgbClr val="000000">
                <a:alpha val="59607"/>
              </a:srgbClr>
            </a:outerShdw>
          </a:effectLst>
        </p:spPr>
        <p:txBody>
          <a:bodyPr lIns="91425" tIns="91425" rIns="91425" bIns="91425" anchor="b" anchorCtr="0"/>
          <a:lstStyle>
            <a:lvl1pPr marL="0" marR="0" lvl="0"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1pPr>
            <a:lvl2pPr marL="0" marR="0" lvl="1"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2pPr>
            <a:lvl3pPr marL="0" marR="0" lvl="2"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3pPr>
            <a:lvl4pPr marL="0" marR="0" lvl="3"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4pPr>
            <a:lvl5pPr marL="0" marR="0" lvl="4" indent="0" algn="l" rtl="0">
              <a:spcBef>
                <a:spcPts val="0"/>
              </a:spcBef>
              <a:spcAft>
                <a:spcPts val="0"/>
              </a:spcAft>
              <a:buNone/>
              <a:defRPr sz="4000" b="1" i="0" u="none" strike="noStrike" cap="none">
                <a:solidFill>
                  <a:srgbClr val="FEFEFE"/>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359" name="Shape 359"/>
          <p:cNvSpPr txBox="1">
            <a:spLocks noGrp="1"/>
          </p:cNvSpPr>
          <p:nvPr>
            <p:ph type="body" idx="1"/>
          </p:nvPr>
        </p:nvSpPr>
        <p:spPr>
          <a:xfrm>
            <a:off x="809625" y="2184400"/>
            <a:ext cx="10563225" cy="3675061"/>
          </a:xfrm>
          <a:prstGeom prst="rect">
            <a:avLst/>
          </a:prstGeom>
          <a:noFill/>
          <a:ln>
            <a:noFill/>
          </a:ln>
          <a:effectLst>
            <a:outerShdw blurRad="63500">
              <a:srgbClr val="000000">
                <a:alpha val="39607"/>
              </a:srgbClr>
            </a:outerShdw>
          </a:effectLst>
        </p:spPr>
        <p:txBody>
          <a:bodyPr lIns="91425" tIns="91425" rIns="91425" bIns="91425" anchor="ctr" anchorCtr="0"/>
          <a:lstStyle>
            <a:lvl1pPr marL="342900" marR="0" lvl="0" indent="-228600" algn="l" rtl="0">
              <a:spcBef>
                <a:spcPts val="360"/>
              </a:spcBef>
              <a:spcAft>
                <a:spcPts val="600"/>
              </a:spcAft>
              <a:buClr>
                <a:schemeClr val="accent1"/>
              </a:buClr>
              <a:buSzPct val="1000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360" name="Shape 360"/>
          <p:cNvSpPr txBox="1">
            <a:spLocks noGrp="1"/>
          </p:cNvSpPr>
          <p:nvPr>
            <p:ph type="dt" idx="10"/>
          </p:nvPr>
        </p:nvSpPr>
        <p:spPr>
          <a:xfrm>
            <a:off x="9334500" y="6042025"/>
            <a:ext cx="1344612" cy="365125"/>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None/>
              <a:defRPr sz="900" b="0" i="0" u="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361" name="Shape 361"/>
          <p:cNvSpPr txBox="1">
            <a:spLocks noGrp="1"/>
          </p:cNvSpPr>
          <p:nvPr>
            <p:ph type="ftr" idx="11"/>
          </p:nvPr>
        </p:nvSpPr>
        <p:spPr>
          <a:xfrm>
            <a:off x="450850" y="6042025"/>
            <a:ext cx="8645524"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a:solidFill>
                  <a:schemeClr val="lt1"/>
                </a:solidFill>
                <a:latin typeface="Corbel"/>
                <a:ea typeface="Corbel"/>
                <a:cs typeface="Corbel"/>
                <a:sym typeface="Corbel"/>
              </a:defRPr>
            </a:lvl1pPr>
            <a:lvl2pPr marL="457200" marR="0" lvl="1"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2pPr>
            <a:lvl3pPr marL="914400" marR="0" lvl="2"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3pPr>
            <a:lvl4pPr marL="1371600" marR="0" lvl="3"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4pPr>
            <a:lvl5pPr marL="1828800" marR="0" lvl="4"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5pPr>
            <a:lvl6pPr marL="2286000" marR="0" lvl="5"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6pPr>
            <a:lvl7pPr marL="3200400" marR="0" lvl="6"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7pPr>
            <a:lvl8pPr marL="4572000" marR="0" lvl="7"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8pPr>
            <a:lvl9pPr marL="6400800" marR="0" lvl="8" indent="0" algn="l" rtl="0">
              <a:lnSpc>
                <a:spcPct val="100000"/>
              </a:lnSpc>
              <a:spcBef>
                <a:spcPts val="0"/>
              </a:spcBef>
              <a:spcAft>
                <a:spcPts val="0"/>
              </a:spcAft>
              <a:buNone/>
              <a:defRPr sz="1800" b="0" i="0" u="none" strike="noStrike" cap="none">
                <a:solidFill>
                  <a:schemeClr val="lt1"/>
                </a:solidFill>
                <a:latin typeface="Corbel"/>
                <a:ea typeface="Corbel"/>
                <a:cs typeface="Corbel"/>
                <a:sym typeface="Corbel"/>
              </a:defRPr>
            </a:lvl9pPr>
          </a:lstStyle>
          <a:p>
            <a:endParaRPr/>
          </a:p>
        </p:txBody>
      </p:sp>
      <p:sp>
        <p:nvSpPr>
          <p:cNvPr id="362" name="Shape 362"/>
          <p:cNvSpPr txBox="1">
            <a:spLocks noGrp="1"/>
          </p:cNvSpPr>
          <p:nvPr>
            <p:ph type="sldNum" idx="12"/>
          </p:nvPr>
        </p:nvSpPr>
        <p:spPr>
          <a:xfrm>
            <a:off x="10679111" y="5916612"/>
            <a:ext cx="1062037" cy="490537"/>
          </a:xfrm>
          <a:prstGeom prst="rect">
            <a:avLst/>
          </a:prstGeom>
          <a:noFill/>
          <a:ln>
            <a:noFill/>
          </a:ln>
        </p:spPr>
        <p:txBody>
          <a:bodyPr lIns="91425" tIns="45700" rIns="91425" bIns="10800" anchor="b" anchorCtr="0">
            <a:noAutofit/>
          </a:bodyPr>
          <a:lstStyle/>
          <a:p>
            <a:pPr marL="0" marR="0" lvl="0" indent="0" algn="r" rtl="0">
              <a:lnSpc>
                <a:spcPct val="100000"/>
              </a:lnSpc>
              <a:spcBef>
                <a:spcPts val="0"/>
              </a:spcBef>
              <a:spcAft>
                <a:spcPts val="0"/>
              </a:spcAft>
              <a:buClr>
                <a:schemeClr val="accent1"/>
              </a:buClr>
              <a:buSzPct val="25000"/>
              <a:buFont typeface="Century Gothic"/>
              <a:buNone/>
            </a:pPr>
            <a:fld id="{00000000-1234-1234-1234-123412341234}" type="slidenum">
              <a:rPr lang="en-US" sz="2000" b="0" i="0" u="none">
                <a:solidFill>
                  <a:schemeClr val="accent1"/>
                </a:solidFill>
                <a:latin typeface="Century Gothic"/>
                <a:ea typeface="Century Gothic"/>
                <a:cs typeface="Century Gothic"/>
                <a:sym typeface="Century Gothic"/>
              </a:rPr>
              <a:t>‹#›</a:t>
            </a:fld>
            <a:endParaRPr lang="en-US" sz="2000" b="0" i="0" u="none">
              <a:solidFill>
                <a:schemeClr val="accen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ctrTitle"/>
          </p:nvPr>
        </p:nvSpPr>
        <p:spPr>
          <a:xfrm>
            <a:off x="1069975" y="1298575"/>
            <a:ext cx="7315200" cy="3254374"/>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rgbClr val="FFFFFF"/>
              </a:buClr>
              <a:buSzPct val="25000"/>
              <a:buFont typeface="Corbel"/>
              <a:buNone/>
            </a:pPr>
            <a:r>
              <a:rPr lang="en-US" sz="6000" b="0" i="0" u="none" strike="noStrike" cap="none">
                <a:solidFill>
                  <a:srgbClr val="FFFFFF"/>
                </a:solidFill>
                <a:latin typeface="Corbel"/>
                <a:ea typeface="Corbel"/>
                <a:cs typeface="Corbel"/>
                <a:sym typeface="Corbel"/>
              </a:rPr>
              <a:t>CONSUMER INSIGHT</a:t>
            </a:r>
          </a:p>
        </p:txBody>
      </p:sp>
      <p:pic>
        <p:nvPicPr>
          <p:cNvPr id="566" name="Shape 566" descr="logo-upn.png"/>
          <p:cNvPicPr preferRelativeResize="0"/>
          <p:nvPr/>
        </p:nvPicPr>
        <p:blipFill rotWithShape="1">
          <a:blip r:embed="rId3">
            <a:alphaModFix/>
          </a:blip>
          <a:srcRect/>
          <a:stretch/>
        </p:blipFill>
        <p:spPr>
          <a:xfrm>
            <a:off x="366712" y="334962"/>
            <a:ext cx="868362" cy="847725"/>
          </a:xfrm>
          <a:prstGeom prst="rect">
            <a:avLst/>
          </a:prstGeom>
          <a:noFill/>
          <a:ln>
            <a:noFill/>
          </a:ln>
        </p:spPr>
      </p:pic>
      <p:sp>
        <p:nvSpPr>
          <p:cNvPr id="567" name="Shape 567"/>
          <p:cNvSpPr txBox="1"/>
          <p:nvPr/>
        </p:nvSpPr>
        <p:spPr>
          <a:xfrm>
            <a:off x="579437" y="1182687"/>
            <a:ext cx="4921249"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US" sz="1800" b="1" i="0" u="none">
                <a:solidFill>
                  <a:schemeClr val="dk1"/>
                </a:solidFill>
                <a:latin typeface="Times New Roman"/>
                <a:ea typeface="Times New Roman"/>
                <a:cs typeface="Times New Roman"/>
                <a:sym typeface="Times New Roman"/>
              </a:rPr>
              <a:t>UPN VETERAN JAKARTA</a:t>
            </a:r>
          </a:p>
        </p:txBody>
      </p:sp>
      <p:pic>
        <p:nvPicPr>
          <p:cNvPr id="568" name="Shape 568"/>
          <p:cNvPicPr preferRelativeResize="0"/>
          <p:nvPr/>
        </p:nvPicPr>
        <p:blipFill rotWithShape="1">
          <a:blip r:embed="rId4">
            <a:alphaModFix/>
          </a:blip>
          <a:srcRect/>
          <a:stretch/>
        </p:blipFill>
        <p:spPr>
          <a:xfrm>
            <a:off x="6964361" y="334962"/>
            <a:ext cx="4464050" cy="303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1155700" y="973137"/>
            <a:ext cx="9520236" cy="1049337"/>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600" b="0" i="0" u="none" strike="noStrike" cap="none">
                <a:solidFill>
                  <a:schemeClr val="lt2"/>
                </a:solidFill>
                <a:latin typeface="Century Gothic"/>
                <a:ea typeface="Century Gothic"/>
                <a:cs typeface="Century Gothic"/>
                <a:sym typeface="Century Gothic"/>
              </a:rPr>
              <a:t>MENGAPA CONSUMER INSIGHT SEMAKIN PENTING???</a:t>
            </a:r>
          </a:p>
        </p:txBody>
      </p:sp>
      <p:sp>
        <p:nvSpPr>
          <p:cNvPr id="607" name="Shape 607"/>
          <p:cNvSpPr txBox="1">
            <a:spLocks noGrp="1"/>
          </p:cNvSpPr>
          <p:nvPr>
            <p:ph type="body" idx="1"/>
          </p:nvPr>
        </p:nvSpPr>
        <p:spPr>
          <a:xfrm>
            <a:off x="2640011" y="2603500"/>
            <a:ext cx="9156699" cy="3416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id-ID" sz="2800" b="0" i="0" u="none" strike="noStrike" cap="none" dirty="0">
                <a:solidFill>
                  <a:srgbClr val="404040"/>
                </a:solidFill>
                <a:latin typeface="Century Gothic"/>
                <a:ea typeface="Century Gothic"/>
                <a:cs typeface="Century Gothic"/>
                <a:sym typeface="Century Gothic"/>
              </a:rPr>
              <a:t>Consumer insight akan membuat para konsumen merasa lebih dekat dengan pro</a:t>
            </a:r>
            <a:r>
              <a:rPr lang="en-US" sz="2800" b="0" i="0" u="none" strike="noStrike" cap="none" dirty="0">
                <a:solidFill>
                  <a:srgbClr val="404040"/>
                </a:solidFill>
                <a:latin typeface="Century Gothic"/>
                <a:ea typeface="Century Gothic"/>
                <a:cs typeface="Century Gothic"/>
                <a:sym typeface="Century Gothic"/>
              </a:rPr>
              <a:t>d</a:t>
            </a:r>
            <a:r>
              <a:rPr lang="id-ID" sz="2800" b="0" i="0" u="none" strike="noStrike" cap="none" dirty="0">
                <a:solidFill>
                  <a:srgbClr val="404040"/>
                </a:solidFill>
                <a:latin typeface="Century Gothic"/>
                <a:ea typeface="Century Gothic"/>
                <a:cs typeface="Century Gothic"/>
                <a:sym typeface="Century Gothic"/>
              </a:rPr>
              <a:t>uk/jasa yang ditawarkan. Seiring dengan berjalannya waktu, mereka bukan hanya sekedar menggunakan, tetapi juga membutuhkan dan mungkin lebih dari itu.</a:t>
            </a:r>
            <a:endParaRPr lang="en-US" sz="2800" b="0" i="0" u="none" strike="noStrike" cap="none" dirty="0">
              <a:solidFill>
                <a:srgbClr val="404040"/>
              </a:solidFill>
              <a:latin typeface="Century Gothic"/>
              <a:ea typeface="Century Gothic"/>
              <a:cs typeface="Century Gothic"/>
              <a:sym typeface="Century Gothic"/>
            </a:endParaRPr>
          </a:p>
        </p:txBody>
      </p:sp>
      <p:pic>
        <p:nvPicPr>
          <p:cNvPr id="608" name="Shape 608"/>
          <p:cNvPicPr preferRelativeResize="0"/>
          <p:nvPr/>
        </p:nvPicPr>
        <p:blipFill rotWithShape="1">
          <a:blip r:embed="rId3">
            <a:alphaModFix/>
          </a:blip>
          <a:srcRect/>
          <a:stretch/>
        </p:blipFill>
        <p:spPr>
          <a:xfrm>
            <a:off x="300037" y="2698750"/>
            <a:ext cx="2173287" cy="3444875"/>
          </a:xfrm>
          <a:prstGeom prst="rect">
            <a:avLst/>
          </a:prstGeom>
          <a:noFill/>
          <a:ln>
            <a:noFill/>
          </a:ln>
        </p:spPr>
      </p:pic>
    </p:spTree>
    <p:extLst>
      <p:ext uri="{BB962C8B-B14F-4D97-AF65-F5344CB8AC3E}">
        <p14:creationId xmlns:p14="http://schemas.microsoft.com/office/powerpoint/2010/main" val="420153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4" name="Shape 614"/>
          <p:cNvPicPr preferRelativeResize="0"/>
          <p:nvPr/>
        </p:nvPicPr>
        <p:blipFill rotWithShape="1">
          <a:blip r:embed="rId3">
            <a:alphaModFix/>
          </a:blip>
          <a:srcRect/>
          <a:stretch/>
        </p:blipFill>
        <p:spPr>
          <a:xfrm>
            <a:off x="5705475" y="4086225"/>
            <a:ext cx="5670549" cy="2587625"/>
          </a:xfrm>
          <a:prstGeom prst="rect">
            <a:avLst/>
          </a:prstGeom>
          <a:noFill/>
          <a:ln>
            <a:noFill/>
          </a:ln>
        </p:spPr>
      </p:pic>
      <p:sp>
        <p:nvSpPr>
          <p:cNvPr id="613" name="Shape 613"/>
          <p:cNvSpPr txBox="1">
            <a:spLocks noGrp="1"/>
          </p:cNvSpPr>
          <p:nvPr>
            <p:ph type="body" idx="1"/>
          </p:nvPr>
        </p:nvSpPr>
        <p:spPr>
          <a:xfrm>
            <a:off x="2589211" y="488950"/>
            <a:ext cx="8915400" cy="5422899"/>
          </a:xfrm>
          <a:prstGeom prst="rect">
            <a:avLst/>
          </a:prstGeom>
          <a:noFill/>
          <a:ln>
            <a:noFill/>
          </a:ln>
        </p:spPr>
        <p:txBody>
          <a:bodyPr lIns="91425" tIns="45700" rIns="91425" bIns="45700" anchor="t" anchorCtr="0">
            <a:noAutofit/>
          </a:bodyPr>
          <a:lstStyle/>
          <a:p>
            <a:pPr marL="0" lvl="0" indent="0" algn="just">
              <a:spcBef>
                <a:spcPts val="0"/>
              </a:spcBef>
              <a:buSzPct val="25000"/>
              <a:buNone/>
            </a:pPr>
            <a:r>
              <a:rPr lang="id-ID" sz="2800" dirty="0"/>
              <a:t>Kegiatan consumer insight berawal dari perkembangan situasi di banyak perusahaan yang mempunyai dana berlimpah, yang sanggup untuk membayar para konsultannya untuk mengumpulkan data konsumen secara kuantitatif dan longitudinal, yang kemudian terjebak dengan selalu menggunakan berbagai analisa data statistik untuk mengambil kesimpulan dan memutuskan sesuatu. </a:t>
            </a:r>
            <a:endParaRPr lang="en-US" sz="2800" b="0" i="0" u="none" strike="noStrike" cap="none" dirty="0">
              <a:solidFill>
                <a:srgbClr val="404040"/>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4" name="Shape 614"/>
          <p:cNvPicPr preferRelativeResize="0"/>
          <p:nvPr/>
        </p:nvPicPr>
        <p:blipFill rotWithShape="1">
          <a:blip r:embed="rId3">
            <a:alphaModFix/>
          </a:blip>
          <a:srcRect/>
          <a:stretch/>
        </p:blipFill>
        <p:spPr>
          <a:xfrm>
            <a:off x="5705475" y="4086225"/>
            <a:ext cx="5670549" cy="2587625"/>
          </a:xfrm>
          <a:prstGeom prst="rect">
            <a:avLst/>
          </a:prstGeom>
          <a:noFill/>
          <a:ln>
            <a:noFill/>
          </a:ln>
        </p:spPr>
      </p:pic>
      <p:sp>
        <p:nvSpPr>
          <p:cNvPr id="613" name="Shape 613"/>
          <p:cNvSpPr txBox="1">
            <a:spLocks noGrp="1"/>
          </p:cNvSpPr>
          <p:nvPr>
            <p:ph type="body" idx="1"/>
          </p:nvPr>
        </p:nvSpPr>
        <p:spPr>
          <a:xfrm>
            <a:off x="2589211" y="488950"/>
            <a:ext cx="8915400" cy="5422899"/>
          </a:xfrm>
          <a:prstGeom prst="rect">
            <a:avLst/>
          </a:prstGeom>
          <a:noFill/>
          <a:ln>
            <a:noFill/>
          </a:ln>
        </p:spPr>
        <p:txBody>
          <a:bodyPr lIns="91425" tIns="45700" rIns="91425" bIns="45700" anchor="t" anchorCtr="0">
            <a:noAutofit/>
          </a:bodyPr>
          <a:lstStyle/>
          <a:p>
            <a:pPr marL="0" lvl="0" indent="0" algn="just">
              <a:spcBef>
                <a:spcPts val="0"/>
              </a:spcBef>
              <a:buSzPct val="25000"/>
              <a:buNone/>
            </a:pPr>
            <a:r>
              <a:rPr lang="id-ID" sz="2800" dirty="0"/>
              <a:t>Banyak contoh lahirnya ide produk baru dan ide komunikasi iklan karena kekuatan Consumer Insight. Dari ide sederhana seperti menambahkan sayuran kering atau bawang goreng dalam produk-produk mie instant, hingga ide slogan brillian “just do it” oleh Nike. Bukan besar kecilnya ide yang penting, tetapi adalah bagaimana ide tersebut dapat diterapkan dan menambahkan value bagi konsumennya.</a:t>
            </a:r>
            <a:endParaRPr lang="en-US" sz="2800" b="0" i="0" u="none" strike="noStrike" cap="none" dirty="0">
              <a:solidFill>
                <a:srgbClr val="40404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90676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19FE-2789-40E2-90B7-2A051F41FB8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D946141-4728-4364-A390-3AD0D2351BA0}"/>
              </a:ext>
            </a:extLst>
          </p:cNvPr>
          <p:cNvSpPr>
            <a:spLocks noGrp="1"/>
          </p:cNvSpPr>
          <p:nvPr>
            <p:ph type="body" idx="1"/>
          </p:nvPr>
        </p:nvSpPr>
        <p:spPr/>
        <p:txBody>
          <a:bodyPr/>
          <a:lstStyle/>
          <a:p>
            <a:endParaRPr lang="en-US"/>
          </a:p>
        </p:txBody>
      </p:sp>
      <p:pic>
        <p:nvPicPr>
          <p:cNvPr id="4" name="AdaAQUA TVC Kamu Fokus">
            <a:hlinkClick r:id="" action="ppaction://media"/>
            <a:extLst>
              <a:ext uri="{FF2B5EF4-FFF2-40B4-BE49-F238E27FC236}">
                <a16:creationId xmlns:a16="http://schemas.microsoft.com/office/drawing/2014/main" id="{4819CAA9-B434-468A-A307-9831A22C7B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1796" y="450712"/>
            <a:ext cx="9768408" cy="5494730"/>
          </a:xfrm>
          <a:prstGeom prst="rect">
            <a:avLst/>
          </a:prstGeom>
        </p:spPr>
      </p:pic>
    </p:spTree>
    <p:extLst>
      <p:ext uri="{BB962C8B-B14F-4D97-AF65-F5344CB8AC3E}">
        <p14:creationId xmlns:p14="http://schemas.microsoft.com/office/powerpoint/2010/main" val="422708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B77B-1DD5-4EDD-B80A-CACD4FB0D0E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E750049-4F4A-40EC-A145-C15922B379FC}"/>
              </a:ext>
            </a:extLst>
          </p:cNvPr>
          <p:cNvSpPr>
            <a:spLocks noGrp="1"/>
          </p:cNvSpPr>
          <p:nvPr>
            <p:ph type="body" idx="1"/>
          </p:nvPr>
        </p:nvSpPr>
        <p:spPr/>
        <p:txBody>
          <a:bodyPr/>
          <a:lstStyle/>
          <a:p>
            <a:endParaRPr lang="en-US"/>
          </a:p>
        </p:txBody>
      </p:sp>
      <p:pic>
        <p:nvPicPr>
          <p:cNvPr id="4" name="Iklan Garnier Light Complete">
            <a:hlinkClick r:id="" action="ppaction://media"/>
            <a:extLst>
              <a:ext uri="{FF2B5EF4-FFF2-40B4-BE49-F238E27FC236}">
                <a16:creationId xmlns:a16="http://schemas.microsoft.com/office/drawing/2014/main" id="{46244DA8-9259-4981-8734-786474C17C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9416" y="276590"/>
            <a:ext cx="11208568" cy="6304820"/>
          </a:xfrm>
          <a:prstGeom prst="rect">
            <a:avLst/>
          </a:prstGeom>
        </p:spPr>
      </p:pic>
    </p:spTree>
    <p:extLst>
      <p:ext uri="{BB962C8B-B14F-4D97-AF65-F5344CB8AC3E}">
        <p14:creationId xmlns:p14="http://schemas.microsoft.com/office/powerpoint/2010/main" val="24640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2589211" y="488950"/>
            <a:ext cx="8915400" cy="54228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en-US" sz="3600" b="0" i="0" u="none" strike="noStrike" cap="none">
                <a:solidFill>
                  <a:srgbClr val="404040"/>
                </a:solidFill>
                <a:latin typeface="Century Gothic"/>
                <a:ea typeface="Century Gothic"/>
                <a:cs typeface="Century Gothic"/>
                <a:sym typeface="Century Gothic"/>
              </a:rPr>
              <a:t>TUJUAN UTAMA DARI CONSUMER INSIGHT adalah memahami mengapa konsumen peduli terhadap merek serta pola pikir, suasana hati, motivasi, dan keinginan yang mendasari tindakan konsumen.</a:t>
            </a:r>
          </a:p>
        </p:txBody>
      </p:sp>
      <p:pic>
        <p:nvPicPr>
          <p:cNvPr id="614" name="Shape 614"/>
          <p:cNvPicPr preferRelativeResize="0"/>
          <p:nvPr/>
        </p:nvPicPr>
        <p:blipFill rotWithShape="1">
          <a:blip r:embed="rId3">
            <a:alphaModFix/>
          </a:blip>
          <a:srcRect/>
          <a:stretch/>
        </p:blipFill>
        <p:spPr>
          <a:xfrm>
            <a:off x="5705475" y="4086225"/>
            <a:ext cx="5670549" cy="2587625"/>
          </a:xfrm>
          <a:prstGeom prst="rect">
            <a:avLst/>
          </a:prstGeom>
          <a:noFill/>
          <a:ln>
            <a:noFill/>
          </a:ln>
        </p:spPr>
      </p:pic>
    </p:spTree>
    <p:extLst>
      <p:ext uri="{BB962C8B-B14F-4D97-AF65-F5344CB8AC3E}">
        <p14:creationId xmlns:p14="http://schemas.microsoft.com/office/powerpoint/2010/main" val="130713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21" name="Shape 621"/>
          <p:cNvPicPr preferRelativeResize="0"/>
          <p:nvPr/>
        </p:nvPicPr>
        <p:blipFill rotWithShape="1">
          <a:blip r:embed="rId3">
            <a:alphaModFix/>
          </a:blip>
          <a:srcRect/>
          <a:stretch/>
        </p:blipFill>
        <p:spPr>
          <a:xfrm>
            <a:off x="7800975" y="4254500"/>
            <a:ext cx="4122736" cy="2360611"/>
          </a:xfrm>
          <a:prstGeom prst="rect">
            <a:avLst/>
          </a:prstGeom>
          <a:noFill/>
          <a:ln>
            <a:noFill/>
          </a:ln>
        </p:spPr>
      </p:pic>
      <p:sp>
        <p:nvSpPr>
          <p:cNvPr id="619" name="Shape 619"/>
          <p:cNvSpPr txBox="1">
            <a:spLocks noGrp="1"/>
          </p:cNvSpPr>
          <p:nvPr>
            <p:ph type="title"/>
          </p:nvPr>
        </p:nvSpPr>
        <p:spPr>
          <a:xfrm>
            <a:off x="809625" y="447675"/>
            <a:ext cx="10572750" cy="1265236"/>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r>
              <a:rPr lang="id-ID" dirty="0"/>
              <a:t>YANG PERLU DIPERHATIKAN DARI </a:t>
            </a:r>
            <a:r>
              <a:rPr lang="en-US" sz="4000" b="1" i="0" u="none" strike="noStrike" cap="none" dirty="0">
                <a:solidFill>
                  <a:srgbClr val="FEFEFE"/>
                </a:solidFill>
                <a:latin typeface="Century Gothic"/>
                <a:ea typeface="Century Gothic"/>
                <a:cs typeface="Century Gothic"/>
                <a:sym typeface="Century Gothic"/>
              </a:rPr>
              <a:t>CONSUMER INSIGHT</a:t>
            </a:r>
          </a:p>
        </p:txBody>
      </p:sp>
      <p:sp>
        <p:nvSpPr>
          <p:cNvPr id="620" name="Shape 620"/>
          <p:cNvSpPr txBox="1">
            <a:spLocks noGrp="1"/>
          </p:cNvSpPr>
          <p:nvPr>
            <p:ph type="body" idx="1"/>
          </p:nvPr>
        </p:nvSpPr>
        <p:spPr>
          <a:xfrm>
            <a:off x="212725" y="1712911"/>
            <a:ext cx="10555287" cy="3636962"/>
          </a:xfrm>
          <a:prstGeom prst="rect">
            <a:avLst/>
          </a:prstGeom>
          <a:noFill/>
          <a:ln>
            <a:noFill/>
          </a:ln>
        </p:spPr>
        <p:txBody>
          <a:bodyPr lIns="91425" tIns="45700" rIns="91425" bIns="45700" anchor="ctr" anchorCtr="0">
            <a:noAutofit/>
          </a:bodyPr>
          <a:lstStyle/>
          <a:p>
            <a:pPr marL="457200" indent="-457200" algn="just">
              <a:spcBef>
                <a:spcPts val="0"/>
              </a:spcBef>
              <a:spcAft>
                <a:spcPts val="0"/>
              </a:spcAft>
              <a:buSzPct val="25000"/>
              <a:buFont typeface="Wingdings" pitchFamily="2" charset="2"/>
              <a:buChar char="q"/>
            </a:pPr>
            <a:r>
              <a:rPr lang="id-ID" sz="2800" dirty="0">
                <a:solidFill>
                  <a:srgbClr val="00B0F0"/>
                </a:solidFill>
              </a:rPr>
              <a:t>Insight tidak harus datang dari brand manager saja, melainkan dari semua orang yang tergabung dalam organisasi, termasuk pemilik perusahaan. </a:t>
            </a:r>
          </a:p>
          <a:p>
            <a:pPr marL="457200" indent="-457200" algn="just">
              <a:spcBef>
                <a:spcPts val="0"/>
              </a:spcBef>
              <a:spcAft>
                <a:spcPts val="0"/>
              </a:spcAft>
              <a:buSzPct val="25000"/>
              <a:buFont typeface="Wingdings" pitchFamily="2" charset="2"/>
              <a:buChar char="q"/>
            </a:pPr>
            <a:endParaRPr lang="id-ID" sz="2800" dirty="0">
              <a:solidFill>
                <a:srgbClr val="00B0F0"/>
              </a:solidFill>
            </a:endParaRPr>
          </a:p>
          <a:p>
            <a:pPr marL="457200" indent="-457200" algn="just">
              <a:spcBef>
                <a:spcPts val="0"/>
              </a:spcBef>
              <a:spcAft>
                <a:spcPts val="0"/>
              </a:spcAft>
              <a:buSzPct val="25000"/>
              <a:buFont typeface="Wingdings" pitchFamily="2" charset="2"/>
              <a:buChar char="q"/>
            </a:pPr>
            <a:r>
              <a:rPr lang="id-ID" sz="2800" dirty="0">
                <a:solidFill>
                  <a:srgbClr val="00B0F0"/>
                </a:solidFill>
              </a:rPr>
              <a:t>Insight tidak berguna apabila tidak actionable.</a:t>
            </a:r>
            <a:endParaRPr lang="en-US" sz="2800" b="0" i="0" u="none" strike="noStrike" cap="none" dirty="0">
              <a:solidFill>
                <a:srgbClr val="00B0F0"/>
              </a:solidFill>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809625" y="447675"/>
            <a:ext cx="10572750" cy="1265236"/>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EFEFE"/>
              </a:buClr>
              <a:buSzPct val="25000"/>
              <a:buFont typeface="Century Gothic"/>
              <a:buNone/>
            </a:pPr>
            <a:r>
              <a:rPr lang="en-US" sz="4000" b="1" i="0" u="none" strike="noStrike" cap="none">
                <a:solidFill>
                  <a:srgbClr val="FEFEFE"/>
                </a:solidFill>
                <a:latin typeface="Century Gothic"/>
                <a:ea typeface="Century Gothic"/>
                <a:cs typeface="Century Gothic"/>
                <a:sym typeface="Century Gothic"/>
              </a:rPr>
              <a:t>MENINGKATKAN PROFIT MELALUI CONSUMER INSIGHT</a:t>
            </a:r>
          </a:p>
        </p:txBody>
      </p:sp>
      <p:sp>
        <p:nvSpPr>
          <p:cNvPr id="620" name="Shape 620"/>
          <p:cNvSpPr txBox="1">
            <a:spLocks noGrp="1"/>
          </p:cNvSpPr>
          <p:nvPr>
            <p:ph type="body" idx="1"/>
          </p:nvPr>
        </p:nvSpPr>
        <p:spPr>
          <a:xfrm>
            <a:off x="212725" y="1712911"/>
            <a:ext cx="10555287" cy="3636962"/>
          </a:xfrm>
          <a:prstGeom prst="rect">
            <a:avLst/>
          </a:prstGeom>
          <a:noFill/>
          <a:ln>
            <a:noFill/>
          </a:ln>
        </p:spPr>
        <p:txBody>
          <a:bodyPr lIns="91425" tIns="45700" rIns="91425" bIns="45700" anchor="ctr"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en-US" sz="3600" b="0" i="0" u="none" strike="noStrike" cap="none">
                <a:solidFill>
                  <a:schemeClr val="lt1"/>
                </a:solidFill>
                <a:latin typeface="Century Gothic"/>
                <a:ea typeface="Century Gothic"/>
                <a:cs typeface="Century Gothic"/>
                <a:sym typeface="Century Gothic"/>
              </a:rPr>
              <a:t>INTINYA ADALAH untuk mengetahui dan menyusun segmentasi, target dan </a:t>
            </a:r>
            <a:r>
              <a:rPr lang="en-US" sz="3600" b="0" i="1" u="none" strike="noStrike" cap="none">
                <a:solidFill>
                  <a:schemeClr val="lt1"/>
                </a:solidFill>
                <a:latin typeface="Century Gothic"/>
                <a:ea typeface="Century Gothic"/>
                <a:cs typeface="Century Gothic"/>
                <a:sym typeface="Century Gothic"/>
              </a:rPr>
              <a:t>positioning </a:t>
            </a:r>
            <a:r>
              <a:rPr lang="en-US" sz="3600" b="0" i="0" u="none" strike="noStrike" cap="none">
                <a:solidFill>
                  <a:schemeClr val="lt1"/>
                </a:solidFill>
                <a:latin typeface="Century Gothic"/>
                <a:ea typeface="Century Gothic"/>
                <a:cs typeface="Century Gothic"/>
                <a:sym typeface="Century Gothic"/>
              </a:rPr>
              <a:t>yang tepat sasaran seorang </a:t>
            </a:r>
            <a:r>
              <a:rPr lang="en-US" sz="3600" b="0" i="1" u="none" strike="noStrike" cap="none">
                <a:solidFill>
                  <a:schemeClr val="lt1"/>
                </a:solidFill>
                <a:latin typeface="Century Gothic"/>
                <a:ea typeface="Century Gothic"/>
                <a:cs typeface="Century Gothic"/>
                <a:sym typeface="Century Gothic"/>
              </a:rPr>
              <a:t>brand marketer </a:t>
            </a:r>
            <a:r>
              <a:rPr lang="en-US" sz="3600" b="0" i="0" u="none" strike="noStrike" cap="none">
                <a:solidFill>
                  <a:schemeClr val="lt1"/>
                </a:solidFill>
                <a:latin typeface="Century Gothic"/>
                <a:ea typeface="Century Gothic"/>
                <a:cs typeface="Century Gothic"/>
                <a:sym typeface="Century Gothic"/>
              </a:rPr>
              <a:t>membutuhkan consumer insight.  </a:t>
            </a:r>
          </a:p>
        </p:txBody>
      </p:sp>
      <p:pic>
        <p:nvPicPr>
          <p:cNvPr id="621" name="Shape 621"/>
          <p:cNvPicPr preferRelativeResize="0"/>
          <p:nvPr/>
        </p:nvPicPr>
        <p:blipFill rotWithShape="1">
          <a:blip r:embed="rId3">
            <a:alphaModFix/>
          </a:blip>
          <a:srcRect/>
          <a:stretch/>
        </p:blipFill>
        <p:spPr>
          <a:xfrm>
            <a:off x="7800975" y="4254500"/>
            <a:ext cx="4122736" cy="2360611"/>
          </a:xfrm>
          <a:prstGeom prst="rect">
            <a:avLst/>
          </a:prstGeom>
          <a:noFill/>
          <a:ln>
            <a:noFill/>
          </a:ln>
        </p:spPr>
      </p:pic>
    </p:spTree>
    <p:extLst>
      <p:ext uri="{BB962C8B-B14F-4D97-AF65-F5344CB8AC3E}">
        <p14:creationId xmlns:p14="http://schemas.microsoft.com/office/powerpoint/2010/main" val="379915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681037" y="752475"/>
            <a:ext cx="9613899" cy="10810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lt1"/>
              </a:buClr>
              <a:buSzPct val="25000"/>
              <a:buFont typeface="Trebuchet MS"/>
              <a:buNone/>
            </a:pPr>
            <a:r>
              <a:rPr lang="en-US" sz="3600" b="0" i="0" u="none" strike="noStrike" cap="none">
                <a:solidFill>
                  <a:schemeClr val="lt1"/>
                </a:solidFill>
                <a:latin typeface="Trebuchet MS"/>
                <a:ea typeface="Trebuchet MS"/>
                <a:cs typeface="Trebuchet MS"/>
                <a:sym typeface="Trebuchet MS"/>
              </a:rPr>
              <a:t>CONSUMER INSIGHT </a:t>
            </a:r>
          </a:p>
        </p:txBody>
      </p:sp>
      <p:sp>
        <p:nvSpPr>
          <p:cNvPr id="574" name="Shape 574"/>
          <p:cNvSpPr txBox="1">
            <a:spLocks noGrp="1"/>
          </p:cNvSpPr>
          <p:nvPr>
            <p:ph type="body" idx="1"/>
          </p:nvPr>
        </p:nvSpPr>
        <p:spPr>
          <a:xfrm>
            <a:off x="681037" y="2336800"/>
            <a:ext cx="9613899" cy="359886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400" b="0" i="0" u="none" strike="noStrike" cap="none">
                <a:solidFill>
                  <a:schemeClr val="lt1"/>
                </a:solidFill>
                <a:latin typeface="Trebuchet MS"/>
                <a:ea typeface="Trebuchet MS"/>
                <a:cs typeface="Trebuchet MS"/>
                <a:sym typeface="Trebuchet MS"/>
              </a:rPr>
              <a:t>CONSUMER : </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noun (n)</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1) A person who uses goods or services.</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2) One who, or that which, consumes; as, the consumer of	 	food.</a:t>
            </a:r>
          </a:p>
        </p:txBody>
      </p:sp>
      <p:pic>
        <p:nvPicPr>
          <p:cNvPr id="575" name="Shape 575"/>
          <p:cNvPicPr preferRelativeResize="0"/>
          <p:nvPr/>
        </p:nvPicPr>
        <p:blipFill rotWithShape="1">
          <a:blip r:embed="rId3">
            <a:alphaModFix/>
          </a:blip>
          <a:srcRect/>
          <a:stretch/>
        </p:blipFill>
        <p:spPr>
          <a:xfrm>
            <a:off x="4154487" y="4913312"/>
            <a:ext cx="4911725" cy="177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681037" y="752475"/>
            <a:ext cx="9613899" cy="10810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lt1"/>
              </a:buClr>
              <a:buSzPct val="25000"/>
              <a:buFont typeface="Trebuchet MS"/>
              <a:buNone/>
            </a:pPr>
            <a:r>
              <a:rPr lang="en-US" sz="3600" b="0" i="0" u="none" strike="noStrike" cap="none">
                <a:solidFill>
                  <a:schemeClr val="lt1"/>
                </a:solidFill>
                <a:latin typeface="Trebuchet MS"/>
                <a:ea typeface="Trebuchet MS"/>
                <a:cs typeface="Trebuchet MS"/>
                <a:sym typeface="Trebuchet MS"/>
              </a:rPr>
              <a:t>CONSUMER INSIGHT </a:t>
            </a:r>
          </a:p>
        </p:txBody>
      </p:sp>
      <p:sp>
        <p:nvSpPr>
          <p:cNvPr id="581" name="Shape 581"/>
          <p:cNvSpPr txBox="1">
            <a:spLocks noGrp="1"/>
          </p:cNvSpPr>
          <p:nvPr>
            <p:ph type="body" idx="1"/>
          </p:nvPr>
        </p:nvSpPr>
        <p:spPr>
          <a:xfrm>
            <a:off x="681037" y="2336800"/>
            <a:ext cx="9613899" cy="359886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US" sz="2400" b="0" i="0" u="none" strike="noStrike" cap="none">
                <a:solidFill>
                  <a:schemeClr val="lt1"/>
                </a:solidFill>
                <a:latin typeface="Trebuchet MS"/>
                <a:ea typeface="Trebuchet MS"/>
                <a:cs typeface="Trebuchet MS"/>
                <a:sym typeface="Trebuchet MS"/>
              </a:rPr>
              <a:t>INSIGHT : </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noun (n)</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1) Clear or deep perception of a situation, synonym with 	penetration.</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2) A feeling of understanding, synonym with perceptiveness.</a:t>
            </a:r>
          </a:p>
          <a:p>
            <a:pPr marL="228600" marR="0" lvl="0" indent="-228600" algn="l" rtl="0">
              <a:lnSpc>
                <a:spcPct val="90000"/>
              </a:lnSpc>
              <a:spcBef>
                <a:spcPts val="1000"/>
              </a:spcBef>
              <a:spcAft>
                <a:spcPts val="0"/>
              </a:spcAft>
              <a:buClr>
                <a:schemeClr val="lt1"/>
              </a:buClr>
              <a:buSzPct val="25000"/>
              <a:buFont typeface="Arial"/>
              <a:buNone/>
            </a:pPr>
            <a:r>
              <a:rPr lang="en-US" sz="2400" b="0" i="0" u="none" strike="noStrike" cap="none">
                <a:solidFill>
                  <a:schemeClr val="lt1"/>
                </a:solidFill>
                <a:latin typeface="Trebuchet MS"/>
                <a:ea typeface="Trebuchet MS"/>
                <a:cs typeface="Trebuchet MS"/>
                <a:sym typeface="Trebuchet MS"/>
              </a:rPr>
              <a:t>	3) The clear (and often sudden) understanding of complex 	situation, synonym with brainstorm or brainwave.</a:t>
            </a:r>
          </a:p>
        </p:txBody>
      </p:sp>
      <p:pic>
        <p:nvPicPr>
          <p:cNvPr id="582" name="Shape 582"/>
          <p:cNvPicPr preferRelativeResize="0"/>
          <p:nvPr/>
        </p:nvPicPr>
        <p:blipFill rotWithShape="1">
          <a:blip r:embed="rId3">
            <a:alphaModFix/>
          </a:blip>
          <a:srcRect/>
          <a:stretch/>
        </p:blipFill>
        <p:spPr>
          <a:xfrm>
            <a:off x="6897686" y="407987"/>
            <a:ext cx="4911725" cy="1771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360362" y="287337"/>
            <a:ext cx="11441112" cy="144938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spcAft>
                <a:spcPts val="0"/>
              </a:spcAft>
              <a:buClr>
                <a:srgbClr val="404040"/>
              </a:buClr>
              <a:buSzPct val="25000"/>
              <a:buFont typeface="Arial Black"/>
              <a:buNone/>
            </a:pPr>
            <a:r>
              <a:rPr lang="en-US" sz="4800" b="0" i="0" u="none" strike="noStrike" cap="none">
                <a:solidFill>
                  <a:srgbClr val="404040"/>
                </a:solidFill>
                <a:latin typeface="Arial Black"/>
                <a:ea typeface="Arial Black"/>
                <a:cs typeface="Arial Black"/>
                <a:sym typeface="Arial Black"/>
              </a:rPr>
              <a:t>APA ITU CONSUMER INSIGHT???</a:t>
            </a:r>
          </a:p>
        </p:txBody>
      </p:sp>
      <p:sp>
        <p:nvSpPr>
          <p:cNvPr id="588" name="Shape 588"/>
          <p:cNvSpPr txBox="1">
            <a:spLocks noGrp="1"/>
          </p:cNvSpPr>
          <p:nvPr>
            <p:ph type="body" idx="1"/>
          </p:nvPr>
        </p:nvSpPr>
        <p:spPr>
          <a:xfrm>
            <a:off x="739775" y="2189161"/>
            <a:ext cx="7315200" cy="2447925"/>
          </a:xfrm>
          <a:prstGeom prst="rect">
            <a:avLst/>
          </a:prstGeom>
          <a:noFill/>
          <a:ln>
            <a:noFill/>
          </a:ln>
        </p:spPr>
        <p:txBody>
          <a:bodyPr lIns="0" tIns="45700" rIns="0" bIns="45700" anchor="t"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3600" b="0" i="0" u="none" strike="noStrike" cap="none">
                <a:solidFill>
                  <a:srgbClr val="404040"/>
                </a:solidFill>
                <a:latin typeface="Cantata One"/>
                <a:ea typeface="Cantata One"/>
                <a:cs typeface="Cantata One"/>
                <a:sym typeface="Cantata One"/>
              </a:rPr>
              <a:t>CONSUMER INSIGHT ADALAH LINK EMOSI ANTARA PRODUK DENGAN KONSUMEN</a:t>
            </a:r>
          </a:p>
        </p:txBody>
      </p:sp>
      <p:pic>
        <p:nvPicPr>
          <p:cNvPr id="589" name="Shape 589"/>
          <p:cNvPicPr preferRelativeResize="0"/>
          <p:nvPr/>
        </p:nvPicPr>
        <p:blipFill rotWithShape="1">
          <a:blip r:embed="rId3">
            <a:alphaModFix/>
          </a:blip>
          <a:srcRect/>
          <a:stretch/>
        </p:blipFill>
        <p:spPr>
          <a:xfrm>
            <a:off x="7467600" y="3921125"/>
            <a:ext cx="4333875" cy="28463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187325" y="631825"/>
            <a:ext cx="10064749" cy="5448300"/>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rgbClr val="EB3D9F"/>
              </a:buClr>
              <a:buSzPct val="80000"/>
              <a:buFont typeface="Noto Sans Symbols"/>
              <a:buChar char="▶"/>
            </a:pPr>
            <a:r>
              <a:rPr lang="en-US" sz="2800" b="0" i="0" u="none" strike="noStrike" cap="none">
                <a:solidFill>
                  <a:srgbClr val="404040"/>
                </a:solidFill>
                <a:latin typeface="Trebuchet MS"/>
                <a:ea typeface="Trebuchet MS"/>
                <a:cs typeface="Trebuchet MS"/>
                <a:sym typeface="Trebuchet MS"/>
              </a:rPr>
              <a:t>consumer insight merupakan suatu proses mencari tahu secara lebih mendalam dan holistik tentang latar belakang perbuatan, pemikiran dan perilaku seorang konsumen yang berhubungan dengan produk dan komunikasi iklannya.</a:t>
            </a:r>
          </a:p>
          <a:p>
            <a:pPr marL="342900" marR="0" lvl="0" indent="-342900" algn="just" rtl="0">
              <a:lnSpc>
                <a:spcPct val="100000"/>
              </a:lnSpc>
              <a:spcBef>
                <a:spcPts val="1000"/>
              </a:spcBef>
              <a:spcAft>
                <a:spcPts val="0"/>
              </a:spcAft>
              <a:buClr>
                <a:srgbClr val="EB3D9F"/>
              </a:buClr>
              <a:buSzPct val="80000"/>
              <a:buFont typeface="Noto Sans Symbols"/>
              <a:buNone/>
            </a:pPr>
            <a:endParaRPr sz="2800" b="0" i="0" u="none" strike="noStrike" cap="none">
              <a:solidFill>
                <a:srgbClr val="404040"/>
              </a:solidFill>
              <a:latin typeface="Trebuchet MS"/>
              <a:ea typeface="Trebuchet MS"/>
              <a:cs typeface="Trebuchet MS"/>
              <a:sym typeface="Trebuchet MS"/>
            </a:endParaRPr>
          </a:p>
          <a:p>
            <a:pPr marL="342900" marR="0" lvl="0" indent="-342900" algn="just" rtl="0">
              <a:lnSpc>
                <a:spcPct val="100000"/>
              </a:lnSpc>
              <a:spcBef>
                <a:spcPts val="1000"/>
              </a:spcBef>
              <a:spcAft>
                <a:spcPts val="0"/>
              </a:spcAft>
              <a:buClr>
                <a:srgbClr val="EB3D9F"/>
              </a:buClr>
              <a:buSzPct val="80000"/>
              <a:buFont typeface="Noto Sans Symbols"/>
              <a:buChar char="▶"/>
            </a:pPr>
            <a:r>
              <a:rPr lang="en-US" sz="2800" b="0" i="0" u="none" strike="noStrike" cap="none">
                <a:solidFill>
                  <a:srgbClr val="404040"/>
                </a:solidFill>
                <a:latin typeface="Trebuchet MS"/>
                <a:ea typeface="Trebuchet MS"/>
                <a:cs typeface="Trebuchet MS"/>
                <a:sym typeface="Trebuchet MS"/>
              </a:rPr>
              <a:t>Hasil dari consumer insight dapat digunakan untuk mengetahui “point of interest” dari target market, sehingga pemasar dapat memformulasikan strategi berdasar “point of interest” tersebut</a:t>
            </a:r>
          </a:p>
          <a:p>
            <a:pPr marL="342900" marR="0" lvl="0" indent="-342900" algn="l" rtl="0">
              <a:spcBef>
                <a:spcPts val="1000"/>
              </a:spcBef>
              <a:spcAft>
                <a:spcPts val="0"/>
              </a:spcAft>
              <a:buClr>
                <a:srgbClr val="EB3D9F"/>
              </a:buClr>
              <a:buSzPct val="80000"/>
              <a:buFont typeface="Noto Sans Symbols"/>
              <a:buNone/>
            </a:pPr>
            <a:endParaRPr sz="2800" b="0" i="0" u="none">
              <a:solidFill>
                <a:srgbClr val="404040"/>
              </a:solidFill>
              <a:latin typeface="Trebuchet MS"/>
              <a:ea typeface="Trebuchet MS"/>
              <a:cs typeface="Trebuchet MS"/>
              <a:sym typeface="Trebuchet MS"/>
            </a:endParaRPr>
          </a:p>
        </p:txBody>
      </p:sp>
      <p:pic>
        <p:nvPicPr>
          <p:cNvPr id="595" name="Shape 595"/>
          <p:cNvPicPr preferRelativeResize="0"/>
          <p:nvPr/>
        </p:nvPicPr>
        <p:blipFill rotWithShape="1">
          <a:blip r:embed="rId3">
            <a:alphaModFix/>
          </a:blip>
          <a:srcRect/>
          <a:stretch/>
        </p:blipFill>
        <p:spPr>
          <a:xfrm>
            <a:off x="803275" y="4924425"/>
            <a:ext cx="5237161" cy="1543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187325" y="631825"/>
            <a:ext cx="10064749" cy="5448300"/>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rgbClr val="EB3D9F"/>
              </a:buClr>
              <a:buSzPct val="80000"/>
              <a:buFont typeface="Noto Sans Symbols"/>
              <a:buChar char="▶"/>
            </a:pPr>
            <a:r>
              <a:rPr lang="en-US" sz="2800" b="0" i="0" u="none" strike="noStrike" cap="none" dirty="0">
                <a:solidFill>
                  <a:srgbClr val="404040"/>
                </a:solidFill>
                <a:latin typeface="Trebuchet MS"/>
                <a:ea typeface="Trebuchet MS"/>
                <a:cs typeface="Trebuchet MS"/>
                <a:sym typeface="Trebuchet MS"/>
              </a:rPr>
              <a:t>consumer insight a</a:t>
            </a:r>
            <a:r>
              <a:rPr lang="id-ID" sz="2800" b="0" i="0" u="none" strike="noStrike" cap="none" dirty="0">
                <a:solidFill>
                  <a:srgbClr val="404040"/>
                </a:solidFill>
                <a:latin typeface="Trebuchet MS"/>
                <a:ea typeface="Trebuchet MS"/>
                <a:cs typeface="Trebuchet MS"/>
                <a:sym typeface="Trebuchet MS"/>
              </a:rPr>
              <a:t>dalah proses pengidentifikasian semua tentang konsumen yang dilakukan secara mendalam, mulai dari segi geografisnya, habitnya, latar belakangnya, demografisnya, dan berbagai faktor yang mempengaruhi konsumen untuk berhubungan langsung dengan komunikas pemasaran dan tertuju pada produk/jasa yang ditawarkan.</a:t>
            </a:r>
            <a:endParaRPr lang="en-US" sz="2800" b="0" i="0" u="none" strike="noStrike" cap="none" dirty="0">
              <a:solidFill>
                <a:srgbClr val="404040"/>
              </a:solidFill>
              <a:latin typeface="Trebuchet MS"/>
              <a:ea typeface="Trebuchet MS"/>
              <a:cs typeface="Trebuchet MS"/>
              <a:sym typeface="Trebuchet MS"/>
            </a:endParaRPr>
          </a:p>
          <a:p>
            <a:pPr marL="342900" marR="0" lvl="0" indent="-342900" algn="l" rtl="0">
              <a:spcBef>
                <a:spcPts val="1000"/>
              </a:spcBef>
              <a:spcAft>
                <a:spcPts val="0"/>
              </a:spcAft>
              <a:buClr>
                <a:srgbClr val="EB3D9F"/>
              </a:buClr>
              <a:buSzPct val="80000"/>
              <a:buFont typeface="Noto Sans Symbols"/>
              <a:buNone/>
            </a:pPr>
            <a:endParaRPr sz="2800" b="0" i="0" u="none" dirty="0">
              <a:solidFill>
                <a:srgbClr val="404040"/>
              </a:solidFill>
              <a:latin typeface="Trebuchet MS"/>
              <a:ea typeface="Trebuchet MS"/>
              <a:cs typeface="Trebuchet MS"/>
              <a:sym typeface="Trebuchet MS"/>
            </a:endParaRPr>
          </a:p>
        </p:txBody>
      </p:sp>
      <p:pic>
        <p:nvPicPr>
          <p:cNvPr id="595" name="Shape 595"/>
          <p:cNvPicPr preferRelativeResize="0"/>
          <p:nvPr/>
        </p:nvPicPr>
        <p:blipFill rotWithShape="1">
          <a:blip r:embed="rId3">
            <a:alphaModFix/>
          </a:blip>
          <a:srcRect/>
          <a:stretch/>
        </p:blipFill>
        <p:spPr>
          <a:xfrm>
            <a:off x="803275" y="4924425"/>
            <a:ext cx="5237161" cy="1543049"/>
          </a:xfrm>
          <a:prstGeom prst="rect">
            <a:avLst/>
          </a:prstGeom>
          <a:noFill/>
          <a:ln>
            <a:noFill/>
          </a:ln>
        </p:spPr>
      </p:pic>
    </p:spTree>
    <p:extLst>
      <p:ext uri="{BB962C8B-B14F-4D97-AF65-F5344CB8AC3E}">
        <p14:creationId xmlns:p14="http://schemas.microsoft.com/office/powerpoint/2010/main" val="800343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1143000" y="617537"/>
            <a:ext cx="9872662" cy="5478461"/>
          </a:xfrm>
          <a:prstGeom prst="rect">
            <a:avLst/>
          </a:prstGeom>
          <a:noFill/>
          <a:ln>
            <a:noFill/>
          </a:ln>
        </p:spPr>
        <p:txBody>
          <a:bodyPr lIns="91425" tIns="45700" rIns="91425" bIns="45700" anchor="t" anchorCtr="0">
            <a:noAutofit/>
          </a:bodyPr>
          <a:lstStyle/>
          <a:p>
            <a:pPr marL="44450" marR="0" lvl="0" indent="-6350" algn="just" rtl="0">
              <a:lnSpc>
                <a:spcPct val="90000"/>
              </a:lnSpc>
              <a:spcBef>
                <a:spcPts val="0"/>
              </a:spcBef>
              <a:spcAft>
                <a:spcPts val="0"/>
              </a:spcAft>
              <a:buClr>
                <a:schemeClr val="accent1"/>
              </a:buClr>
              <a:buSzPct val="25000"/>
              <a:buFont typeface="Corbel"/>
              <a:buNone/>
            </a:pPr>
            <a:r>
              <a:rPr lang="en-US" sz="3200" b="0" i="0" u="none" strike="noStrike" cap="none">
                <a:solidFill>
                  <a:schemeClr val="accent1"/>
                </a:solidFill>
                <a:latin typeface="Corbel"/>
                <a:ea typeface="Corbel"/>
                <a:cs typeface="Corbel"/>
                <a:sym typeface="Corbel"/>
              </a:rPr>
              <a:t>Tak cukup dengan menyusun segmentasi, target dan </a:t>
            </a:r>
            <a:r>
              <a:rPr lang="en-US" sz="3200" b="0" i="1" u="none" strike="noStrike" cap="none">
                <a:solidFill>
                  <a:schemeClr val="accent1"/>
                </a:solidFill>
                <a:latin typeface="Corbel"/>
                <a:ea typeface="Corbel"/>
                <a:cs typeface="Corbel"/>
                <a:sym typeface="Corbel"/>
              </a:rPr>
              <a:t>positioning</a:t>
            </a:r>
            <a:r>
              <a:rPr lang="en-US" sz="3200" b="0" i="0" u="none" strike="noStrike" cap="none">
                <a:solidFill>
                  <a:schemeClr val="accent1"/>
                </a:solidFill>
                <a:latin typeface="Corbel"/>
                <a:ea typeface="Corbel"/>
                <a:cs typeface="Corbel"/>
                <a:sym typeface="Corbel"/>
              </a:rPr>
              <a:t>, sebuah </a:t>
            </a:r>
            <a:r>
              <a:rPr lang="en-US" sz="3200" b="0" i="1" u="none" strike="noStrike" cap="none">
                <a:solidFill>
                  <a:schemeClr val="accent1"/>
                </a:solidFill>
                <a:latin typeface="Corbel"/>
                <a:ea typeface="Corbel"/>
                <a:cs typeface="Corbel"/>
                <a:sym typeface="Corbel"/>
              </a:rPr>
              <a:t>brand</a:t>
            </a:r>
            <a:r>
              <a:rPr lang="en-US" sz="3200" b="0" i="0" u="none" strike="noStrike" cap="none">
                <a:solidFill>
                  <a:schemeClr val="accent1"/>
                </a:solidFill>
                <a:latin typeface="Corbel"/>
                <a:ea typeface="Corbel"/>
                <a:cs typeface="Corbel"/>
                <a:sym typeface="Corbel"/>
              </a:rPr>
              <a:t> tentu saja membutuhkan pembangunan karakter atau </a:t>
            </a:r>
            <a:r>
              <a:rPr lang="en-US" sz="3200" b="0" i="1" u="none" strike="noStrike" cap="none">
                <a:solidFill>
                  <a:schemeClr val="accent1"/>
                </a:solidFill>
                <a:latin typeface="Corbel"/>
                <a:ea typeface="Corbel"/>
                <a:cs typeface="Corbel"/>
                <a:sym typeface="Corbel"/>
              </a:rPr>
              <a:t>image</a:t>
            </a:r>
            <a:r>
              <a:rPr lang="en-US" sz="3200" b="0" i="0" u="none" strike="noStrike" cap="none">
                <a:solidFill>
                  <a:schemeClr val="accent1"/>
                </a:solidFill>
                <a:latin typeface="Corbel"/>
                <a:ea typeface="Corbel"/>
                <a:cs typeface="Corbel"/>
                <a:sym typeface="Corbel"/>
              </a:rPr>
              <a:t> lewat desain merk dan kemasan. Untuk mendesain sebuah merk dan kemasan tentu saja seorang </a:t>
            </a:r>
            <a:r>
              <a:rPr lang="en-US" sz="3200" b="0" i="1" u="none" strike="noStrike" cap="none">
                <a:solidFill>
                  <a:schemeClr val="accent1"/>
                </a:solidFill>
                <a:latin typeface="Corbel"/>
                <a:ea typeface="Corbel"/>
                <a:cs typeface="Corbel"/>
                <a:sym typeface="Corbel"/>
              </a:rPr>
              <a:t>Brand Builder Designer</a:t>
            </a:r>
            <a:r>
              <a:rPr lang="en-US" sz="3200" b="0" i="0" u="none" strike="noStrike" cap="none">
                <a:solidFill>
                  <a:schemeClr val="accent1"/>
                </a:solidFill>
                <a:latin typeface="Corbel"/>
                <a:ea typeface="Corbel"/>
                <a:cs typeface="Corbel"/>
                <a:sym typeface="Corbel"/>
              </a:rPr>
              <a:t> harus mampu menyelami emosi terdalam konsumen (</a:t>
            </a:r>
            <a:r>
              <a:rPr lang="en-US" sz="3200" b="0" i="1" u="none" strike="noStrike" cap="none">
                <a:solidFill>
                  <a:schemeClr val="accent1"/>
                </a:solidFill>
                <a:latin typeface="Corbel"/>
                <a:ea typeface="Corbel"/>
                <a:cs typeface="Corbel"/>
                <a:sym typeface="Corbel"/>
              </a:rPr>
              <a:t>tapped into consumer emotion</a:t>
            </a:r>
            <a:r>
              <a:rPr lang="en-US" sz="3200" b="0" i="0" u="none" strike="noStrike" cap="none">
                <a:solidFill>
                  <a:schemeClr val="accent1"/>
                </a:solidFill>
                <a:latin typeface="Corbel"/>
                <a:ea typeface="Corbel"/>
                <a:cs typeface="Corbel"/>
                <a:sym typeface="Corbel"/>
              </a:rPr>
              <a:t>) yang saat ini lebih dikenal dengan sebutan “consumer insight”.</a:t>
            </a:r>
          </a:p>
        </p:txBody>
      </p:sp>
      <p:pic>
        <p:nvPicPr>
          <p:cNvPr id="601" name="Shape 601"/>
          <p:cNvPicPr preferRelativeResize="0"/>
          <p:nvPr/>
        </p:nvPicPr>
        <p:blipFill rotWithShape="1">
          <a:blip r:embed="rId3">
            <a:alphaModFix/>
          </a:blip>
          <a:srcRect/>
          <a:stretch/>
        </p:blipFill>
        <p:spPr>
          <a:xfrm>
            <a:off x="8655050" y="4133850"/>
            <a:ext cx="2252662" cy="24637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1143000" y="617537"/>
            <a:ext cx="9872662" cy="5478461"/>
          </a:xfrm>
          <a:prstGeom prst="rect">
            <a:avLst/>
          </a:prstGeom>
          <a:noFill/>
          <a:ln>
            <a:noFill/>
          </a:ln>
        </p:spPr>
        <p:txBody>
          <a:bodyPr lIns="91425" tIns="45700" rIns="91425" bIns="45700" anchor="t" anchorCtr="0">
            <a:noAutofit/>
          </a:bodyPr>
          <a:lstStyle/>
          <a:p>
            <a:pPr marL="44450" marR="0" lvl="0" indent="-6350" algn="just" rtl="0">
              <a:lnSpc>
                <a:spcPct val="90000"/>
              </a:lnSpc>
              <a:spcBef>
                <a:spcPts val="0"/>
              </a:spcBef>
              <a:spcAft>
                <a:spcPts val="0"/>
              </a:spcAft>
              <a:buClr>
                <a:schemeClr val="accent1"/>
              </a:buClr>
              <a:buSzPct val="25000"/>
              <a:buFont typeface="Corbel"/>
              <a:buNone/>
            </a:pPr>
            <a:r>
              <a:rPr lang="id-ID" sz="3200" b="0" i="0" u="none" strike="noStrike" cap="none" dirty="0">
                <a:solidFill>
                  <a:schemeClr val="accent1"/>
                </a:solidFill>
                <a:latin typeface="Corbel"/>
                <a:ea typeface="Corbel"/>
                <a:cs typeface="Corbel"/>
                <a:sym typeface="Corbel"/>
              </a:rPr>
              <a:t>Manfat Consumer Insight:</a:t>
            </a:r>
          </a:p>
          <a:p>
            <a:r>
              <a:rPr lang="id-ID" sz="3200" dirty="0"/>
              <a:t>Meningkatkan jumlah pelanggan</a:t>
            </a:r>
          </a:p>
          <a:p>
            <a:r>
              <a:rPr lang="id-ID" sz="3200" dirty="0"/>
              <a:t>Meningkatkan pendapatan </a:t>
            </a:r>
            <a:endParaRPr lang="en-US" sz="3200" dirty="0"/>
          </a:p>
          <a:p>
            <a:r>
              <a:rPr lang="id-ID" sz="3200" dirty="0"/>
              <a:t>Memperpanjang periode hubungan dengan pelanggan</a:t>
            </a:r>
          </a:p>
          <a:p>
            <a:pPr marL="38100" indent="0" algn="just">
              <a:spcBef>
                <a:spcPts val="0"/>
              </a:spcBef>
              <a:buSzPct val="25000"/>
              <a:buNone/>
            </a:pPr>
            <a:endParaRPr lang="en-US" sz="3200" b="0" i="0" u="none" strike="noStrike" cap="none" dirty="0">
              <a:solidFill>
                <a:schemeClr val="accent1"/>
              </a:solidFill>
              <a:latin typeface="Corbel"/>
              <a:ea typeface="Corbel"/>
              <a:cs typeface="Corbel"/>
              <a:sym typeface="Corbel"/>
            </a:endParaRPr>
          </a:p>
        </p:txBody>
      </p:sp>
      <p:pic>
        <p:nvPicPr>
          <p:cNvPr id="601" name="Shape 601"/>
          <p:cNvPicPr preferRelativeResize="0"/>
          <p:nvPr/>
        </p:nvPicPr>
        <p:blipFill rotWithShape="1">
          <a:blip r:embed="rId3">
            <a:alphaModFix/>
          </a:blip>
          <a:srcRect/>
          <a:stretch/>
        </p:blipFill>
        <p:spPr>
          <a:xfrm>
            <a:off x="8655050" y="4133850"/>
            <a:ext cx="2252662" cy="2463799"/>
          </a:xfrm>
          <a:prstGeom prst="rect">
            <a:avLst/>
          </a:prstGeom>
          <a:noFill/>
          <a:ln>
            <a:noFill/>
          </a:ln>
        </p:spPr>
      </p:pic>
    </p:spTree>
    <p:extLst>
      <p:ext uri="{BB962C8B-B14F-4D97-AF65-F5344CB8AC3E}">
        <p14:creationId xmlns:p14="http://schemas.microsoft.com/office/powerpoint/2010/main" val="304362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1155700" y="973137"/>
            <a:ext cx="9520236" cy="1049337"/>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600" b="0" i="0" u="none" strike="noStrike" cap="none">
                <a:solidFill>
                  <a:schemeClr val="lt2"/>
                </a:solidFill>
                <a:latin typeface="Century Gothic"/>
                <a:ea typeface="Century Gothic"/>
                <a:cs typeface="Century Gothic"/>
                <a:sym typeface="Century Gothic"/>
              </a:rPr>
              <a:t>MENGAPA CONSUMER INSIGHT SEMAKIN PENTING???</a:t>
            </a:r>
          </a:p>
        </p:txBody>
      </p:sp>
      <p:sp>
        <p:nvSpPr>
          <p:cNvPr id="607" name="Shape 607"/>
          <p:cNvSpPr txBox="1">
            <a:spLocks noGrp="1"/>
          </p:cNvSpPr>
          <p:nvPr>
            <p:ph type="body" idx="1"/>
          </p:nvPr>
        </p:nvSpPr>
        <p:spPr>
          <a:xfrm>
            <a:off x="2640011" y="2603500"/>
            <a:ext cx="9156699" cy="3416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accent1"/>
              </a:buClr>
              <a:buSzPct val="25000"/>
              <a:buFont typeface="Noto Sans Symbols"/>
              <a:buNone/>
            </a:pPr>
            <a:r>
              <a:rPr lang="en-US" sz="3200" b="0" i="0" u="none" strike="noStrike" cap="none">
                <a:solidFill>
                  <a:srgbClr val="404040"/>
                </a:solidFill>
                <a:latin typeface="Century Gothic"/>
                <a:ea typeface="Century Gothic"/>
                <a:cs typeface="Century Gothic"/>
                <a:sym typeface="Century Gothic"/>
              </a:rPr>
              <a:t>Dalam situasi ekonomi yang semakin melemah belakangan ini, peran consumer insight menjadi semakin PENTING.</a:t>
            </a:r>
          </a:p>
          <a:p>
            <a:pPr marL="0" marR="0" lvl="0" indent="0" algn="just" rtl="0">
              <a:lnSpc>
                <a:spcPct val="100000"/>
              </a:lnSpc>
              <a:spcBef>
                <a:spcPts val="1000"/>
              </a:spcBef>
              <a:spcAft>
                <a:spcPts val="0"/>
              </a:spcAft>
              <a:buClr>
                <a:schemeClr val="accent1"/>
              </a:buClr>
              <a:buSzPct val="25000"/>
              <a:buFont typeface="Noto Sans Symbols"/>
              <a:buNone/>
            </a:pPr>
            <a:r>
              <a:rPr lang="en-US" sz="3200" b="0" i="0" u="none" strike="noStrike" cap="none">
                <a:solidFill>
                  <a:srgbClr val="404040"/>
                </a:solidFill>
                <a:latin typeface="Century Gothic"/>
                <a:ea typeface="Century Gothic"/>
                <a:cs typeface="Century Gothic"/>
                <a:sym typeface="Century Gothic"/>
              </a:rPr>
              <a:t>Hal ini dikarenakan pengelola merek dapat memadukan kepentingan konsumen dan fitur merek. </a:t>
            </a:r>
          </a:p>
        </p:txBody>
      </p:sp>
      <p:pic>
        <p:nvPicPr>
          <p:cNvPr id="608" name="Shape 608"/>
          <p:cNvPicPr preferRelativeResize="0"/>
          <p:nvPr/>
        </p:nvPicPr>
        <p:blipFill rotWithShape="1">
          <a:blip r:embed="rId3">
            <a:alphaModFix/>
          </a:blip>
          <a:srcRect/>
          <a:stretch/>
        </p:blipFill>
        <p:spPr>
          <a:xfrm>
            <a:off x="300037" y="2698750"/>
            <a:ext cx="2173287" cy="3444875"/>
          </a:xfrm>
          <a:prstGeom prst="rect">
            <a:avLst/>
          </a:prstGeom>
          <a:noFill/>
          <a:ln>
            <a:noFill/>
          </a:ln>
        </p:spPr>
      </p:pic>
    </p:spTree>
  </p:cSld>
  <p:clrMapOvr>
    <a:masterClrMapping/>
  </p:clrMapOvr>
</p:sld>
</file>

<file path=ppt/theme/theme1.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erlin">
  <a:themeElements>
    <a:clrScheme name="Berlin">
      <a:dk1>
        <a:srgbClr val="000000"/>
      </a:dk1>
      <a:lt1>
        <a:srgbClr val="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erlin">
  <a:themeElements>
    <a:clrScheme name="Berlin">
      <a:dk1>
        <a:srgbClr val="000000"/>
      </a:dk1>
      <a:lt1>
        <a:srgbClr val="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rgbClr val="000000"/>
      </a:dk1>
      <a:lt1>
        <a:srgbClr val="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577</Words>
  <Application>Microsoft Office PowerPoint</Application>
  <PresentationFormat>Widescreen</PresentationFormat>
  <Paragraphs>38</Paragraphs>
  <Slides>17</Slides>
  <Notes>15</Notes>
  <HiddenSlides>0</HiddenSlides>
  <MMClips>2</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17</vt:i4>
      </vt:variant>
    </vt:vector>
  </HeadingPairs>
  <TitlesOfParts>
    <vt:vector size="43" baseType="lpstr">
      <vt:lpstr>Corbel</vt:lpstr>
      <vt:lpstr>Century Gothic</vt:lpstr>
      <vt:lpstr>Cantata One</vt:lpstr>
      <vt:lpstr>Arial Black</vt:lpstr>
      <vt:lpstr>Trebuchet MS</vt:lpstr>
      <vt:lpstr>Noto Sans Symbols</vt:lpstr>
      <vt:lpstr>Arial</vt:lpstr>
      <vt:lpstr>Calibri</vt:lpstr>
      <vt:lpstr>Times New Roman</vt:lpstr>
      <vt:lpstr>Wingdings</vt:lpstr>
      <vt:lpstr>1_Frame</vt:lpstr>
      <vt:lpstr>20_Berlin</vt:lpstr>
      <vt:lpstr>3_Berlin</vt:lpstr>
      <vt:lpstr>Retrospect</vt:lpstr>
      <vt:lpstr>Facet</vt:lpstr>
      <vt:lpstr>Basis</vt:lpstr>
      <vt:lpstr>Ion Boardroom</vt:lpstr>
      <vt:lpstr>2_Wisp</vt:lpstr>
      <vt:lpstr>2_Quotable</vt:lpstr>
      <vt:lpstr>Frame</vt:lpstr>
      <vt:lpstr>Wisp</vt:lpstr>
      <vt:lpstr>Quotable</vt:lpstr>
      <vt:lpstr>1_Berlin</vt:lpstr>
      <vt:lpstr>Berlin</vt:lpstr>
      <vt:lpstr>2_Frame</vt:lpstr>
      <vt:lpstr>3_Frame</vt:lpstr>
      <vt:lpstr>CONSUMER INSIGHT</vt:lpstr>
      <vt:lpstr>CONSUMER INSIGHT </vt:lpstr>
      <vt:lpstr>CONSUMER INSIGHT </vt:lpstr>
      <vt:lpstr>APA ITU CONSUMER INSIGHT???</vt:lpstr>
      <vt:lpstr>PowerPoint Presentation</vt:lpstr>
      <vt:lpstr>PowerPoint Presentation</vt:lpstr>
      <vt:lpstr>PowerPoint Presentation</vt:lpstr>
      <vt:lpstr>PowerPoint Presentation</vt:lpstr>
      <vt:lpstr>MENGAPA CONSUMER INSIGHT SEMAKIN PENTING???</vt:lpstr>
      <vt:lpstr>MENGAPA CONSUMER INSIGHT SEMAKIN PENTING???</vt:lpstr>
      <vt:lpstr>PowerPoint Presentation</vt:lpstr>
      <vt:lpstr>PowerPoint Presentation</vt:lpstr>
      <vt:lpstr>PowerPoint Presentation</vt:lpstr>
      <vt:lpstr>PowerPoint Presentation</vt:lpstr>
      <vt:lpstr>PowerPoint Presentation</vt:lpstr>
      <vt:lpstr>YANG PERLU DIPERHATIKAN DARI CONSUMER INSIGHT</vt:lpstr>
      <vt:lpstr>MENINGKATKAN PROFIT MELALUI CONSUMER INSIGHT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INSIGHT</dc:title>
  <dc:creator>Nadya</dc:creator>
  <cp:lastModifiedBy>Acer</cp:lastModifiedBy>
  <cp:revision>9</cp:revision>
  <dcterms:modified xsi:type="dcterms:W3CDTF">2020-10-06T10:49:26Z</dcterms:modified>
</cp:coreProperties>
</file>