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995" r:id="rId2"/>
    <p:sldMasterId id="2147484012" r:id="rId3"/>
    <p:sldMasterId id="2147484048" r:id="rId4"/>
  </p:sldMasterIdLst>
  <p:notesMasterIdLst>
    <p:notesMasterId r:id="rId23"/>
  </p:notesMasterIdLst>
  <p:sldIdLst>
    <p:sldId id="256" r:id="rId5"/>
    <p:sldId id="263" r:id="rId6"/>
    <p:sldId id="274" r:id="rId7"/>
    <p:sldId id="273" r:id="rId8"/>
    <p:sldId id="260" r:id="rId9"/>
    <p:sldId id="267" r:id="rId10"/>
    <p:sldId id="269" r:id="rId11"/>
    <p:sldId id="270" r:id="rId12"/>
    <p:sldId id="271" r:id="rId13"/>
    <p:sldId id="268" r:id="rId14"/>
    <p:sldId id="272" r:id="rId15"/>
    <p:sldId id="275" r:id="rId16"/>
    <p:sldId id="276" r:id="rId17"/>
    <p:sldId id="277" r:id="rId18"/>
    <p:sldId id="282" r:id="rId19"/>
    <p:sldId id="278" r:id="rId20"/>
    <p:sldId id="259" r:id="rId21"/>
    <p:sldId id="27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CE21DD-10F6-4234-9911-36626F3E8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41B0F-14B9-4517-81DC-515EAE31CD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9A8D15-3104-4044-96B0-53440737B908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756D3E1-CEEA-4C9B-ADE7-AB75FE97AC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E2BC31-28F6-44D5-A992-98A64314A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FAB5C-9FB8-4AD6-A499-4FF7038B0D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0F84B-22E4-435C-B299-EC04356E1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1AD5E3-656C-429F-9C3C-9B0508D55D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F6808D-CF73-46C0-836F-52B4685714EC}"/>
              </a:ext>
            </a:extLst>
          </p:cNvPr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DCA2-5BDA-4DBB-B2E4-67245DB31E04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5189851-CA14-4235-A2ED-2224F137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FAF2-741E-4FE3-B2E1-618F6842A838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FA8C19E-BFC9-477A-ACC6-6FD7A2AC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815EAF-CEAB-4E05-881D-B3EFF285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E4D9-9ACB-4BC1-ABE5-7EFDC86B3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0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D5150-D171-4FAE-B49F-A668E9CFD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B78D4-C7E2-4F6D-B596-F1FB86C0D9B0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1E087-791A-4D13-A9E8-D3A61091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DA38B-D2BE-4718-AD39-811C7C93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C78E6-488A-41D7-B98B-85D252A1D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79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BD9B8-AE2D-4DF8-91E5-03ADC9B77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32447-7F23-40AB-A1A1-2448303D7539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29C16-9F99-44C8-BA60-8D237317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04DBB-021A-4184-9418-3670FC28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AA5A9-DA06-4D62-BDB6-5653E9E66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43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75B1D723-0530-48DC-8724-09A582BB654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233E430-3B1C-4306-84DB-40521B05F20C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DE9B002-FECE-4796-BA8A-D95E227B6798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5596CEE2-0A09-4818-8455-1F2EA27DF7F3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21">
              <a:extLst>
                <a:ext uri="{FF2B5EF4-FFF2-40B4-BE49-F238E27FC236}">
                  <a16:creationId xmlns:a16="http://schemas.microsoft.com/office/drawing/2014/main" id="{27416884-F41F-4DCF-ABBB-51CDA80421C2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5EF5C2BE-FFE0-43E9-8F34-049F114E9EB1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D14B3865-0DC9-41C6-B601-FE800C031B97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683A0138-46BE-4488-A0D0-4429E76C1E84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1FBD1DB5-25EF-48AF-8DE7-24D94878A8C7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26DFC1B7-8A3E-49D1-8E99-5403CA71AE5B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BFCEADB6-60DE-41AD-8FD3-0F098023D954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BE3B98-2EF7-4637-B2C3-3C0CC29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CA1A-F14E-4FCD-B2D8-0C9688675F80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D47B3B6-006E-4607-B7AA-C725AD7F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ADE7338-B820-490B-8CE5-23231EFF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1F646-C993-4030-9C17-E8AEAC3E1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22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DC6CC-391D-4A8F-A06D-B59C1BBF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B1F2-9200-466D-B574-DFBE80B5239D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5B207-610C-4E7C-8B8E-2539FEA7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E6FAE-4AAE-4E83-AC8C-3A257969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96DD2-1E72-4FBA-9BE3-B0FA151D8F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10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82046-5D41-4424-9F3F-C18DDB38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46C0-CEA1-439A-8CC1-209F4F6057FA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5A32E-4158-4400-9D42-797CF980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5FF86-32B7-4A57-ACC0-82385C0E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D2E73-146D-48BD-81CA-648397ABC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829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042667-C082-4E89-B594-61A480D4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8DBAF-2CEA-48B1-96A5-DC128542C5E7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81CC00-7209-4A9F-A543-683C5AC3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B30B5F-83B7-4F5E-9379-28D337D6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0AD20-F844-424C-BCEC-81E5FA91E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717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30525A-A352-4400-9CB2-F3DE2FC9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09FF-97F4-4A73-A269-8CD2A3C20EFE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A40B10-F430-4C04-BCE3-45C914F1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9E48B4-0666-4724-82B3-15B2B9CBB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77645-68FE-4561-BBB4-7B7BCC15A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955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E114C7-E49D-4BC4-8600-C25CE42A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C371-B2C2-4341-9EDC-E876711AE37B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4118A2-74DC-4670-B558-17D876AD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78D50-FE00-4EF7-BC74-6A4A62C4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D43C6-8581-489B-8049-8279BB89B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197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5843AB-E13D-42A4-A663-3ABC4FC1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751-9005-4C3C-97A6-E27C13553A55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0691C8-41FD-4BD4-BE02-7708BFF0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C85AA0-DA3A-42F1-9492-BE57EC6FB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608D5-B2C0-463A-B0E8-07A7FB1B4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362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86DDED-B975-4C10-9408-4B1CDFC2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1AEC-2508-4C69-84FA-651F1CEDA35C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A04F8D-4061-4810-96DB-A0AAD78E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291636-1547-4DC5-83ED-BC88B60C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4B69B-EB6E-4C54-98A6-96B572C3B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36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7765F-388F-448E-AF2C-44A63ECC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BD785-93AC-4C62-9501-B9DB31427F92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73C44-0002-4E24-8BCA-1B4D5F8B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2490C-867F-442C-A423-526103BA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589F3-F78A-4041-A29D-93EECF828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2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21A294-A9C7-4797-AF8E-AD9876423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73F8-E9AA-42B1-975E-73F56AD6AF15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A6A048-09D2-45D7-8C55-AA6481236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6E6026-5944-4E47-A8DA-B43FA118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50B3A-B2B4-475F-BB83-863C1BD54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19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1C3E1-0FD0-422B-B6FC-00C47DF2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AF03-8C7F-43A2-95EA-D3F3E212DBE5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FCDED-4623-4166-B446-956A7DF2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49F17-A345-48D7-82F9-F16CAF68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F31AD-B61E-4D40-931D-1A524BA38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371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D0DC83-7669-415D-8525-C8E09776B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1D149-C96C-4DE3-A885-CB85864BF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451A4A-5091-4560-892A-D4A78FFB23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F25B-6A00-4FC8-B4EB-4A212E91CC88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609CC1-2676-4095-99DD-B2BFA950CE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EC4CE9-AF59-4DA6-95E9-5957EFBFE6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2A54F85-2517-4970-A1AD-497200379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915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28AF-E269-46D3-A6D6-3E29AC0D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BD6D-B026-42A1-B47D-509EDC4B88F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422E6-3AC0-4AD4-98B4-4ADD349F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E170D-F7FB-41A2-81C5-C3153CEB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AEDD9-43E0-44E4-929C-A5AB0E218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063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E28647-0D18-42DE-B9EB-6FD01784E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07168-8878-4374-9603-49478187A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BF9E401-577E-4FD5-8E56-2A9949C62E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A6F04-C66E-46BC-A954-2653B94354FC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ECDD35-5ACA-4822-BCBC-27DC80E300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9D5221-7954-4349-B8F7-C736DCB1C7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B93EE6C-3B77-41CC-AE22-32222668D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586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661B01-BA59-48BC-8677-4CA6465CFDB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30C5-E6E2-48C4-B60C-394319783A50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494065-0B91-4E6B-8867-FC5394F7D6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2B4D3E-9AB1-48EC-958A-FFCDD83D44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BCEC9C2-ACC4-42FC-A0E2-735660494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228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26FAF-9E1E-49D7-AF4C-DF9139F8C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E94AA-1A63-4688-B687-492D4C9C3BD0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B43E2-2DF4-4260-B4E6-807B02F6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F308A-59A5-4A56-92C8-57463A63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2CB17-E135-4286-A109-4B93EABBF4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018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E1B95-E389-4379-802E-C6AF170F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105E5-ECC1-4AD3-B525-05A05D6FB1D6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7CD26-EBE8-49CE-B129-37B0AEDD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3D8D9-60B0-47F7-8124-7D1B259E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AC6B1-73F3-4889-9887-152D7AFAE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536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FDE0561C-ECA0-44E0-AC56-95A95AC40E7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89A28F-6333-496A-899C-EED0CA3B5E35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BE3DBCC-EB2B-4A94-B40B-95BF900769D3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CB2C9B-C0FC-4366-8FAA-1D3AC319D439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DCB8431-1C97-4CB1-8B47-D7F18D66CF91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37C14E6-D321-496A-B19F-EC1D6E14F670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9A9E40-4907-4E78-99CF-DAE309FC3F74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997A0163-5C4B-4302-8252-8418375FB6A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26E6387-3D0A-4C78-8E88-4712B750A5E2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EE82D30-2BA8-44BE-92DD-C52C1B9EAAF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9CB2D821-7193-4778-90FF-A42A971A401C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68250E7-56FF-4B6E-A6FF-898F6306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C668EEB-B3C3-4128-B015-C55BFB04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16381-803F-4B2B-83A3-63018690F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221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F798F-2D1B-46CD-A8A8-68677231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E616-3E4C-4485-BAEB-CD533117E9B2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9574E-85FC-423A-B303-C53FD018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86A98-F0A1-4313-A063-43551883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2E2E-1690-4E10-AA2B-4379E36B3E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74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56266D-7C79-4F91-AF57-476511D0C14A}"/>
              </a:ext>
            </a:extLst>
          </p:cNvPr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94E61-BBAD-44EA-979D-F1C13E9DA6A6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D10C5D8-5CD6-4895-8E40-D636B9B8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9C1C-1D9D-41BB-877F-1FFB859B7F2B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FCC0166-5EFE-49EA-A2B5-0A920725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B31C8B-84EC-4CC6-ADFF-99D730B9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2F498-1609-4BDC-8F22-A83F98940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324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4844A066-4E20-4540-AA3B-57DCDF84CC0A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09B90C-8E0B-4BE6-91C3-501C88F74F62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2F5B9D-D0EA-4008-9737-253DF242950C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17BFB1-84AD-45F8-89CE-35383920C4F7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089E308-0FA4-4357-9F08-245B6DD4E81A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664DF32-7F8B-4EB9-9417-7B09FA060C97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09C7DC-BE99-4379-9BE9-62EA162D2C3C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4D4284-CFA5-48B0-B29E-0CC057349E9B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FE7BBF31-50B3-49DA-B79B-C7570FDE25B5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FC73A45-47E6-4910-80D6-B0FD4A3016AF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E2D3F57-15DD-48AD-A365-886A240BD9F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829A740-E5A3-4904-9339-B3384AC01C27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C7FEB43-66C8-4355-B039-4BEE53C1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D01E-269B-45DB-888B-024601BC16FC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ACD811B-0E68-4FFA-B6A4-0F1AD56F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6D97132-C423-4347-B304-9FB88803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D20E9-428E-47B1-BFDB-E225F333A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772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BCB5BE-854C-48C0-923A-3CBDC9B0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3193-FEC6-4D9C-9DF9-6184177EE758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CEA6E7-B178-4FA3-AC23-D0A02B3C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422386-D76F-48D5-B390-4F17779F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E8F93-3177-4693-8A99-0E36EA61E9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042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6E80E9-A89A-48B0-8F6C-889EE08F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8DDB-C5A6-4089-AA19-992862679C2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421B22-7DD9-4D71-855D-743A753E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0DBAB1-9B13-450B-9E42-F368A754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9F726-4B85-44AE-BDBF-7B48B7C8E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864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184DD-E479-40AF-80E0-D08DDF6E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9D12-32E9-432C-8B93-56559BF20C00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DD1A36-E803-48B9-8929-E7F1D7AD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FBD69D-4294-4DDF-B969-5EAE468F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4344B-7FDC-439E-8B26-EC077A27F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671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12A369-D404-4954-8659-64AE090C71B4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EC2FE4-42D2-471B-ABB9-4A0CAF80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787C-2CA1-4AE0-B9EE-09E09723C080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3D39DC9-5A63-4B38-852A-5E6D55EC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D1E2A3-CB6D-4FFA-AA7A-1406539F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9F3EE-7C2B-435B-9AA9-49CB1F9991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780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C963F99D-337E-48DC-9AD3-59043E2773FF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359DFC-3318-4D59-95A8-72D596ED1654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FFB8011-8F57-446E-875C-50AD4D180A29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2A3AFB7-8F2C-456D-B40A-1D85385EBC01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E80EB9C-305D-4742-AF69-E3A58C416405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BA16F2F-A724-4F11-A4A8-0B3A6FBBFEC6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AFB25F-F947-46ED-8529-24026BD30255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77C539-E147-43A3-A496-7DF366F9AD30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BF450500-704D-4E31-92B6-2E2062D13D5C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D3FCA6E-C2E2-4046-B388-6708C46DFDCF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9D1A6B-A49A-426D-80F0-FAB95DB062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398AFC1-F2E0-4B23-A0CD-CF84A5FFBA0E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68535EB7-6B9F-42A3-8898-3FC49DB6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AA09-7B27-4BE4-835A-ED5130F0176E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7532723E-02BE-401A-BC64-1D9DBB39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84370DAD-69C3-4A0F-9768-907A1A2B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EB16C-0BDF-4182-959F-D23E55F311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785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EBC501E2-D221-4811-925D-061D45C91F4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AE53FB-BAE5-4ADD-9CC4-7468FC74E16F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81DDA1-DA9B-4A10-9484-837F71CA5EE6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3FAC4B-DDE1-4852-BEB4-0D35DB273FD6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C55A6F7-1B89-4C32-8705-4CE09D27265F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A70AC7-9D78-440D-A4E7-17961988C593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619084C-F376-4298-9638-1E78C5C7441B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4FB137-9148-4D97-BE6E-829E6FFA5078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849D51E2-847E-4321-A8C8-FD96C8B138E8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E78FD9B-7BAC-4399-83AA-E8FED485C5CF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CCB53AD-0A00-4C42-9F52-6F8161F836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359F06C-528D-4FEA-9ECE-DC762CB21E45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5F51CC6F-3685-4293-9FA6-20D157EF5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2BCEE-3A59-4308-9F37-9B3055634C50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DDF7C034-C3B4-4869-AE80-0A2252A9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47BE11F3-DC57-4B28-9AD8-6EC3BCE6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1B6A1-8664-44BF-8E9D-F5F750626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82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BA4E37DB-0EA5-4687-8EBD-D8C5E2A5C1D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4D0815-7350-4006-A03F-132C3877B845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B98E63E-7EB3-4C8B-8AC4-38517D061775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715567C-06D6-44F3-AF0F-0D400A150E8A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460C55B-C2FD-4759-876B-17B675525266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E351FC-A676-4CB1-B459-98688938E220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024F7E-27BD-43DE-999F-90A52A2D8185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81B6CD-A94D-410C-BAE6-AE5A70D8FE65}"/>
                </a:ext>
              </a:extLst>
            </p:cNvPr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F69FE0-3F17-4693-86E3-94EFFEC670A1}"/>
                </a:ext>
              </a:extLst>
            </p:cNvPr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23A0B5A1-41D4-43CD-AD26-134EADA7A8A6}"/>
                </a:ext>
              </a:extLst>
            </p:cNvPr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2FD9E-267A-4B16-B2B3-ED1D9527D6D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25AD35B-A717-4591-8C0C-0DBFD5DADC4C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ABDAE264-E7B8-4741-AED7-B455699E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1EE4-6AD5-47D8-B5A7-E6D815DADD0B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ADCAB072-B187-46AD-85F1-A56779CE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6C8459B1-1F5E-4500-9966-48E08080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95FC6-861D-403B-A301-D59EA8F6C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46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AA93015A-4565-4FD9-987D-E96B6208B950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7A827DC-A476-4D8E-BABD-7AE21D3864B7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453758-CC9D-4BC4-B1C5-64E44BC9AD36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8E6A851-16D0-43B7-B8AF-CB011BB7A4D0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AD2C6A6-CEF7-4172-91D1-042067806CFF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078A3B-5064-4393-84C6-13DF9DF37898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84E3A8-8FE8-4B0F-BCD4-B81321D1D065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7C5D68B-18A3-4D44-B4DC-2EA9C039AC64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6A16D6-4D86-49C2-87F1-70B0F51557C7}"/>
                </a:ext>
              </a:extLst>
            </p:cNvPr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DB1BBE45-FC1E-4ACE-A9E1-FCF3A3E45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246DE9B-FD47-403A-AEC1-3D12EE02728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8F475EB-3D8F-4C84-AC12-399993223A0B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A206592-54DE-434C-B0F6-78E6C4A3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8956-CF31-475A-BB7D-6EE578510CBB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2F8418D-0F66-464C-B6C2-01510955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6FC9A78-4117-4E7F-B44F-D761670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06111-EDF9-48B2-BCB3-654ADF27D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043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id="{5B719636-3FE0-4812-8ACD-85759FC577F3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6F6E2B-4D85-4B5B-89D6-1FB47527D8EF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30FAFFE-D506-4418-A504-42B6BC096EDF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A7E2F1-4B02-42CC-AE00-D630F3478EC6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728F7D0-09CA-4DD8-A3EE-466238166018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2F0015E-FA99-41DE-AE6F-2BAB34D1AA71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C3C9A2-2AD9-46F7-A572-43D9DD2B65B9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351310B-B417-4505-9CF5-F8FECEB07EE7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3E3F2C96-7DAC-421F-99F8-FEEC29FA703D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E4B1DB8-31F8-4473-B1CF-15FCEF3C540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36">
            <a:extLst>
              <a:ext uri="{FF2B5EF4-FFF2-40B4-BE49-F238E27FC236}">
                <a16:creationId xmlns:a16="http://schemas.microsoft.com/office/drawing/2014/main" id="{89481B35-F317-4750-8FCD-D5837E197D4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>
                <a:solidFill>
                  <a:srgbClr val="EF53A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8" name="TextBox 37">
            <a:extLst>
              <a:ext uri="{FF2B5EF4-FFF2-40B4-BE49-F238E27FC236}">
                <a16:creationId xmlns:a16="http://schemas.microsoft.com/office/drawing/2014/main" id="{F212EF0E-5625-475F-A16C-8C380A67B5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>
                <a:solidFill>
                  <a:srgbClr val="EF53A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893B91-1DDB-4B7E-BECC-F2EFB4750C8C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90519BF-E505-4FDD-9CCF-4FE281685E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A7AE-2D8D-412A-899E-B1866406CE7A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BEF73FC-5985-4384-B582-5E35DCCF9A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442B899-5257-42FE-9C3A-5A82058152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CD3BD68-41D1-4CF4-959E-045407972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39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E1A95F-E60C-47EC-9CD7-9627C165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A1E22-630F-4D0D-8514-09D33CF01009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05B735-9FEC-4AE3-9E5C-89E596E8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80F9CF-D3A2-40BD-912E-3D706C6A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8AD72-1C07-4A9B-BE19-059CD65E6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619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FF62A8F0-040C-45BF-8F9A-88912A0790F8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D8DA5F-9D0F-4A90-B72E-FF10D83062C2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F2B3A72-5CAB-4298-B85B-C862783E08A3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075EB8-D566-41AA-BB70-BEFC97E8ECEC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A6319F-1BB3-4F99-A0CB-9364BB84DAE7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1FFA0E6-FD4D-4EAF-9B81-6C27DD646FBB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986D810-68CB-4713-B391-C1387FED5A59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EA12578-B706-4263-AFAE-EB061C953CAA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812FA0BD-61E9-4902-AF63-05F46B5574C2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6 h 9621"/>
                <a:gd name="T4" fmla="*/ 0 w 10000"/>
                <a:gd name="T5" fmla="*/ 2147483646 h 9621"/>
                <a:gd name="T6" fmla="*/ 0 w 10000"/>
                <a:gd name="T7" fmla="*/ 2147483646 h 9621"/>
                <a:gd name="T8" fmla="*/ 2147483646 w 10000"/>
                <a:gd name="T9" fmla="*/ 2147483646 h 9621"/>
                <a:gd name="T10" fmla="*/ 2147483646 w 10000"/>
                <a:gd name="T11" fmla="*/ 2147483646 h 9621"/>
                <a:gd name="T12" fmla="*/ 2147483646 w 10000"/>
                <a:gd name="T13" fmla="*/ 2147483646 h 9621"/>
                <a:gd name="T14" fmla="*/ 2147483646 w 10000"/>
                <a:gd name="T15" fmla="*/ 0 h 9621"/>
                <a:gd name="T16" fmla="*/ 2147483646 w 10000"/>
                <a:gd name="T17" fmla="*/ 0 h 9621"/>
                <a:gd name="T18" fmla="*/ 2147483646 w 10000"/>
                <a:gd name="T19" fmla="*/ 2147483646 h 9621"/>
                <a:gd name="T20" fmla="*/ 2147483646 w 10000"/>
                <a:gd name="T21" fmla="*/ 2147483646 h 9621"/>
                <a:gd name="T22" fmla="*/ 2147483646 w 10000"/>
                <a:gd name="T23" fmla="*/ 2147483646 h 9621"/>
                <a:gd name="T24" fmla="*/ 2147483646 w 10000"/>
                <a:gd name="T25" fmla="*/ 2147483646 h 9621"/>
                <a:gd name="T26" fmla="*/ 2147483646 w 10000"/>
                <a:gd name="T27" fmla="*/ 2147483646 h 9621"/>
                <a:gd name="T28" fmla="*/ 2147483646 w 10000"/>
                <a:gd name="T29" fmla="*/ 2147483646 h 9621"/>
                <a:gd name="T30" fmla="*/ 2147483646 w 10000"/>
                <a:gd name="T31" fmla="*/ 2147483646 h 9621"/>
                <a:gd name="T32" fmla="*/ 2147483646 w 10000"/>
                <a:gd name="T33" fmla="*/ 2147483646 h 9621"/>
                <a:gd name="T34" fmla="*/ 2147483646 w 10000"/>
                <a:gd name="T35" fmla="*/ 2147483646 h 9621"/>
                <a:gd name="T36" fmla="*/ 2147483646 w 10000"/>
                <a:gd name="T37" fmla="*/ 2147483646 h 9621"/>
                <a:gd name="T38" fmla="*/ 2147483646 w 10000"/>
                <a:gd name="T39" fmla="*/ 2147483646 h 9621"/>
                <a:gd name="T40" fmla="*/ 2147483646 w 10000"/>
                <a:gd name="T41" fmla="*/ 2147483646 h 9621"/>
                <a:gd name="T42" fmla="*/ 2147483646 w 10000"/>
                <a:gd name="T43" fmla="*/ 2147483646 h 9621"/>
                <a:gd name="T44" fmla="*/ 2147483646 w 10000"/>
                <a:gd name="T45" fmla="*/ 2147483646 h 9621"/>
                <a:gd name="T46" fmla="*/ 2147483646 w 10000"/>
                <a:gd name="T47" fmla="*/ 2147483646 h 9621"/>
                <a:gd name="T48" fmla="*/ 2147483646 w 10000"/>
                <a:gd name="T49" fmla="*/ 2147483646 h 9621"/>
                <a:gd name="T50" fmla="*/ 2147483646 w 10000"/>
                <a:gd name="T51" fmla="*/ 2147483646 h 9621"/>
                <a:gd name="T52" fmla="*/ 2147483646 w 10000"/>
                <a:gd name="T53" fmla="*/ 2147483646 h 9621"/>
                <a:gd name="T54" fmla="*/ 2147483646 w 10000"/>
                <a:gd name="T55" fmla="*/ 2147483646 h 9621"/>
                <a:gd name="T56" fmla="*/ 2147483646 w 10000"/>
                <a:gd name="T57" fmla="*/ 2147483646 h 9621"/>
                <a:gd name="T58" fmla="*/ 2147483646 w 10000"/>
                <a:gd name="T59" fmla="*/ 2147483646 h 9621"/>
                <a:gd name="T60" fmla="*/ 2147483646 w 10000"/>
                <a:gd name="T61" fmla="*/ 2147483646 h 9621"/>
                <a:gd name="T62" fmla="*/ 2147483646 w 10000"/>
                <a:gd name="T63" fmla="*/ 2147483646 h 9621"/>
                <a:gd name="T64" fmla="*/ 2147483646 w 10000"/>
                <a:gd name="T65" fmla="*/ 2147483646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D09040E-C9F9-4521-AA0F-B42D58548A8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00414F-AA99-43A1-A99E-8C0B469E0674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CB0424F-D585-4387-9D01-0A04E442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9717A-F900-4211-9491-8129E560CD2E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EEF1105-2B22-4F2B-906F-C58BC7D14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CFFCADB-D72B-4238-AA09-90282E67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403DC-41FB-4D07-8FC7-920A00BC2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909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58D033-F875-40BF-9A29-CF9B80916E86}"/>
              </a:ext>
            </a:extLst>
          </p:cNvPr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995E3B-54B7-45BD-8AA6-94787FC43D97}"/>
              </a:ext>
            </a:extLst>
          </p:cNvPr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6F36C313-46FA-4DB0-8D2B-4B61B409ECE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EFEEC-B975-465D-9B38-3313AAE2BF56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5C4969C-3A51-41A2-A4DB-B396A3FBAF2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12E09089-D13E-4803-BC27-9A555417919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9E2D3910-DB13-4C1B-A606-40FC15A53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130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ED30E5-890C-40A4-A238-1B9479C3A1AB}"/>
              </a:ext>
            </a:extLst>
          </p:cNvPr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4747D6-5E44-4A2A-BAD1-9708092C10F7}"/>
              </a:ext>
            </a:extLst>
          </p:cNvPr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74197719-C8DC-4AFE-91AA-8CB9605A6BDE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5957-70E7-477A-956D-1004B02EF668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23AD3C64-510B-48B5-8D63-C05CA9EECB7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8F9719AB-6415-49E7-855F-D5A63D000EF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C1E8D55A-B9CC-4222-B5DF-95E05AAAB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387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847F4-9664-4464-8571-C330B96B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B117-86C6-4192-AEA6-D1F5E5D708FB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9A8FC-9220-4401-8C7B-D6625562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E1812-C2DF-463A-8516-74A730E1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8AED7-A59E-4CB2-BD40-70F762B09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882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id="{231017DA-85D5-4113-A2C5-2CBAC029A96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7819C4-C307-4DF1-8F27-4853E00E065E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6888C18-5BC1-42A2-8FEE-B9E5C7D2FBF0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BAF5E1-BD07-4C34-8576-983EAF7347DE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2BA9C1-2CE6-4807-8008-D45AE46351B7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EAFA6D9-7152-4932-B8D2-CCC97C33F7A6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F5CBFA-6DF0-41EB-84AD-DD171F5080A4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F667103-6965-4282-BB19-D9D2C86016F9}"/>
                </a:ext>
              </a:extLst>
            </p:cNvPr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32CE24A-0231-4BCA-86CB-CFDD97DB739C}"/>
              </a:ext>
            </a:extLst>
          </p:cNvPr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35">
            <a:extLst>
              <a:ext uri="{FF2B5EF4-FFF2-40B4-BE49-F238E27FC236}">
                <a16:creationId xmlns:a16="http://schemas.microsoft.com/office/drawing/2014/main" id="{F2AE6312-990C-4109-B862-6093E4841398}"/>
              </a:ext>
            </a:extLst>
          </p:cNvPr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2147483646 h 2752"/>
              <a:gd name="T4" fmla="*/ 0 w 4960"/>
              <a:gd name="T5" fmla="*/ 2147483646 h 2752"/>
              <a:gd name="T6" fmla="*/ 0 w 4960"/>
              <a:gd name="T7" fmla="*/ 2147483646 h 2752"/>
              <a:gd name="T8" fmla="*/ 2147483646 w 4960"/>
              <a:gd name="T9" fmla="*/ 2147483646 h 2752"/>
              <a:gd name="T10" fmla="*/ 2147483646 w 4960"/>
              <a:gd name="T11" fmla="*/ 2147483646 h 2752"/>
              <a:gd name="T12" fmla="*/ 2147483646 w 4960"/>
              <a:gd name="T13" fmla="*/ 2147483646 h 2752"/>
              <a:gd name="T14" fmla="*/ 2147483646 w 4960"/>
              <a:gd name="T15" fmla="*/ 0 h 2752"/>
              <a:gd name="T16" fmla="*/ 2147483646 w 4960"/>
              <a:gd name="T17" fmla="*/ 0 h 2752"/>
              <a:gd name="T18" fmla="*/ 2147483646 w 4960"/>
              <a:gd name="T19" fmla="*/ 2147483646 h 2752"/>
              <a:gd name="T20" fmla="*/ 2147483646 w 4960"/>
              <a:gd name="T21" fmla="*/ 2147483646 h 2752"/>
              <a:gd name="T22" fmla="*/ 2147483646 w 4960"/>
              <a:gd name="T23" fmla="*/ 2147483646 h 2752"/>
              <a:gd name="T24" fmla="*/ 2147483646 w 4960"/>
              <a:gd name="T25" fmla="*/ 2147483646 h 2752"/>
              <a:gd name="T26" fmla="*/ 2147483646 w 4960"/>
              <a:gd name="T27" fmla="*/ 2147483646 h 2752"/>
              <a:gd name="T28" fmla="*/ 2147483646 w 4960"/>
              <a:gd name="T29" fmla="*/ 2147483646 h 2752"/>
              <a:gd name="T30" fmla="*/ 2147483646 w 4960"/>
              <a:gd name="T31" fmla="*/ 2147483646 h 2752"/>
              <a:gd name="T32" fmla="*/ 2147483646 w 4960"/>
              <a:gd name="T33" fmla="*/ 2147483646 h 2752"/>
              <a:gd name="T34" fmla="*/ 2147483646 w 4960"/>
              <a:gd name="T35" fmla="*/ 2147483646 h 2752"/>
              <a:gd name="T36" fmla="*/ 2147483646 w 4960"/>
              <a:gd name="T37" fmla="*/ 2147483646 h 2752"/>
              <a:gd name="T38" fmla="*/ 2147483646 w 4960"/>
              <a:gd name="T39" fmla="*/ 2147483646 h 2752"/>
              <a:gd name="T40" fmla="*/ 2147483646 w 4960"/>
              <a:gd name="T41" fmla="*/ 2147483646 h 2752"/>
              <a:gd name="T42" fmla="*/ 2147483646 w 4960"/>
              <a:gd name="T43" fmla="*/ 2147483646 h 2752"/>
              <a:gd name="T44" fmla="*/ 2147483646 w 4960"/>
              <a:gd name="T45" fmla="*/ 2147483646 h 2752"/>
              <a:gd name="T46" fmla="*/ 2147483646 w 4960"/>
              <a:gd name="T47" fmla="*/ 2147483646 h 2752"/>
              <a:gd name="T48" fmla="*/ 2147483646 w 4960"/>
              <a:gd name="T49" fmla="*/ 2147483646 h 2752"/>
              <a:gd name="T50" fmla="*/ 2147483646 w 4960"/>
              <a:gd name="T51" fmla="*/ 2147483646 h 2752"/>
              <a:gd name="T52" fmla="*/ 2147483646 w 4960"/>
              <a:gd name="T53" fmla="*/ 2147483646 h 2752"/>
              <a:gd name="T54" fmla="*/ 2147483646 w 4960"/>
              <a:gd name="T55" fmla="*/ 2147483646 h 2752"/>
              <a:gd name="T56" fmla="*/ 2147483646 w 4960"/>
              <a:gd name="T57" fmla="*/ 2147483646 h 2752"/>
              <a:gd name="T58" fmla="*/ 2147483646 w 4960"/>
              <a:gd name="T59" fmla="*/ 2147483646 h 2752"/>
              <a:gd name="T60" fmla="*/ 2147483646 w 4960"/>
              <a:gd name="T61" fmla="*/ 2147483646 h 2752"/>
              <a:gd name="T62" fmla="*/ 2147483646 w 4960"/>
              <a:gd name="T63" fmla="*/ 2147483646 h 2752"/>
              <a:gd name="T64" fmla="*/ 2147483646 w 4960"/>
              <a:gd name="T65" fmla="*/ 2147483646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597F3C8-690B-4647-BB05-6A05225E2460}"/>
              </a:ext>
            </a:extLst>
          </p:cNvPr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2147483646 h 4320"/>
              <a:gd name="T4" fmla="*/ 2147483646 w 5760"/>
              <a:gd name="T5" fmla="*/ 2147483646 h 4320"/>
              <a:gd name="T6" fmla="*/ 2147483646 w 5760"/>
              <a:gd name="T7" fmla="*/ 0 h 4320"/>
              <a:gd name="T8" fmla="*/ 0 w 5760"/>
              <a:gd name="T9" fmla="*/ 0 h 4320"/>
              <a:gd name="T10" fmla="*/ 2147483646 w 5760"/>
              <a:gd name="T11" fmla="*/ 2147483646 h 4320"/>
              <a:gd name="T12" fmla="*/ 2147483646 w 5760"/>
              <a:gd name="T13" fmla="*/ 2147483646 h 4320"/>
              <a:gd name="T14" fmla="*/ 2147483646 w 5760"/>
              <a:gd name="T15" fmla="*/ 2147483646 h 4320"/>
              <a:gd name="T16" fmla="*/ 2147483646 w 5760"/>
              <a:gd name="T17" fmla="*/ 2147483646 h 4320"/>
              <a:gd name="T18" fmla="*/ 2147483646 w 5760"/>
              <a:gd name="T19" fmla="*/ 2147483646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ECE847-2198-4B77-83EA-CEF162AD110B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C5A7D0EA-D0F6-4E49-86A0-A36BCFBAB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B581-5707-4306-BAED-4BFC9297E6A0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D2F2C23-14B9-4B0A-81DC-B596720F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3F8EA56-E11D-44C2-BBBA-F87CF722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F7431-FE44-41D3-A517-666BF8ADE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315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AD8CBE9D-9895-4A3C-B774-9E2208959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8050B6-0597-4BE0-A2F4-57B0E195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F4D5C-1E2F-4162-905E-F40C04842423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CBBAC9-B7BC-4D11-AE11-AE66095F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E606C3-EB99-49D9-A0EC-4656AD6C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/>
            </a:lvl1pPr>
          </a:lstStyle>
          <a:p>
            <a:fld id="{7AB1A45A-F243-485C-8B60-647EC7A2C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9220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AE580-E4C4-45FF-A04D-2DC7140A1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A81D-5005-4D64-8620-27A398E0AE30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E7D05-52C8-402F-A2D6-E2CDA0CCE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51E15-6540-4114-93AE-19BBAE85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981C4-4F23-4C97-AFBD-C655D5EEC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613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06EFA68C-04A4-4500-B116-5D252ADA7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65FC17-309F-4968-A7D1-1F6D7EC3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1D1DA91-D464-4004-A4D3-1A4391C9123D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703427-F848-4FDF-B4F4-B1B976A3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AF9ACF-3987-4D7E-9F4F-189DF8D8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F8D4BA8D-98CF-402F-B511-2FA3822A8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312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9F6D7B-77A9-4CD3-9A11-DE47C799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C4E4-C67D-404C-9DAA-EB4AC6097D46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EF988A-A855-4ED5-BCD3-C9BAED40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F7943B-B8FC-4EF5-B227-64438618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249C0-0805-40C5-9DD9-DC422F978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295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C1F1EA-8C52-400E-A6D0-51257FBD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B62AB-656A-45B5-930F-28A621A33C39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35209C-E623-497C-8B9B-E0CEE7D7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E55828-2035-4038-A661-DB0AD27E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48577-29D6-4A80-B4FB-468B4AA30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7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277FCD-8440-448F-B281-8547452ECE62}"/>
              </a:ext>
            </a:extLst>
          </p:cNvPr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32A90F-E8C8-4B9D-BCE9-FCA021F7958B}"/>
              </a:ext>
            </a:extLst>
          </p:cNvPr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32E7A20-D63F-40BE-8F31-CC074F43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255C-8C13-4984-A747-763E48B04D4B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9C005B43-9FC5-4C0B-803A-C9DB65ED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0E8BD17-8E49-40FA-8FFB-CB44C86F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95CDD-1696-42FA-93B2-A66AB1CCC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5223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0EAE3E-7090-45A9-9E6B-208C2A26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3194-8089-42F0-831A-C599EB050F6C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91BEEC6-9CD6-483B-87D3-B15B83A9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76C742-3611-4EA6-9D6F-FAE9464E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BE56-E999-4357-8237-B586C26328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8475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DE4055-6490-4CBB-A204-D59C67F0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4173C-E89F-4EB0-81AA-FF5EDBDECC94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3A8457F-5BBA-459E-9892-F2914294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AC041D-4EED-4CAD-821C-A6544F70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0CEBA-5BF0-451A-99AF-B29AAC790D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8204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AF2188-AC37-4EB1-A3B6-0A643738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62F5D-182F-4312-A922-9A0EBD4291AB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9A7CE0-12B4-40A4-81D3-521C8B56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BBDFC9-EB67-4C6C-82B1-0CC187B7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150F4-33DD-466B-99F5-DCC3C0F27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3525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83EF57-04B8-417C-8BC5-5FB6BE5C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2F7D-8C5D-4F92-A762-EF2AE6F00503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ADB3B9-16A5-4943-8B7B-D4F925E1E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174292-BEC1-40FD-8C99-2DEE8201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75A1-9570-4DAA-BB8D-2A5CD23ED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356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E28E24-714E-43DE-BCF8-0B6AA81C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E1C0-524F-48F6-AEFA-C97292374024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D2778B-1B08-4E5F-A9DB-7D335497A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376CBF-1503-49A6-A25F-D79BBCEF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2369D-A3AD-47AC-9FFD-05275BCE6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770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E1821A8C-FB2D-47D2-AEBB-C1A07BA06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B1CAC37-7B1C-4562-A3D1-AD3373DE2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766622C-D304-4D67-8E47-B2D4359ECF46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598FFCB-B9BE-487D-9044-5B6FD6E8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E497FDA-BB05-470C-B5A0-2A9E2846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18A01675-F4EA-41BA-9836-EC109340F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8404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78B89B4-B254-4585-9DC3-A45FD32F2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5DC7E6-ED0D-4307-86A7-9D944A6FF293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C69C6-5FFA-4321-B152-56776F5E3834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03F1FF9-1C08-4BFA-A5A9-89F8BF45022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7154999-2706-43D2-86B8-4E143AB0E1AE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37D2BD7-27E6-4AFE-B5F3-8B0EFCE758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3DB8F25-30FC-4A6C-82AC-6F13DFD868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078C71DC-9ECE-42DA-A858-798CB85CEA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3650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1ACB63A8-BA07-4532-8EC9-AFCF4FD8F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2BEB8BD-8C52-4F92-95EC-9181C3BA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1D5AB84-6E81-410F-9484-582E521555F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A3A5310-70CA-4E52-9200-8C6109942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52FA52C-3D05-4D0E-B775-CEDA7485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170D3C59-71F2-44CC-93D0-C376F78F0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742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1CA3E78-E929-4590-896C-F43EA5BD002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3C759-39F3-470C-8532-06A7D06E291F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7C6E2F5-638B-4989-BE3E-7CC81501AED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35410AF-DBA6-4EA8-A8E4-30B5D70CBAD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A0432E54-F349-49C4-A0AC-41E519DD0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2938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1E3869B-B24C-46EC-AD6D-A20261A9AFC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4C3D-7DAF-4B90-BA9B-A43FB15C2196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CDD55E-6704-474C-8F6F-60DA2F805AC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F97488-7EB0-4E85-AE04-8BF53BE46D5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D5C8D390-4E1D-4C4E-AFA5-955DB2980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43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85071C-56AB-4944-B4F9-BCCABEDF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3D436-7673-46C4-A222-05AA770ED55B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85FE2E-84D0-4E12-BA4F-FF19696D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5AD983-9403-4701-AE15-C503C9A1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C73B0-5D0F-4DD3-B7ED-F9DAD27FE1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940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01A17-137C-416F-81AC-37EBA33E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50FE-B9BD-48E3-8259-7752FB0CAEE2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E7E42-2EBC-43C8-B69E-0C4755C0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CDB4C-40E9-4734-BA5E-4657ABD3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F9EF7-FB89-4612-B47F-752043554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0076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9B85CD0E-3F70-4E8E-B065-D538580FF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9E4E24-E1E8-4149-A13B-B62AFE6B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96B53DE-1DEF-467D-92D8-09B6430E4489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EE90FB-F687-4108-94E3-A80AF883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A1CA54-EEBD-4573-BC5C-9E663DB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fld id="{842E9D3D-A258-4AFD-9C42-9E4D6A1D9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8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EC86B0-D392-467E-A00A-AF08B1AD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A33F6-8260-42FD-8119-220FD347C941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70B20B5-FCB9-4BE7-A9C0-738914B8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0F529A-26F7-450E-9498-485784B5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81C06-E8A3-4781-9949-2E494F162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74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4AFD79-43DF-4DF0-8DF6-678C563A6B87}"/>
              </a:ext>
            </a:extLst>
          </p:cNvPr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580112B-DFD1-425F-AC8A-C2EF53BC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A2A7F-05D5-46C4-9484-3FBB5E545AEA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AF5EE74-1A09-428C-8522-6A046FABD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1C3D20A-F81C-45F4-9947-4514B3F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399EA-3F74-4DBF-ADE5-29D856224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32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9F6147-2215-4F1B-AE51-818BA978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36E1-0F19-4BF4-B47F-3F441F8A17CE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D2700E-0841-46A4-9A1F-399149417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9DB6F7A-1C71-467C-BABD-3514443EE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AA721-4F5A-4925-B491-3292A5427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10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D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BB3D06E-F30F-4E0A-94FF-CDABDCAA69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6D7EBE6-570A-4CFF-AD84-8CA13E158A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E9FA1-FA29-4B60-886F-FF36E40ED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BA7502-4BC8-4474-B476-5905D45D17CC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E9743-9C99-49AC-BE2F-A48301884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2B588-7F21-4E4D-BDC3-7E5FBAFFC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fld id="{191C31E3-FFAF-421B-98C6-BAC7DEDF47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B0551-3B01-4FC0-9D59-F8797C451FE6}"/>
              </a:ext>
            </a:extLst>
          </p:cNvPr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E1755E-FA13-48EE-8E41-3BD8A21BEDF7}"/>
              </a:ext>
            </a:extLst>
          </p:cNvPr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788" r:id="rId2"/>
    <p:sldLayoutId id="2147484824" r:id="rId3"/>
    <p:sldLayoutId id="2147484789" r:id="rId4"/>
    <p:sldLayoutId id="2147484825" r:id="rId5"/>
    <p:sldLayoutId id="2147484790" r:id="rId6"/>
    <p:sldLayoutId id="2147484791" r:id="rId7"/>
    <p:sldLayoutId id="2147484826" r:id="rId8"/>
    <p:sldLayoutId id="2147484792" r:id="rId9"/>
    <p:sldLayoutId id="2147484793" r:id="rId10"/>
    <p:sldLayoutId id="2147484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8F6AFAFE-3FD6-490E-AAD5-7730E5730BF7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B2555CF-097A-4A5C-98A2-550D450C8C78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F1DE51E-0D8C-4D16-AACE-F4A5A79B388D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B69F69C-23B8-48BE-AC9E-1A1FF13292DA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9B2822C-7B96-4E81-B809-A821C3EA29EC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C516F1-AE82-43E9-A0D5-8E35072A3632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6667490-08AE-450B-ACA1-248DB9F0729B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33A916D-4EB8-48D2-8995-774A1852D1F0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7051F4E-DA3C-425B-860C-0D6E5F20361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C5A4F97-E859-4AD9-9EFF-54A2B28219C6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5ED99F7-2851-488F-904A-56ADBC6583E3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51E11983-0DF7-4654-B71E-9DAC52B1F0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2A45DC0A-777D-47C9-B9F6-947846CF0F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888E8-5E18-489A-AD54-37D5D8045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D4E89A-A2A2-4373-9561-A54E17547487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00BB9-7EAD-425E-B774-044514DC1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55A1A-6DA8-4769-B01C-58C41A648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EB3D9F"/>
                </a:solidFill>
              </a:defRPr>
            </a:lvl1pPr>
          </a:lstStyle>
          <a:p>
            <a:fld id="{8D97BF60-4B64-4FCA-8CF7-00C6B9ACAD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7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28" r:id="rId11"/>
    <p:sldLayoutId id="2147484804" r:id="rId12"/>
    <p:sldLayoutId id="2147484829" r:id="rId13"/>
    <p:sldLayoutId id="2147484805" r:id="rId14"/>
    <p:sldLayoutId id="2147484806" r:id="rId15"/>
    <p:sldLayoutId id="214748480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EB3D9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EB3D9F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EB3D9F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5">
            <a:extLst>
              <a:ext uri="{FF2B5EF4-FFF2-40B4-BE49-F238E27FC236}">
                <a16:creationId xmlns:a16="http://schemas.microsoft.com/office/drawing/2014/main" id="{C29FD309-2BB7-4ED7-963D-202CFC470C00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BB011C-CE66-4CF5-B469-803328D28159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419811-7F95-47E2-86F2-BB1F75D01D0B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D6F5D5-C925-4ECD-A823-BCB71FE2034A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D57DBA1-80EB-4300-BDF3-2AC1C57AA5BB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29DABFA-D162-4732-BF88-6B9CB2DC246A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1F39DFF-8430-42DE-BBC5-399372D3A360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99" name="Freeform 5">
              <a:extLst>
                <a:ext uri="{FF2B5EF4-FFF2-40B4-BE49-F238E27FC236}">
                  <a16:creationId xmlns:a16="http://schemas.microsoft.com/office/drawing/2014/main" id="{8ECBD075-98C5-4B2E-8D97-99B44832F1BD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2147483646 w 10000"/>
                <a:gd name="T1" fmla="*/ 2147483646 h 5291"/>
                <a:gd name="T2" fmla="*/ 2147483646 w 10000"/>
                <a:gd name="T3" fmla="*/ 2147483646 h 5291"/>
                <a:gd name="T4" fmla="*/ 2147483646 w 10000"/>
                <a:gd name="T5" fmla="*/ 0 h 5291"/>
                <a:gd name="T6" fmla="*/ 2147483646 w 10000"/>
                <a:gd name="T7" fmla="*/ 0 h 5291"/>
                <a:gd name="T8" fmla="*/ 2147483646 w 10000"/>
                <a:gd name="T9" fmla="*/ 2147483646 h 5291"/>
                <a:gd name="T10" fmla="*/ 2147483646 w 10000"/>
                <a:gd name="T11" fmla="*/ 2147483646 h 5291"/>
                <a:gd name="T12" fmla="*/ 2147483646 w 10000"/>
                <a:gd name="T13" fmla="*/ 2147483646 h 5291"/>
                <a:gd name="T14" fmla="*/ 2147483646 w 10000"/>
                <a:gd name="T15" fmla="*/ 2147483646 h 5291"/>
                <a:gd name="T16" fmla="*/ 2147483646 w 10000"/>
                <a:gd name="T17" fmla="*/ 2147483646 h 5291"/>
                <a:gd name="T18" fmla="*/ 2147483646 w 10000"/>
                <a:gd name="T19" fmla="*/ 2147483646 h 5291"/>
                <a:gd name="T20" fmla="*/ 2147483646 w 10000"/>
                <a:gd name="T21" fmla="*/ 2147483646 h 5291"/>
                <a:gd name="T22" fmla="*/ 2147483646 w 10000"/>
                <a:gd name="T23" fmla="*/ 2147483646 h 5291"/>
                <a:gd name="T24" fmla="*/ 2147483646 w 10000"/>
                <a:gd name="T25" fmla="*/ 2147483646 h 5291"/>
                <a:gd name="T26" fmla="*/ 2147483646 w 10000"/>
                <a:gd name="T27" fmla="*/ 2147483646 h 5291"/>
                <a:gd name="T28" fmla="*/ 2147483646 w 10000"/>
                <a:gd name="T29" fmla="*/ 2147483646 h 5291"/>
                <a:gd name="T30" fmla="*/ 2147483646 w 10000"/>
                <a:gd name="T31" fmla="*/ 2147483646 h 5291"/>
                <a:gd name="T32" fmla="*/ 2147483646 w 10000"/>
                <a:gd name="T33" fmla="*/ 2147483646 h 5291"/>
                <a:gd name="T34" fmla="*/ 2147483646 w 10000"/>
                <a:gd name="T35" fmla="*/ 2147483646 h 5291"/>
                <a:gd name="T36" fmla="*/ 2147483646 w 10000"/>
                <a:gd name="T37" fmla="*/ 2147483646 h 5291"/>
                <a:gd name="T38" fmla="*/ 2147483646 w 10000"/>
                <a:gd name="T39" fmla="*/ 2147483646 h 5291"/>
                <a:gd name="T40" fmla="*/ 2147483646 w 10000"/>
                <a:gd name="T41" fmla="*/ 2147483646 h 5291"/>
                <a:gd name="T42" fmla="*/ 2147483646 w 10000"/>
                <a:gd name="T43" fmla="*/ 2147483646 h 5291"/>
                <a:gd name="T44" fmla="*/ 2147483646 w 10000"/>
                <a:gd name="T45" fmla="*/ 2147483646 h 5291"/>
                <a:gd name="T46" fmla="*/ 2147483646 w 10000"/>
                <a:gd name="T47" fmla="*/ 2147483646 h 5291"/>
                <a:gd name="T48" fmla="*/ 2147483646 w 10000"/>
                <a:gd name="T49" fmla="*/ 2147483646 h 5291"/>
                <a:gd name="T50" fmla="*/ 2147483646 w 10000"/>
                <a:gd name="T51" fmla="*/ 2147483646 h 5291"/>
                <a:gd name="T52" fmla="*/ 2147483646 w 10000"/>
                <a:gd name="T53" fmla="*/ 2147483646 h 5291"/>
                <a:gd name="T54" fmla="*/ 2147483646 w 10000"/>
                <a:gd name="T55" fmla="*/ 2147483646 h 5291"/>
                <a:gd name="T56" fmla="*/ 2147483646 w 10000"/>
                <a:gd name="T57" fmla="*/ 2147483646 h 5291"/>
                <a:gd name="T58" fmla="*/ 2147483646 w 10000"/>
                <a:gd name="T59" fmla="*/ 2147483646 h 5291"/>
                <a:gd name="T60" fmla="*/ 2147483646 w 10000"/>
                <a:gd name="T61" fmla="*/ 2147483646 h 5291"/>
                <a:gd name="T62" fmla="*/ 2147483646 w 10000"/>
                <a:gd name="T63" fmla="*/ 2147483646 h 5291"/>
                <a:gd name="T64" fmla="*/ 2147483646 w 10000"/>
                <a:gd name="T65" fmla="*/ 2147483646 h 5291"/>
                <a:gd name="T66" fmla="*/ 2147483646 w 10000"/>
                <a:gd name="T67" fmla="*/ 2147483646 h 5291"/>
                <a:gd name="T68" fmla="*/ 0 w 10000"/>
                <a:gd name="T69" fmla="*/ 2147483646 h 5291"/>
                <a:gd name="T70" fmla="*/ 2147483646 w 10000"/>
                <a:gd name="T71" fmla="*/ 2147483646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4">
              <a:extLst>
                <a:ext uri="{FF2B5EF4-FFF2-40B4-BE49-F238E27FC236}">
                  <a16:creationId xmlns:a16="http://schemas.microsoft.com/office/drawing/2014/main" id="{89FEEA72-9719-4BB7-9006-F40550802041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6 h 2752"/>
                <a:gd name="T4" fmla="*/ 0 w 4960"/>
                <a:gd name="T5" fmla="*/ 2147483646 h 2752"/>
                <a:gd name="T6" fmla="*/ 0 w 4960"/>
                <a:gd name="T7" fmla="*/ 2147483646 h 2752"/>
                <a:gd name="T8" fmla="*/ 2147483646 w 4960"/>
                <a:gd name="T9" fmla="*/ 2147483646 h 2752"/>
                <a:gd name="T10" fmla="*/ 2147483646 w 4960"/>
                <a:gd name="T11" fmla="*/ 2147483646 h 2752"/>
                <a:gd name="T12" fmla="*/ 2147483646 w 4960"/>
                <a:gd name="T13" fmla="*/ 2147483646 h 2752"/>
                <a:gd name="T14" fmla="*/ 2147483646 w 4960"/>
                <a:gd name="T15" fmla="*/ 0 h 2752"/>
                <a:gd name="T16" fmla="*/ 2147483646 w 4960"/>
                <a:gd name="T17" fmla="*/ 0 h 2752"/>
                <a:gd name="T18" fmla="*/ 2147483646 w 4960"/>
                <a:gd name="T19" fmla="*/ 2147483646 h 2752"/>
                <a:gd name="T20" fmla="*/ 2147483646 w 4960"/>
                <a:gd name="T21" fmla="*/ 2147483646 h 2752"/>
                <a:gd name="T22" fmla="*/ 2147483646 w 4960"/>
                <a:gd name="T23" fmla="*/ 2147483646 h 2752"/>
                <a:gd name="T24" fmla="*/ 2147483646 w 4960"/>
                <a:gd name="T25" fmla="*/ 2147483646 h 2752"/>
                <a:gd name="T26" fmla="*/ 2147483646 w 4960"/>
                <a:gd name="T27" fmla="*/ 2147483646 h 2752"/>
                <a:gd name="T28" fmla="*/ 2147483646 w 4960"/>
                <a:gd name="T29" fmla="*/ 2147483646 h 2752"/>
                <a:gd name="T30" fmla="*/ 2147483646 w 4960"/>
                <a:gd name="T31" fmla="*/ 2147483646 h 2752"/>
                <a:gd name="T32" fmla="*/ 2147483646 w 4960"/>
                <a:gd name="T33" fmla="*/ 2147483646 h 2752"/>
                <a:gd name="T34" fmla="*/ 2147483646 w 4960"/>
                <a:gd name="T35" fmla="*/ 2147483646 h 2752"/>
                <a:gd name="T36" fmla="*/ 2147483646 w 4960"/>
                <a:gd name="T37" fmla="*/ 2147483646 h 2752"/>
                <a:gd name="T38" fmla="*/ 2147483646 w 4960"/>
                <a:gd name="T39" fmla="*/ 2147483646 h 2752"/>
                <a:gd name="T40" fmla="*/ 2147483646 w 4960"/>
                <a:gd name="T41" fmla="*/ 2147483646 h 2752"/>
                <a:gd name="T42" fmla="*/ 2147483646 w 4960"/>
                <a:gd name="T43" fmla="*/ 2147483646 h 2752"/>
                <a:gd name="T44" fmla="*/ 2147483646 w 4960"/>
                <a:gd name="T45" fmla="*/ 2147483646 h 2752"/>
                <a:gd name="T46" fmla="*/ 2147483646 w 4960"/>
                <a:gd name="T47" fmla="*/ 2147483646 h 2752"/>
                <a:gd name="T48" fmla="*/ 2147483646 w 4960"/>
                <a:gd name="T49" fmla="*/ 2147483646 h 2752"/>
                <a:gd name="T50" fmla="*/ 2147483646 w 4960"/>
                <a:gd name="T51" fmla="*/ 2147483646 h 2752"/>
                <a:gd name="T52" fmla="*/ 2147483646 w 4960"/>
                <a:gd name="T53" fmla="*/ 2147483646 h 2752"/>
                <a:gd name="T54" fmla="*/ 2147483646 w 4960"/>
                <a:gd name="T55" fmla="*/ 2147483646 h 2752"/>
                <a:gd name="T56" fmla="*/ 2147483646 w 4960"/>
                <a:gd name="T57" fmla="*/ 2147483646 h 2752"/>
                <a:gd name="T58" fmla="*/ 2147483646 w 4960"/>
                <a:gd name="T59" fmla="*/ 2147483646 h 2752"/>
                <a:gd name="T60" fmla="*/ 2147483646 w 4960"/>
                <a:gd name="T61" fmla="*/ 2147483646 h 2752"/>
                <a:gd name="T62" fmla="*/ 2147483646 w 4960"/>
                <a:gd name="T63" fmla="*/ 2147483646 h 2752"/>
                <a:gd name="T64" fmla="*/ 2147483646 w 4960"/>
                <a:gd name="T65" fmla="*/ 2147483646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5">
              <a:extLst>
                <a:ext uri="{FF2B5EF4-FFF2-40B4-BE49-F238E27FC236}">
                  <a16:creationId xmlns:a16="http://schemas.microsoft.com/office/drawing/2014/main" id="{13541224-869A-4E9E-B0F1-01A584E258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6 h 4320"/>
                <a:gd name="T4" fmla="*/ 2147483646 w 5760"/>
                <a:gd name="T5" fmla="*/ 2147483646 h 4320"/>
                <a:gd name="T6" fmla="*/ 2147483646 w 5760"/>
                <a:gd name="T7" fmla="*/ 0 h 4320"/>
                <a:gd name="T8" fmla="*/ 0 w 5760"/>
                <a:gd name="T9" fmla="*/ 0 h 4320"/>
                <a:gd name="T10" fmla="*/ 2147483646 w 5760"/>
                <a:gd name="T11" fmla="*/ 2147483646 h 4320"/>
                <a:gd name="T12" fmla="*/ 2147483646 w 5760"/>
                <a:gd name="T13" fmla="*/ 2147483646 h 4320"/>
                <a:gd name="T14" fmla="*/ 2147483646 w 5760"/>
                <a:gd name="T15" fmla="*/ 2147483646 h 4320"/>
                <a:gd name="T16" fmla="*/ 2147483646 w 5760"/>
                <a:gd name="T17" fmla="*/ 2147483646 h 4320"/>
                <a:gd name="T18" fmla="*/ 2147483646 w 5760"/>
                <a:gd name="T19" fmla="*/ 2147483646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DBB652F9-C820-4D6C-BA31-F7800C7ADCB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5E6A34E1-EC6B-45F4-90A3-EBDD33BFD0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EBDBF-E030-4291-B00A-6EFB5DF03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F0740B-CBDB-4228-97ED-817DFE186127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8EDC3-F210-4C57-90AE-BAFCCFC5C8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CC947B-DA99-4921-BEAA-5564F3297FE0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00E91F8-81F8-45AE-AA7D-53FA22CD9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1A0D3696-988E-4E6E-8842-06FFC8A586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08" r:id="rId2"/>
    <p:sldLayoutId id="2147484831" r:id="rId3"/>
    <p:sldLayoutId id="2147484809" r:id="rId4"/>
    <p:sldLayoutId id="2147484810" r:id="rId5"/>
    <p:sldLayoutId id="2147484811" r:id="rId6"/>
    <p:sldLayoutId id="2147484832" r:id="rId7"/>
    <p:sldLayoutId id="2147484833" r:id="rId8"/>
    <p:sldLayoutId id="2147484834" r:id="rId9"/>
    <p:sldLayoutId id="2147484835" r:id="rId10"/>
    <p:sldLayoutId id="2147484836" r:id="rId11"/>
    <p:sldLayoutId id="2147484837" r:id="rId12"/>
    <p:sldLayoutId id="2147484838" r:id="rId13"/>
    <p:sldLayoutId id="2147484839" r:id="rId14"/>
    <p:sldLayoutId id="2147484840" r:id="rId15"/>
    <p:sldLayoutId id="2147484841" r:id="rId16"/>
    <p:sldLayoutId id="2147484842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>
            <a:extLst>
              <a:ext uri="{FF2B5EF4-FFF2-40B4-BE49-F238E27FC236}">
                <a16:creationId xmlns:a16="http://schemas.microsoft.com/office/drawing/2014/main" id="{4FBD9A22-1562-48CC-899A-BEB1A861F7A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217FF8-B319-4EE4-9E80-4E3B62709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Text Placeholder 2">
            <a:extLst>
              <a:ext uri="{FF2B5EF4-FFF2-40B4-BE49-F238E27FC236}">
                <a16:creationId xmlns:a16="http://schemas.microsoft.com/office/drawing/2014/main" id="{3BE53095-DA4A-4699-A927-4D30D32AC2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2E9BB-A988-4B80-99EE-3D8F19D96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B1F357-7B3E-4B61-80D6-FA4B7F8918C4}" type="datetimeFigureOut">
              <a:rPr lang="en-US"/>
              <a:pPr>
                <a:defRPr/>
              </a:pPr>
              <a:t>9/14/2020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30263-D27D-408F-80C5-7E2DA7B52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4AB88-A04A-4CAA-97E6-E24F3DE07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99C3F0D3-7B3F-479E-A68C-A0BFFBC77F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12" r:id="rId2"/>
    <p:sldLayoutId id="2147484844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45" r:id="rId11"/>
    <p:sldLayoutId id="2147484846" r:id="rId12"/>
    <p:sldLayoutId id="2147484847" r:id="rId13"/>
    <p:sldLayoutId id="2147484820" r:id="rId14"/>
    <p:sldLayoutId id="2147484821" r:id="rId15"/>
    <p:sldLayoutId id="2147484822" r:id="rId16"/>
    <p:sldLayoutId id="2147484848" r:id="rId17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8C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A448DFF-1D05-41A4-A541-42C197089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38" y="3352800"/>
            <a:ext cx="8686800" cy="838200"/>
          </a:xfrm>
        </p:spPr>
        <p:txBody>
          <a:bodyPr/>
          <a:lstStyle/>
          <a:p>
            <a:pPr algn="ctr" eaLnBrk="1" hangingPunct="1"/>
            <a:r>
              <a:rPr lang="en-US" altLang="en-US" sz="4000" i="1"/>
              <a:t>ACCOUNT PLANNING</a:t>
            </a:r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id="{AEBFB19C-74BB-4EEB-A40F-2A5A805D2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800" y="4259263"/>
            <a:ext cx="41910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/>
              <a:t>             </a:t>
            </a:r>
            <a:r>
              <a:rPr lang="id-ID" b="1" dirty="0"/>
              <a:t>RATU NADYA W.</a:t>
            </a:r>
            <a:endParaRPr lang="en-US" b="1" dirty="0">
              <a:latin typeface="FZShuTi" panose="02010601030101010101" pitchFamily="2" charset="-122"/>
              <a:ea typeface="FZShuTi" panose="02010601030101010101" pitchFamily="2" charset="-122"/>
            </a:endParaRP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DA7D17E-4D83-4BD4-82B7-56CA063E9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099050"/>
            <a:ext cx="492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D" altLang="en-US" b="1"/>
              <a:t>UPN VETERAN JAKARTA</a:t>
            </a:r>
            <a:endParaRPr lang="en-US" altLang="en-US" b="1" i="1"/>
          </a:p>
        </p:txBody>
      </p:sp>
      <p:pic>
        <p:nvPicPr>
          <p:cNvPr id="32773" name="Picture 0">
            <a:extLst>
              <a:ext uri="{FF2B5EF4-FFF2-40B4-BE49-F238E27FC236}">
                <a16:creationId xmlns:a16="http://schemas.microsoft.com/office/drawing/2014/main" id="{F575622B-5F89-42C5-BA4C-B85FC5EF5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91075"/>
            <a:ext cx="8683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">
            <a:extLst>
              <a:ext uri="{FF2B5EF4-FFF2-40B4-BE49-F238E27FC236}">
                <a16:creationId xmlns:a16="http://schemas.microsoft.com/office/drawing/2014/main" id="{B1525F17-1CBC-4660-ADEA-5FB9921B9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163"/>
            <a:ext cx="4549775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6188ABD8-5AAB-4E60-AB4E-1A1FC5938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280DD370-724B-4CA6-B13A-E50DF6F9F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4036" name="Content Placeholder 2">
            <a:extLst>
              <a:ext uri="{FF2B5EF4-FFF2-40B4-BE49-F238E27FC236}">
                <a16:creationId xmlns:a16="http://schemas.microsoft.com/office/drawing/2014/main" id="{18BF05AD-25CC-40F7-B526-B6E587523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81000"/>
            <a:ext cx="8280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FD90E9A4-01F8-47EF-9033-FD5186DE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562600"/>
            <a:ext cx="7391400" cy="990600"/>
          </a:xfrm>
        </p:spPr>
        <p:txBody>
          <a:bodyPr/>
          <a:lstStyle/>
          <a:p>
            <a:pPr eaLnBrk="1" hangingPunct="1"/>
            <a:r>
              <a:rPr lang="id-ID" altLang="en-US" b="1"/>
              <a:t>Peran Account Planning</a:t>
            </a:r>
            <a:endParaRPr lang="en-US" altLang="en-US" b="1"/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2F29B262-01BE-4758-BB3C-8087C35BF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1000"/>
            <a:ext cx="8077200" cy="5334000"/>
          </a:xfrm>
        </p:spPr>
        <p:txBody>
          <a:bodyPr/>
          <a:lstStyle/>
          <a:p>
            <a:r>
              <a:rPr lang="en-US" altLang="en-US"/>
              <a:t>Peneliti pasar</a:t>
            </a:r>
            <a:endParaRPr lang="id-ID" altLang="en-US"/>
          </a:p>
          <a:p>
            <a:r>
              <a:rPr lang="en-US" altLang="en-US"/>
              <a:t>Analisis data</a:t>
            </a:r>
            <a:endParaRPr lang="id-ID" altLang="en-US"/>
          </a:p>
          <a:p>
            <a:r>
              <a:rPr lang="en-US" altLang="en-US"/>
              <a:t>Moderator kualitatif fokus kelompok</a:t>
            </a:r>
            <a:endParaRPr lang="id-ID" altLang="en-US"/>
          </a:p>
          <a:p>
            <a:r>
              <a:rPr lang="en-US" altLang="en-US"/>
              <a:t>Pusat informasi</a:t>
            </a:r>
            <a:endParaRPr lang="id-ID" altLang="en-US"/>
          </a:p>
          <a:p>
            <a:r>
              <a:rPr lang="en-US" altLang="en-US"/>
              <a:t>Konsultan pengembangan produk baru</a:t>
            </a:r>
            <a:endParaRPr lang="id-ID" altLang="en-US"/>
          </a:p>
          <a:p>
            <a:r>
              <a:rPr lang="en-US" altLang="en-US" i="1"/>
              <a:t>Branstorming facilitator</a:t>
            </a:r>
            <a:endParaRPr lang="id-ID" altLang="en-US"/>
          </a:p>
          <a:p>
            <a:r>
              <a:rPr lang="en-US" altLang="en-US"/>
              <a:t>Wakil </a:t>
            </a:r>
            <a:r>
              <a:rPr lang="en-US" altLang="en-US" i="1"/>
              <a:t>target audiens (Voice Of The Consumer)</a:t>
            </a:r>
            <a:endParaRPr lang="id-ID" altLang="en-US"/>
          </a:p>
          <a:p>
            <a:r>
              <a:rPr lang="en-US" altLang="en-US"/>
              <a:t>Peramal</a:t>
            </a:r>
            <a:endParaRPr lang="id-ID" altLang="en-US"/>
          </a:p>
          <a:p>
            <a:r>
              <a:rPr lang="en-US" altLang="en-US"/>
              <a:t>Media atau </a:t>
            </a:r>
            <a:r>
              <a:rPr lang="en-US" altLang="en-US" i="1"/>
              <a:t>Communications Planning</a:t>
            </a:r>
            <a:endParaRPr lang="id-ID" altLang="en-US"/>
          </a:p>
          <a:p>
            <a:r>
              <a:rPr lang="en-US" altLang="en-US"/>
              <a:t>Ahli strategi</a:t>
            </a:r>
            <a:endParaRPr lang="id-ID" altLang="en-US"/>
          </a:p>
          <a:p>
            <a:r>
              <a:rPr lang="en-US" altLang="en-US"/>
              <a:t>Penulis </a:t>
            </a:r>
            <a:r>
              <a:rPr lang="en-US" altLang="en-US" i="1"/>
              <a:t>Creative Brief</a:t>
            </a:r>
            <a:endParaRPr lang="id-ID" altLang="en-US"/>
          </a:p>
          <a:p>
            <a:r>
              <a:rPr lang="en-US" altLang="en-US" i="1"/>
              <a:t>Think Piece Polemicist</a:t>
            </a:r>
            <a:endParaRPr lang="id-ID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B6C7E5ED-4FBA-4272-959F-620A4264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391400" cy="776288"/>
          </a:xfrm>
        </p:spPr>
        <p:txBody>
          <a:bodyPr/>
          <a:lstStyle/>
          <a:p>
            <a:pPr eaLnBrk="1" hangingPunct="1"/>
            <a:r>
              <a:rPr lang="id-ID" altLang="en-US" b="1"/>
              <a:t>Kegiatan Account Planning</a:t>
            </a:r>
            <a:endParaRPr lang="en-US" altLang="en-US" b="1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4D3E929A-CC94-4FEA-9E53-5919C3F10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077200" cy="5562600"/>
          </a:xfrm>
        </p:spPr>
        <p:txBody>
          <a:bodyPr/>
          <a:lstStyle/>
          <a:p>
            <a:pPr marL="514350" indent="-514350" algn="just">
              <a:buFont typeface="Wingdings 3" panose="05040102010807070707" pitchFamily="18" charset="2"/>
              <a:buAutoNum type="arabicPeriod"/>
              <a:defRPr/>
            </a:pPr>
            <a:r>
              <a:rPr lang="id-ID" sz="3200" dirty="0"/>
              <a:t>Dasar riset</a:t>
            </a:r>
          </a:p>
          <a:p>
            <a:pPr algn="just">
              <a:defRPr/>
            </a:pPr>
            <a:r>
              <a:rPr lang="id-ID" sz="2800" dirty="0"/>
              <a:t>Account planner menggunakan riset konsumen. Khususnya riset kualitatatif untuk memahami pikiran, perasaan dan tindakan konsumen.</a:t>
            </a:r>
          </a:p>
          <a:p>
            <a:pPr marL="0" indent="0" algn="just">
              <a:buFont typeface="Wingdings 3" panose="05040102010807070707" pitchFamily="18" charset="2"/>
              <a:buNone/>
              <a:defRPr/>
            </a:pPr>
            <a:endParaRPr lang="id-ID" sz="2800" dirty="0"/>
          </a:p>
          <a:p>
            <a:pPr algn="just">
              <a:defRPr/>
            </a:pPr>
            <a:r>
              <a:rPr lang="id-ID" sz="2800" dirty="0"/>
              <a:t>Kunci dari iklan yang efektif adalah pemahaman yang baik tentang konsumen, relasi sesungguhnya antara konsumen dan brand.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9541C48D-FFC3-41F1-8A22-35442D51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391400" cy="776288"/>
          </a:xfrm>
        </p:spPr>
        <p:txBody>
          <a:bodyPr/>
          <a:lstStyle/>
          <a:p>
            <a:pPr eaLnBrk="1" hangingPunct="1"/>
            <a:r>
              <a:rPr lang="id-ID" altLang="en-US" b="1"/>
              <a:t>KegiatanAccount Planning</a:t>
            </a:r>
            <a:endParaRPr lang="en-US" altLang="en-US" b="1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BA615714-FB4C-41DB-BDB4-873011548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077200" cy="5562600"/>
          </a:xfrm>
        </p:spPr>
        <p:txBody>
          <a:bodyPr/>
          <a:lstStyle/>
          <a:p>
            <a:pPr marL="0" indent="0" algn="just">
              <a:buFont typeface="Wingdings 3" panose="05040102010807070707" pitchFamily="18" charset="2"/>
              <a:buNone/>
              <a:defRPr/>
            </a:pPr>
            <a:r>
              <a:rPr lang="id-ID" sz="3200" dirty="0"/>
              <a:t>2. Pengetahuan tentang Konsumen</a:t>
            </a:r>
          </a:p>
          <a:p>
            <a:pPr algn="just">
              <a:defRPr/>
            </a:pPr>
            <a:r>
              <a:rPr lang="id-ID" sz="2800" dirty="0"/>
              <a:t>Advertising terkadang dianggap sebagai pabrik ide, tetapi account planner melihat advertising sebagai pabrik pengetahuan dan wawasan.</a:t>
            </a:r>
          </a:p>
          <a:p>
            <a:pPr marL="0" indent="0" algn="just">
              <a:buFont typeface="Wingdings 3" panose="05040102010807070707" pitchFamily="18" charset="2"/>
              <a:buNone/>
              <a:defRPr/>
            </a:pPr>
            <a:endParaRPr lang="id-ID" sz="2800" dirty="0"/>
          </a:p>
          <a:p>
            <a:pPr algn="just">
              <a:defRPr/>
            </a:pPr>
            <a:r>
              <a:rPr lang="id-ID" sz="2800" dirty="0"/>
              <a:t>Melalui proses pemikiran strategis dan kritis, perencana menginterpretasikan riset konsumen dalam term wawasan konsumen yang mengungkapkan faktor relevansi.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7F08FC38-B020-45D0-856F-A4B44ECF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391400" cy="776288"/>
          </a:xfrm>
        </p:spPr>
        <p:txBody>
          <a:bodyPr/>
          <a:lstStyle/>
          <a:p>
            <a:pPr eaLnBrk="1" hangingPunct="1"/>
            <a:r>
              <a:rPr lang="id-ID" altLang="en-US" b="1"/>
              <a:t>KegiatanAccount Planning</a:t>
            </a:r>
            <a:endParaRPr lang="en-US" altLang="en-US" b="1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0AF7D223-F3C3-4A98-A39B-FE35CBF3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077200" cy="5867400"/>
          </a:xfrm>
        </p:spPr>
        <p:txBody>
          <a:bodyPr/>
          <a:lstStyle/>
          <a:p>
            <a:pPr marL="0" indent="0" algn="just">
              <a:buFont typeface="Wingdings 3" panose="05040102010807070707" pitchFamily="18" charset="2"/>
              <a:buNone/>
              <a:defRPr/>
            </a:pPr>
            <a:r>
              <a:rPr lang="id-ID" sz="3200" dirty="0"/>
              <a:t>3. Penggalian Wawasan</a:t>
            </a:r>
          </a:p>
          <a:p>
            <a:pPr algn="just">
              <a:defRPr/>
            </a:pPr>
            <a:r>
              <a:rPr lang="id-ID" sz="2800" dirty="0"/>
              <a:t>Penggalian wawasan yang dimaksud di sini adalah sebagai “menyelam” ke dalam makna brand untuk mencari “kebenaran utama”.</a:t>
            </a:r>
          </a:p>
          <a:p>
            <a:pPr algn="just">
              <a:defRPr/>
            </a:pPr>
            <a:r>
              <a:rPr lang="id-ID" sz="2800" dirty="0"/>
              <a:t>Account planner melakukan penggalian relasi (jika ada) antara konsumen dan brand serta peran apa yang dimainkan brand dalam kehidupan mereka.</a:t>
            </a:r>
          </a:p>
          <a:p>
            <a:pPr algn="just">
              <a:defRPr/>
            </a:pPr>
            <a:r>
              <a:rPr lang="id-ID" sz="2800" dirty="0"/>
              <a:t>Yang paling penting, account planner mencari petunjuk tentang makna brand, biasanya difrasakan dalam terms esensi (jiwa) brand, personalitas brand, atau citra brand.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A651D6A6-FCF5-400F-B0B3-CFDD343D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46600"/>
            <a:ext cx="6553200" cy="1320800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Unilever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mulia</a:t>
            </a:r>
            <a:r>
              <a:rPr lang="en-US" sz="2000" dirty="0"/>
              <a:t> (purpose) </a:t>
            </a:r>
            <a:r>
              <a:rPr lang="en-US" sz="2000" dirty="0" err="1"/>
              <a:t>yakni</a:t>
            </a:r>
            <a:r>
              <a:rPr lang="en-US" sz="2000" dirty="0"/>
              <a:t> </a:t>
            </a:r>
            <a:r>
              <a:rPr lang="en-US" sz="2000" dirty="0" err="1"/>
              <a:t>memasyarakatkan</a:t>
            </a:r>
            <a:r>
              <a:rPr lang="en-US" sz="2000" dirty="0"/>
              <a:t> </a:t>
            </a:r>
            <a:r>
              <a:rPr lang="en-US" sz="2000" dirty="0" err="1"/>
              <a:t>kehidupan</a:t>
            </a:r>
            <a:r>
              <a:rPr lang="en-US" sz="2000" dirty="0"/>
              <a:t> yang </a:t>
            </a:r>
            <a:r>
              <a:rPr lang="en-US" sz="2000" dirty="0" err="1"/>
              <a:t>berkelanjutan</a:t>
            </a:r>
            <a:r>
              <a:rPr lang="en-US" sz="2000" dirty="0"/>
              <a:t> (</a:t>
            </a:r>
            <a:r>
              <a:rPr lang="en-US" sz="2000" dirty="0" err="1"/>
              <a:t>kehidupan</a:t>
            </a:r>
            <a:r>
              <a:rPr lang="en-US" sz="2000" dirty="0"/>
              <a:t> yang </a:t>
            </a:r>
            <a:r>
              <a:rPr lang="en-US" sz="2000" dirty="0" err="1"/>
              <a:t>ramah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dan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manfaat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). </a:t>
            </a:r>
            <a:r>
              <a:rPr lang="en-US" sz="2000" dirty="0" err="1"/>
              <a:t>Masing-masing</a:t>
            </a:r>
            <a:r>
              <a:rPr lang="en-US" sz="2000" dirty="0"/>
              <a:t> ikon pada logo kami </a:t>
            </a:r>
            <a:r>
              <a:rPr lang="en-US" sz="2000" dirty="0" err="1"/>
              <a:t>mewakili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upaya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kami.</a:t>
            </a:r>
            <a:endParaRPr lang="en-US" altLang="en-US" sz="2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4784AB-E11D-4A6D-AA85-2D3F8D396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872A9-2918-4459-8A93-581B6EE54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69888"/>
            <a:ext cx="3429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22D337A1-56BD-4A31-BA24-6695FDCC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391400" cy="776288"/>
          </a:xfrm>
        </p:spPr>
        <p:txBody>
          <a:bodyPr/>
          <a:lstStyle/>
          <a:p>
            <a:pPr eaLnBrk="1" hangingPunct="1"/>
            <a:r>
              <a:rPr lang="id-ID" altLang="en-US" b="1"/>
              <a:t>Kegiatan Account Planning</a:t>
            </a:r>
            <a:endParaRPr lang="en-US" altLang="en-US" b="1"/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5E4EC64C-888B-4FBB-93D1-3E4C03127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38200"/>
            <a:ext cx="8077200" cy="5867400"/>
          </a:xfrm>
        </p:spPr>
        <p:txBody>
          <a:bodyPr/>
          <a:lstStyle/>
          <a:p>
            <a:pPr marL="0" indent="0" algn="just">
              <a:buFont typeface="Wingdings 3" panose="05040102010807070707" pitchFamily="18" charset="2"/>
              <a:buNone/>
              <a:defRPr/>
            </a:pPr>
            <a:r>
              <a:rPr lang="id-ID" sz="3200" dirty="0"/>
              <a:t>4. Keterangan Ringkas Komunikasi</a:t>
            </a:r>
          </a:p>
          <a:p>
            <a:pPr algn="just">
              <a:defRPr/>
            </a:pPr>
            <a:r>
              <a:rPr lang="id-ID" sz="2800" dirty="0"/>
              <a:t>Hasil dari riset strategis biasanya sampai ke tangan departemen kreatif dalam bentuk dokumen strategi yang disebut communication brief atau creative brief.</a:t>
            </a:r>
          </a:p>
          <a:p>
            <a:pPr algn="just">
              <a:defRPr/>
            </a:pPr>
            <a:endParaRPr lang="id-ID" sz="2800" dirty="0"/>
          </a:p>
          <a:p>
            <a:pPr algn="just">
              <a:defRPr/>
            </a:pPr>
            <a:r>
              <a:rPr lang="id-ID" sz="2800"/>
              <a:t>Petunjuk strategis ini sebaiknya ringkas, tetapi juga harus inspirasional karena didesain untuk memacu tim kreatif dan menyalakan ide segar.</a:t>
            </a:r>
            <a:endParaRPr lang="id-ID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2">
            <a:extLst>
              <a:ext uri="{FF2B5EF4-FFF2-40B4-BE49-F238E27FC236}">
                <a16:creationId xmlns:a16="http://schemas.microsoft.com/office/drawing/2014/main" id="{62A0B826-BF9A-4BF3-83F8-8A46CCD5E9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0"/>
            <a:ext cx="7672388" cy="5334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3">
            <a:extLst>
              <a:ext uri="{FF2B5EF4-FFF2-40B4-BE49-F238E27FC236}">
                <a16:creationId xmlns:a16="http://schemas.microsoft.com/office/drawing/2014/main" id="{C1E4F1B8-325E-4CBB-A3A8-B34732BFCB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57200"/>
            <a:ext cx="4495800" cy="5994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C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9D10D4D-F071-4131-BB1C-A7FE21EC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715000"/>
            <a:ext cx="7924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>
                <a:latin typeface="Kristen ITC" panose="03050502040202030202" pitchFamily="66" charset="0"/>
              </a:rPr>
              <a:t>APA ITU ACCOUNT PLANNING??</a:t>
            </a:r>
            <a:endParaRPr lang="en-US" sz="3200" b="1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CCC7C88D-FCE0-4592-841A-C775E671D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91000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endParaRPr lang="en-ID" altLang="en-US" sz="2000"/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endParaRPr lang="en-ID" altLang="en-US" sz="200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4000"/>
              <a:t>Penting sekali untuk melakukan perencanaan dan evaluasi terhadap </a:t>
            </a:r>
            <a:r>
              <a:rPr lang="en-US" altLang="en-US" sz="4000" i="1"/>
              <a:t>brand.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3600"/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98385703-B550-4DC5-B758-7F2B8159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35814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C5DE88F6-49F0-4CED-AAE0-99B84680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57800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endParaRPr lang="en-ID" altLang="en-US" sz="2000"/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id-ID" altLang="en-US" sz="2800"/>
              <a:t>Orang yang bertanggung jawab atas kegiatan account planning disebut </a:t>
            </a:r>
            <a:r>
              <a:rPr lang="id-ID" altLang="en-US" sz="2800" b="1"/>
              <a:t>account planner</a:t>
            </a:r>
            <a:r>
              <a:rPr lang="id-ID" altLang="en-US" sz="2800"/>
              <a:t>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2800"/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id-ID" altLang="en-US" sz="2800"/>
              <a:t>Account planners ensures that there’s a strong connection between research findings and the final advertising message.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id-ID" altLang="en-US" sz="2800"/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2800" i="1"/>
              <a:t>Account Planning </a:t>
            </a:r>
            <a:r>
              <a:rPr lang="en-US" altLang="en-US" sz="2800"/>
              <a:t>dapat dimaknai sebagai kemampuan menyusun rencana pemeliharaan dan pengembangan satu atau grup pelanggan</a:t>
            </a:r>
            <a:r>
              <a:rPr lang="id-ID" altLang="en-US" sz="2800"/>
              <a:t>.</a:t>
            </a:r>
            <a:endParaRPr lang="en-US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37D75BE-CA36-4735-8C11-334738CD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200" b="1" dirty="0">
                <a:latin typeface="Kristen ITC" panose="03050502040202030202" pitchFamily="66" charset="0"/>
              </a:rPr>
              <a:t>TUGAS</a:t>
            </a:r>
            <a:r>
              <a:rPr lang="en-US" sz="3200" b="1" dirty="0">
                <a:latin typeface="Kristen ITC" panose="03050502040202030202" pitchFamily="66" charset="0"/>
              </a:rPr>
              <a:t> ACCOUNT PLANNING</a:t>
            </a:r>
            <a:endParaRPr lang="en-US" sz="3200" b="1" dirty="0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D35272A6-2F02-458B-9735-8C8C0F200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543800" cy="51816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en-ID" altLang="en-US" sz="2000" dirty="0"/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id-ID" altLang="en-US" sz="2800" dirty="0"/>
              <a:t>Memahami makna brand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id-ID" altLang="en-US" sz="2800" dirty="0"/>
              <a:t>Memahami relasi audiensi sasaran dengan brand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id-ID" altLang="en-US" sz="2800" dirty="0"/>
              <a:t>Mengartikulasikan strategi komunikasi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id-ID" altLang="en-US" sz="2800" dirty="0"/>
              <a:t>Menyiapkan laporan kreatif ringkas berdasarkan pemahaman konsumen dan brand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id-ID" altLang="en-US" sz="2800" dirty="0"/>
              <a:t>Mengevaluasi efektivitas komunitas dalam term bagaimana sasaran bereaksi terhadapnya</a:t>
            </a:r>
            <a:endParaRPr lang="en-ID" altLang="en-US" sz="28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>
            <a:extLst>
              <a:ext uri="{FF2B5EF4-FFF2-40B4-BE49-F238E27FC236}">
                <a16:creationId xmlns:a16="http://schemas.microsoft.com/office/drawing/2014/main" id="{487624F0-99A3-44F6-ABAE-D4E80D1A1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914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ID" altLang="en-US" sz="3600" i="1">
                <a:solidFill>
                  <a:schemeClr val="bg1"/>
                </a:solidFill>
                <a:latin typeface="Broadway" panose="04040905080B02020502" pitchFamily="82" charset="0"/>
              </a:rPr>
              <a:t>KEKUATAN ACCOUNT PLANNING</a:t>
            </a:r>
            <a:endParaRPr lang="en-US" altLang="en-US" sz="3600" i="1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sp>
        <p:nvSpPr>
          <p:cNvPr id="15363" name="Content Placeholder 1">
            <a:extLst>
              <a:ext uri="{FF2B5EF4-FFF2-40B4-BE49-F238E27FC236}">
                <a16:creationId xmlns:a16="http://schemas.microsoft.com/office/drawing/2014/main" id="{51CB5701-5FFF-401F-AD01-CDC89F7F2F7C}"/>
              </a:ext>
            </a:extLst>
          </p:cNvPr>
          <p:cNvSpPr txBox="1">
            <a:spLocks/>
          </p:cNvSpPr>
          <p:nvPr/>
        </p:nvSpPr>
        <p:spPr bwMode="auto">
          <a:xfrm>
            <a:off x="609600" y="220980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593725" indent="-2730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868363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13716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514350" indent="-514350">
              <a:defRPr/>
            </a:pPr>
            <a:endParaRPr lang="en-US" dirty="0"/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1. </a:t>
            </a:r>
            <a:r>
              <a:rPr lang="en-US" dirty="0" err="1">
                <a:solidFill>
                  <a:schemeClr val="bg1"/>
                </a:solidFill>
              </a:rPr>
              <a:t>Fokus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lebih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dekat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pemasaran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periklanan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dirty="0" err="1">
                <a:solidFill>
                  <a:schemeClr val="bg1"/>
                </a:solidFill>
              </a:rPr>
              <a:t>Berkaitan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langsung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langkah-langkah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strategis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pelaksanaan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kampanye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dirty="0" err="1">
                <a:solidFill>
                  <a:schemeClr val="bg1"/>
                </a:solidFill>
              </a:rPr>
              <a:t>Mengkoordinasikan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upaya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elemen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promosi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berbagai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iklan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termasuk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penelitian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pesan</a:t>
            </a:r>
            <a:r>
              <a:rPr lang="en-US" dirty="0">
                <a:solidFill>
                  <a:schemeClr val="bg1"/>
                </a:solidFill>
              </a:rPr>
              <a:t>, media, </a:t>
            </a:r>
            <a:r>
              <a:rPr lang="en-US" dirty="0" err="1">
                <a:solidFill>
                  <a:schemeClr val="bg1"/>
                </a:solidFill>
              </a:rPr>
              <a:t>produksi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lalu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lintas</a:t>
            </a:r>
            <a:r>
              <a:rPr lang="en-US" dirty="0">
                <a:solidFill>
                  <a:schemeClr val="bg1"/>
                </a:solidFill>
              </a:rPr>
              <a:t>;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8916" name="Picture 1">
            <a:extLst>
              <a:ext uri="{FF2B5EF4-FFF2-40B4-BE49-F238E27FC236}">
                <a16:creationId xmlns:a16="http://schemas.microsoft.com/office/drawing/2014/main" id="{AE094E01-64CB-4C70-9582-4EF553E41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6172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E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FB94EC4F-31CD-4172-8DD9-0C40704D2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876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/>
              <a:t>3. Membuat usaha iklan lebih efisien dan efektif;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/>
              <a:t>4. Memastikan semua elemen kampanye konsisten;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/>
              <a:t>5. Mengintegrasikan upaya pemasaran, promosi, dan menjual ke kampanye </a:t>
            </a:r>
            <a:r>
              <a:rPr lang="en-US" altLang="en-US" sz="2800" i="1"/>
              <a:t>advertising;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/>
              <a:t>6. Terpusat konsumen akhir dari produk, layanan, atau ide yang dipasarkan;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/>
              <a:t>7. Memeriksa proses penjualan dari perspektif pelanggan serta  pemasar.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D" altLang="en-US" sz="2800">
              <a:latin typeface="Kristen ITC" panose="03050502040202030202" pitchFamily="66" charset="0"/>
            </a:endParaRP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D1AD6F52-0FF9-44EC-9D45-934EDFDFD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3505200"/>
            <a:ext cx="3006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E9E4D7C5-7860-4DA1-9C75-E5F31E67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altLang="en-US"/>
              <a:t>PERUBAHAN DASAR</a:t>
            </a:r>
            <a:endParaRPr lang="en-US" altLang="en-US"/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057CD909-4638-4C89-AF14-21DCEE8E2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i="1"/>
              <a:t>Account planner ideal: </a:t>
            </a:r>
            <a:r>
              <a:rPr lang="en-US" altLang="en-US" sz="3200"/>
              <a:t>memahami riset.</a:t>
            </a:r>
          </a:p>
          <a:p>
            <a:r>
              <a:rPr lang="en-US" altLang="en-US" sz="3200"/>
              <a:t>Memahami konsumen dan dapat menggambarkan konsumen secara lengkap dari </a:t>
            </a:r>
            <a:r>
              <a:rPr lang="en-US" altLang="en-US" sz="3200" i="1"/>
              <a:t>think and feel.</a:t>
            </a:r>
          </a:p>
          <a:p>
            <a:endParaRPr lang="en-US" altLang="en-US" sz="3200"/>
          </a:p>
          <a:p>
            <a:endParaRPr lang="en-US" altLang="en-US" sz="3200"/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FF37822C-756A-4B1F-9F70-6036627C1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D57DA6E0-154F-4188-8DB1-F9DF4732E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90600"/>
            <a:ext cx="7848600" cy="5334000"/>
          </a:xfrm>
        </p:spPr>
        <p:txBody>
          <a:bodyPr/>
          <a:lstStyle/>
          <a:p>
            <a:pPr algn="just"/>
            <a:r>
              <a:rPr lang="en-US" altLang="en-US" sz="2800"/>
              <a:t>Mampu mengenali profil pelanggan dan memahami dasar-dasar sistematika penyusunan </a:t>
            </a:r>
            <a:r>
              <a:rPr lang="en-US" altLang="en-US" sz="2800" i="1"/>
              <a:t>account plan.</a:t>
            </a:r>
            <a:endParaRPr lang="id-ID" altLang="en-US" sz="2800"/>
          </a:p>
          <a:p>
            <a:pPr algn="just"/>
            <a:r>
              <a:rPr lang="en-US" altLang="en-US" sz="2800"/>
              <a:t>Mampu mengidentifikasi pemanfaatan produk terhadap kebutuhan pelanggan sebagai dasar penyusunan </a:t>
            </a:r>
            <a:r>
              <a:rPr lang="en-US" altLang="en-US" sz="2800" i="1"/>
              <a:t>account plan</a:t>
            </a:r>
            <a:r>
              <a:rPr lang="en-US" altLang="en-US" sz="2800"/>
              <a:t> untuk pemenuhan solusi.</a:t>
            </a:r>
            <a:endParaRPr lang="id-ID" altLang="en-US" sz="2800"/>
          </a:p>
          <a:p>
            <a:pPr algn="just"/>
            <a:r>
              <a:rPr lang="en-US" altLang="en-US" sz="2800"/>
              <a:t>Mampu menyusun dan merencanakan program kunjungan klien secara proaktif dan periodik serta mampu merencanakan solusi sesuai dengan kebutuhan klien.</a:t>
            </a:r>
            <a:endParaRPr lang="id-ID" altLang="en-US" sz="2800"/>
          </a:p>
        </p:txBody>
      </p:sp>
      <p:sp>
        <p:nvSpPr>
          <p:cNvPr id="41987" name="Title 1">
            <a:extLst>
              <a:ext uri="{FF2B5EF4-FFF2-40B4-BE49-F238E27FC236}">
                <a16:creationId xmlns:a16="http://schemas.microsoft.com/office/drawing/2014/main" id="{EDA296C3-8EB1-4821-8A7C-94294D5C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6781800" cy="762000"/>
          </a:xfrm>
        </p:spPr>
        <p:txBody>
          <a:bodyPr/>
          <a:lstStyle/>
          <a:p>
            <a:r>
              <a:rPr lang="id-ID" altLang="en-US"/>
              <a:t>Kemampuan Dasar AP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6971BDB9-CA18-48CB-96C4-2E76F9194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57200"/>
            <a:ext cx="7848600" cy="5867400"/>
          </a:xfrm>
        </p:spPr>
        <p:txBody>
          <a:bodyPr/>
          <a:lstStyle/>
          <a:p>
            <a:pPr algn="just"/>
            <a:r>
              <a:rPr lang="en-US" altLang="en-US" sz="2800"/>
              <a:t>Mampu menganalisa data dan informasi yang berkaitan dengan klien serta menyusun alternatif total solusi untuk memenuhi harapan dan kebutuhan klien </a:t>
            </a:r>
            <a:endParaRPr lang="id-ID" altLang="en-US" sz="2800"/>
          </a:p>
          <a:p>
            <a:pPr algn="just"/>
            <a:r>
              <a:rPr lang="en-US" altLang="en-US" sz="2800"/>
              <a:t>Mampu merekomendasikan strategi solusi bagi bisnis klien berdasarkan hasil evaluasi dan analisis yang memperhatikan porto folio bisnis klien dan bisnis organisasi.</a:t>
            </a:r>
            <a:endParaRPr lang="id-ID" altLang="en-US" sz="2800"/>
          </a:p>
          <a:p>
            <a:pPr algn="just"/>
            <a:r>
              <a:rPr lang="en-US" altLang="en-US" sz="2800"/>
              <a:t>Mampu mengevaluasi efektivitas dan menetapkan strategi solusi maupun strategi kompetisi yang mendukung peningkatan performansi operasional dan bisnis klien </a:t>
            </a:r>
            <a:endParaRPr lang="id-ID" altLang="en-US" sz="28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546</TotalTime>
  <Words>638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Times New Roman</vt:lpstr>
      <vt:lpstr>Arial</vt:lpstr>
      <vt:lpstr>Impact</vt:lpstr>
      <vt:lpstr>Calibri</vt:lpstr>
      <vt:lpstr>Trebuchet MS</vt:lpstr>
      <vt:lpstr>Wingdings 3</vt:lpstr>
      <vt:lpstr>Century Gothic</vt:lpstr>
      <vt:lpstr>FZShuTi</vt:lpstr>
      <vt:lpstr>Kristen ITC</vt:lpstr>
      <vt:lpstr>Wingdings 2</vt:lpstr>
      <vt:lpstr>Wingdings</vt:lpstr>
      <vt:lpstr>Broadway</vt:lpstr>
      <vt:lpstr>NewsPrint</vt:lpstr>
      <vt:lpstr>Facet</vt:lpstr>
      <vt:lpstr>Ion Boardroom</vt:lpstr>
      <vt:lpstr>Vapor Trail</vt:lpstr>
      <vt:lpstr>ACCOUNT PLANNING</vt:lpstr>
      <vt:lpstr>APA ITU ACCOUNT PLANNING??</vt:lpstr>
      <vt:lpstr>PowerPoint Presentation</vt:lpstr>
      <vt:lpstr>TUGAS ACCOUNT PLANNING</vt:lpstr>
      <vt:lpstr>PowerPoint Presentation</vt:lpstr>
      <vt:lpstr>PowerPoint Presentation</vt:lpstr>
      <vt:lpstr>PERUBAHAN DASAR</vt:lpstr>
      <vt:lpstr>Kemampuan Dasar AP</vt:lpstr>
      <vt:lpstr>PowerPoint Presentation</vt:lpstr>
      <vt:lpstr>PowerPoint Presentation</vt:lpstr>
      <vt:lpstr>Peran Account Planning</vt:lpstr>
      <vt:lpstr>Kegiatan Account Planning</vt:lpstr>
      <vt:lpstr>KegiatanAccount Planning</vt:lpstr>
      <vt:lpstr>KegiatanAccount Planning</vt:lpstr>
      <vt:lpstr>Unilever memiliki tujuan mulia (purpose) yakni memasyarakatkan kehidupan yang berkelanjutan (kehidupan yang ramah lingkungan dan memberikan manfaat sosial kepada masyarakat). Masing-masing ikon pada logo kami mewakili suatu aspek dari setiap upaya serta tujuan kami.</vt:lpstr>
      <vt:lpstr>Kegiatan Account Planning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RISET PERIKLANAN</dc:title>
  <dc:creator>FITRIA</dc:creator>
  <cp:lastModifiedBy>Acer</cp:lastModifiedBy>
  <cp:revision>52</cp:revision>
  <dcterms:created xsi:type="dcterms:W3CDTF">2016-02-10T15:49:30Z</dcterms:created>
  <dcterms:modified xsi:type="dcterms:W3CDTF">2020-09-14T05:07:09Z</dcterms:modified>
</cp:coreProperties>
</file>