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60" r:id="rId8"/>
    <p:sldId id="267" r:id="rId9"/>
    <p:sldId id="261" r:id="rId10"/>
    <p:sldId id="279" r:id="rId11"/>
    <p:sldId id="268" r:id="rId12"/>
    <p:sldId id="277" r:id="rId13"/>
    <p:sldId id="278" r:id="rId14"/>
    <p:sldId id="262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64" r:id="rId23"/>
    <p:sldId id="276" r:id="rId24"/>
    <p:sldId id="263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AA1C05-E7B9-4DC7-9753-6D184F1D67A0}" type="doc">
      <dgm:prSet loTypeId="urn:microsoft.com/office/officeart/2008/layout/LinedList" loCatId="list" qsTypeId="urn:microsoft.com/office/officeart/2005/8/quickstyle/simple5" qsCatId="simple" csTypeId="urn:microsoft.com/office/officeart/2005/8/colors/accent5_2" csCatId="accent5"/>
      <dgm:spPr/>
      <dgm:t>
        <a:bodyPr/>
        <a:lstStyle/>
        <a:p>
          <a:endParaRPr lang="en-US"/>
        </a:p>
      </dgm:t>
    </dgm:pt>
    <dgm:pt modelId="{FD2EAD03-3D2E-4293-AFA2-7311B132E427}">
      <dgm:prSet/>
      <dgm:spPr/>
      <dgm:t>
        <a:bodyPr/>
        <a:lstStyle/>
        <a:p>
          <a:r>
            <a:rPr lang="en-ID"/>
            <a:t>Kadar Estrogen</a:t>
          </a:r>
          <a:endParaRPr lang="en-US"/>
        </a:p>
      </dgm:t>
    </dgm:pt>
    <dgm:pt modelId="{E2ED5926-B706-4403-9FE5-DA5C836EF67E}" type="parTrans" cxnId="{5E0A5390-138A-44C6-B49D-45E9CE5DBDD2}">
      <dgm:prSet/>
      <dgm:spPr/>
      <dgm:t>
        <a:bodyPr/>
        <a:lstStyle/>
        <a:p>
          <a:endParaRPr lang="en-US"/>
        </a:p>
      </dgm:t>
    </dgm:pt>
    <dgm:pt modelId="{E1DE1FB7-6C57-41CE-8899-E926613ED695}" type="sibTrans" cxnId="{5E0A5390-138A-44C6-B49D-45E9CE5DBDD2}">
      <dgm:prSet/>
      <dgm:spPr/>
      <dgm:t>
        <a:bodyPr/>
        <a:lstStyle/>
        <a:p>
          <a:endParaRPr lang="en-US"/>
        </a:p>
      </dgm:t>
    </dgm:pt>
    <dgm:pt modelId="{1F670C48-71B5-4961-AE01-BFD4C908E8CC}">
      <dgm:prSet/>
      <dgm:spPr/>
      <dgm:t>
        <a:bodyPr/>
        <a:lstStyle/>
        <a:p>
          <a:r>
            <a:rPr lang="en-ID" dirty="0" err="1"/>
            <a:t>estrogen</a:t>
          </a:r>
          <a:r>
            <a:rPr lang="en-ID" dirty="0"/>
            <a:t> dependent disease </a:t>
          </a:r>
          <a:r>
            <a:rPr lang="en-ID" dirty="0" err="1"/>
            <a:t>karena</a:t>
          </a:r>
          <a:r>
            <a:rPr lang="en-ID" dirty="0"/>
            <a:t> </a:t>
          </a:r>
          <a:r>
            <a:rPr lang="en-ID" dirty="0" err="1"/>
            <a:t>pertumbuhan</a:t>
          </a:r>
          <a:r>
            <a:rPr lang="en-ID" dirty="0"/>
            <a:t> dan </a:t>
          </a:r>
          <a:r>
            <a:rPr lang="en-ID" dirty="0" err="1"/>
            <a:t>perkembangan</a:t>
          </a:r>
          <a:r>
            <a:rPr lang="en-ID" dirty="0"/>
            <a:t> </a:t>
          </a:r>
          <a:r>
            <a:rPr lang="en-ID" dirty="0" err="1"/>
            <a:t>jaringan</a:t>
          </a:r>
          <a:r>
            <a:rPr lang="en-ID" dirty="0"/>
            <a:t> endometrium </a:t>
          </a:r>
          <a:r>
            <a:rPr lang="en-ID" dirty="0" err="1"/>
            <a:t>ektopik</a:t>
          </a:r>
          <a:r>
            <a:rPr lang="en-ID" dirty="0"/>
            <a:t> </a:t>
          </a:r>
          <a:r>
            <a:rPr lang="en-ID" dirty="0" err="1"/>
            <a:t>tersebut</a:t>
          </a:r>
          <a:r>
            <a:rPr lang="en-ID" dirty="0"/>
            <a:t> </a:t>
          </a:r>
          <a:r>
            <a:rPr lang="en-ID" dirty="0" err="1"/>
            <a:t>membutuhkan</a:t>
          </a:r>
          <a:r>
            <a:rPr lang="en-ID" dirty="0"/>
            <a:t> </a:t>
          </a:r>
          <a:r>
            <a:rPr lang="en-ID" dirty="0" err="1"/>
            <a:t>stimulasi</a:t>
          </a:r>
          <a:r>
            <a:rPr lang="en-ID" dirty="0"/>
            <a:t> </a:t>
          </a:r>
          <a:r>
            <a:rPr lang="en-ID" dirty="0" err="1"/>
            <a:t>hormon</a:t>
          </a:r>
          <a:r>
            <a:rPr lang="en-ID" dirty="0"/>
            <a:t> </a:t>
          </a:r>
          <a:r>
            <a:rPr lang="en-ID" dirty="0" err="1"/>
            <a:t>estrogen</a:t>
          </a:r>
          <a:endParaRPr lang="en-US" dirty="0"/>
        </a:p>
      </dgm:t>
    </dgm:pt>
    <dgm:pt modelId="{7CA94FD7-51BF-44E0-BF2F-25011807DE50}" type="parTrans" cxnId="{FB044C35-6B6B-461B-98CC-18AB353159AC}">
      <dgm:prSet/>
      <dgm:spPr/>
      <dgm:t>
        <a:bodyPr/>
        <a:lstStyle/>
        <a:p>
          <a:endParaRPr lang="en-US"/>
        </a:p>
      </dgm:t>
    </dgm:pt>
    <dgm:pt modelId="{906A1927-01AD-49A9-A5ED-E163A9434BB7}" type="sibTrans" cxnId="{FB044C35-6B6B-461B-98CC-18AB353159AC}">
      <dgm:prSet/>
      <dgm:spPr/>
      <dgm:t>
        <a:bodyPr/>
        <a:lstStyle/>
        <a:p>
          <a:endParaRPr lang="en-US"/>
        </a:p>
      </dgm:t>
    </dgm:pt>
    <dgm:pt modelId="{EEDBEFAD-E800-4269-84F0-1E054F4E760F}" type="pres">
      <dgm:prSet presAssocID="{89AA1C05-E7B9-4DC7-9753-6D184F1D67A0}" presName="vert0" presStyleCnt="0">
        <dgm:presLayoutVars>
          <dgm:dir/>
          <dgm:animOne val="branch"/>
          <dgm:animLvl val="lvl"/>
        </dgm:presLayoutVars>
      </dgm:prSet>
      <dgm:spPr/>
    </dgm:pt>
    <dgm:pt modelId="{B3E5BC33-7364-4590-9023-4F98F640987D}" type="pres">
      <dgm:prSet presAssocID="{FD2EAD03-3D2E-4293-AFA2-7311B132E427}" presName="thickLine" presStyleLbl="alignNode1" presStyleIdx="0" presStyleCnt="2"/>
      <dgm:spPr/>
    </dgm:pt>
    <dgm:pt modelId="{51C74A9E-6D23-4AAC-A2C8-899AEF8A59C5}" type="pres">
      <dgm:prSet presAssocID="{FD2EAD03-3D2E-4293-AFA2-7311B132E427}" presName="horz1" presStyleCnt="0"/>
      <dgm:spPr/>
    </dgm:pt>
    <dgm:pt modelId="{01F963FB-9A56-4903-A182-F88BB137EA77}" type="pres">
      <dgm:prSet presAssocID="{FD2EAD03-3D2E-4293-AFA2-7311B132E427}" presName="tx1" presStyleLbl="revTx" presStyleIdx="0" presStyleCnt="2"/>
      <dgm:spPr/>
    </dgm:pt>
    <dgm:pt modelId="{5979053C-0B26-4195-91DB-7C32124F5CD4}" type="pres">
      <dgm:prSet presAssocID="{FD2EAD03-3D2E-4293-AFA2-7311B132E427}" presName="vert1" presStyleCnt="0"/>
      <dgm:spPr/>
    </dgm:pt>
    <dgm:pt modelId="{2807963D-2781-4858-BDE4-A032DECA465B}" type="pres">
      <dgm:prSet presAssocID="{1F670C48-71B5-4961-AE01-BFD4C908E8CC}" presName="thickLine" presStyleLbl="alignNode1" presStyleIdx="1" presStyleCnt="2"/>
      <dgm:spPr/>
    </dgm:pt>
    <dgm:pt modelId="{F3825565-DC11-4579-8319-8DC5D84DC8FF}" type="pres">
      <dgm:prSet presAssocID="{1F670C48-71B5-4961-AE01-BFD4C908E8CC}" presName="horz1" presStyleCnt="0"/>
      <dgm:spPr/>
    </dgm:pt>
    <dgm:pt modelId="{7CE6B801-0483-4FCD-9A9A-3BA0DB39534C}" type="pres">
      <dgm:prSet presAssocID="{1F670C48-71B5-4961-AE01-BFD4C908E8CC}" presName="tx1" presStyleLbl="revTx" presStyleIdx="1" presStyleCnt="2"/>
      <dgm:spPr/>
    </dgm:pt>
    <dgm:pt modelId="{504A544C-B5C7-4BAF-947A-F172C7D8334D}" type="pres">
      <dgm:prSet presAssocID="{1F670C48-71B5-4961-AE01-BFD4C908E8CC}" presName="vert1" presStyleCnt="0"/>
      <dgm:spPr/>
    </dgm:pt>
  </dgm:ptLst>
  <dgm:cxnLst>
    <dgm:cxn modelId="{0A4C3D1D-9577-4035-9E4C-5657E34FFE48}" type="presOf" srcId="{1F670C48-71B5-4961-AE01-BFD4C908E8CC}" destId="{7CE6B801-0483-4FCD-9A9A-3BA0DB39534C}" srcOrd="0" destOrd="0" presId="urn:microsoft.com/office/officeart/2008/layout/LinedList"/>
    <dgm:cxn modelId="{FB044C35-6B6B-461B-98CC-18AB353159AC}" srcId="{89AA1C05-E7B9-4DC7-9753-6D184F1D67A0}" destId="{1F670C48-71B5-4961-AE01-BFD4C908E8CC}" srcOrd="1" destOrd="0" parTransId="{7CA94FD7-51BF-44E0-BF2F-25011807DE50}" sibTransId="{906A1927-01AD-49A9-A5ED-E163A9434BB7}"/>
    <dgm:cxn modelId="{AC2CFF48-E42C-446C-92D4-F8A32E76C20B}" type="presOf" srcId="{89AA1C05-E7B9-4DC7-9753-6D184F1D67A0}" destId="{EEDBEFAD-E800-4269-84F0-1E054F4E760F}" srcOrd="0" destOrd="0" presId="urn:microsoft.com/office/officeart/2008/layout/LinedList"/>
    <dgm:cxn modelId="{AF2AED71-C84A-4420-B06B-477724E63259}" type="presOf" srcId="{FD2EAD03-3D2E-4293-AFA2-7311B132E427}" destId="{01F963FB-9A56-4903-A182-F88BB137EA77}" srcOrd="0" destOrd="0" presId="urn:microsoft.com/office/officeart/2008/layout/LinedList"/>
    <dgm:cxn modelId="{5E0A5390-138A-44C6-B49D-45E9CE5DBDD2}" srcId="{89AA1C05-E7B9-4DC7-9753-6D184F1D67A0}" destId="{FD2EAD03-3D2E-4293-AFA2-7311B132E427}" srcOrd="0" destOrd="0" parTransId="{E2ED5926-B706-4403-9FE5-DA5C836EF67E}" sibTransId="{E1DE1FB7-6C57-41CE-8899-E926613ED695}"/>
    <dgm:cxn modelId="{2DD9F38D-20E7-40B0-8E16-2CC551E1D12D}" type="presParOf" srcId="{EEDBEFAD-E800-4269-84F0-1E054F4E760F}" destId="{B3E5BC33-7364-4590-9023-4F98F640987D}" srcOrd="0" destOrd="0" presId="urn:microsoft.com/office/officeart/2008/layout/LinedList"/>
    <dgm:cxn modelId="{F96E3458-A316-4296-81FE-81129733D812}" type="presParOf" srcId="{EEDBEFAD-E800-4269-84F0-1E054F4E760F}" destId="{51C74A9E-6D23-4AAC-A2C8-899AEF8A59C5}" srcOrd="1" destOrd="0" presId="urn:microsoft.com/office/officeart/2008/layout/LinedList"/>
    <dgm:cxn modelId="{C8FBF834-5E11-4360-904B-1D774D641058}" type="presParOf" srcId="{51C74A9E-6D23-4AAC-A2C8-899AEF8A59C5}" destId="{01F963FB-9A56-4903-A182-F88BB137EA77}" srcOrd="0" destOrd="0" presId="urn:microsoft.com/office/officeart/2008/layout/LinedList"/>
    <dgm:cxn modelId="{A590DEF8-55C6-4710-9DD6-BF0D3E5D256C}" type="presParOf" srcId="{51C74A9E-6D23-4AAC-A2C8-899AEF8A59C5}" destId="{5979053C-0B26-4195-91DB-7C32124F5CD4}" srcOrd="1" destOrd="0" presId="urn:microsoft.com/office/officeart/2008/layout/LinedList"/>
    <dgm:cxn modelId="{C135C214-3C67-451F-B299-3C340D3C8C28}" type="presParOf" srcId="{EEDBEFAD-E800-4269-84F0-1E054F4E760F}" destId="{2807963D-2781-4858-BDE4-A032DECA465B}" srcOrd="2" destOrd="0" presId="urn:microsoft.com/office/officeart/2008/layout/LinedList"/>
    <dgm:cxn modelId="{D2F755A6-1592-4E76-B8E1-E8FBB4170ECD}" type="presParOf" srcId="{EEDBEFAD-E800-4269-84F0-1E054F4E760F}" destId="{F3825565-DC11-4579-8319-8DC5D84DC8FF}" srcOrd="3" destOrd="0" presId="urn:microsoft.com/office/officeart/2008/layout/LinedList"/>
    <dgm:cxn modelId="{62938A69-F9DE-4E52-A56F-5E6EFBEF7D1D}" type="presParOf" srcId="{F3825565-DC11-4579-8319-8DC5D84DC8FF}" destId="{7CE6B801-0483-4FCD-9A9A-3BA0DB39534C}" srcOrd="0" destOrd="0" presId="urn:microsoft.com/office/officeart/2008/layout/LinedList"/>
    <dgm:cxn modelId="{044B063C-E1B1-4AC7-BD7B-875C1E9E3EBB}" type="presParOf" srcId="{F3825565-DC11-4579-8319-8DC5D84DC8FF}" destId="{504A544C-B5C7-4BAF-947A-F172C7D8334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3E1B54D-F7F7-4FDB-ACC5-8A77CA05636D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10D60E2-024C-483F-92AE-B7DDFDD13722}">
      <dgm:prSet/>
      <dgm:spPr/>
      <dgm:t>
        <a:bodyPr/>
        <a:lstStyle/>
        <a:p>
          <a:r>
            <a:rPr lang="en-ID"/>
            <a:t>Tentukan terdapat massa atau tidak dengan menggunakan pemeriksaan dalam atau USG transvagina. </a:t>
          </a:r>
          <a:endParaRPr lang="en-US"/>
        </a:p>
      </dgm:t>
    </dgm:pt>
    <dgm:pt modelId="{DF2D08AF-09F2-4510-A592-DD5E0DAFD5A5}" type="parTrans" cxnId="{E632C568-515F-4A3C-B659-E7B1CD1FB1F2}">
      <dgm:prSet/>
      <dgm:spPr/>
      <dgm:t>
        <a:bodyPr/>
        <a:lstStyle/>
        <a:p>
          <a:endParaRPr lang="en-US"/>
        </a:p>
      </dgm:t>
    </dgm:pt>
    <dgm:pt modelId="{3CB92F2B-B927-4052-BF16-C43DC94AF590}" type="sibTrans" cxnId="{E632C568-515F-4A3C-B659-E7B1CD1FB1F2}">
      <dgm:prSet/>
      <dgm:spPr/>
      <dgm:t>
        <a:bodyPr/>
        <a:lstStyle/>
        <a:p>
          <a:endParaRPr lang="en-US"/>
        </a:p>
      </dgm:t>
    </dgm:pt>
    <dgm:pt modelId="{24E42D46-4D41-460C-A492-FC9D245EA260}">
      <dgm:prSet/>
      <dgm:spPr/>
      <dgm:t>
        <a:bodyPr/>
        <a:lstStyle/>
        <a:p>
          <a:r>
            <a:rPr lang="en-ID"/>
            <a:t>Selanjutnya penatalaksanaan sama dengan pada perempuan belum menikah/usia remaja.</a:t>
          </a:r>
          <a:endParaRPr lang="en-US"/>
        </a:p>
      </dgm:t>
    </dgm:pt>
    <dgm:pt modelId="{2BBDEC59-850B-4AFD-9B3D-3113406F1E01}" type="parTrans" cxnId="{0BB7C447-493D-4ACF-80AE-4CFF09FF2461}">
      <dgm:prSet/>
      <dgm:spPr/>
      <dgm:t>
        <a:bodyPr/>
        <a:lstStyle/>
        <a:p>
          <a:endParaRPr lang="en-US"/>
        </a:p>
      </dgm:t>
    </dgm:pt>
    <dgm:pt modelId="{A603E3E2-0331-46F1-B412-9CB5AE84C757}" type="sibTrans" cxnId="{0BB7C447-493D-4ACF-80AE-4CFF09FF2461}">
      <dgm:prSet/>
      <dgm:spPr/>
      <dgm:t>
        <a:bodyPr/>
        <a:lstStyle/>
        <a:p>
          <a:endParaRPr lang="en-US"/>
        </a:p>
      </dgm:t>
    </dgm:pt>
    <dgm:pt modelId="{734B7128-27EA-4969-A0DA-108209795165}" type="pres">
      <dgm:prSet presAssocID="{B3E1B54D-F7F7-4FDB-ACC5-8A77CA05636D}" presName="vert0" presStyleCnt="0">
        <dgm:presLayoutVars>
          <dgm:dir/>
          <dgm:animOne val="branch"/>
          <dgm:animLvl val="lvl"/>
        </dgm:presLayoutVars>
      </dgm:prSet>
      <dgm:spPr/>
    </dgm:pt>
    <dgm:pt modelId="{5E9BB9B1-8C7B-42AA-98A6-426E1BAD7558}" type="pres">
      <dgm:prSet presAssocID="{310D60E2-024C-483F-92AE-B7DDFDD13722}" presName="thickLine" presStyleLbl="alignNode1" presStyleIdx="0" presStyleCnt="2"/>
      <dgm:spPr/>
    </dgm:pt>
    <dgm:pt modelId="{A7E57545-3BE2-4935-8ECB-3FEB30AA5AED}" type="pres">
      <dgm:prSet presAssocID="{310D60E2-024C-483F-92AE-B7DDFDD13722}" presName="horz1" presStyleCnt="0"/>
      <dgm:spPr/>
    </dgm:pt>
    <dgm:pt modelId="{125F716A-0976-4F31-9C6F-FA38936EF6E3}" type="pres">
      <dgm:prSet presAssocID="{310D60E2-024C-483F-92AE-B7DDFDD13722}" presName="tx1" presStyleLbl="revTx" presStyleIdx="0" presStyleCnt="2"/>
      <dgm:spPr/>
    </dgm:pt>
    <dgm:pt modelId="{04E05BAF-3910-4101-9C74-DC5C54CF9F19}" type="pres">
      <dgm:prSet presAssocID="{310D60E2-024C-483F-92AE-B7DDFDD13722}" presName="vert1" presStyleCnt="0"/>
      <dgm:spPr/>
    </dgm:pt>
    <dgm:pt modelId="{BDC75D67-6CC1-4EB8-BB71-3030AD6A2056}" type="pres">
      <dgm:prSet presAssocID="{24E42D46-4D41-460C-A492-FC9D245EA260}" presName="thickLine" presStyleLbl="alignNode1" presStyleIdx="1" presStyleCnt="2"/>
      <dgm:spPr/>
    </dgm:pt>
    <dgm:pt modelId="{958D3066-AA30-45CD-A9DF-782984B3F880}" type="pres">
      <dgm:prSet presAssocID="{24E42D46-4D41-460C-A492-FC9D245EA260}" presName="horz1" presStyleCnt="0"/>
      <dgm:spPr/>
    </dgm:pt>
    <dgm:pt modelId="{2DD1D362-A178-4706-9137-12F77833999A}" type="pres">
      <dgm:prSet presAssocID="{24E42D46-4D41-460C-A492-FC9D245EA260}" presName="tx1" presStyleLbl="revTx" presStyleIdx="1" presStyleCnt="2"/>
      <dgm:spPr/>
    </dgm:pt>
    <dgm:pt modelId="{B9DF86AF-13CB-45E2-80C1-ADF8795EEA13}" type="pres">
      <dgm:prSet presAssocID="{24E42D46-4D41-460C-A492-FC9D245EA260}" presName="vert1" presStyleCnt="0"/>
      <dgm:spPr/>
    </dgm:pt>
  </dgm:ptLst>
  <dgm:cxnLst>
    <dgm:cxn modelId="{2CCDE203-414C-454F-8F54-FB5F1D752FBC}" type="presOf" srcId="{24E42D46-4D41-460C-A492-FC9D245EA260}" destId="{2DD1D362-A178-4706-9137-12F77833999A}" srcOrd="0" destOrd="0" presId="urn:microsoft.com/office/officeart/2008/layout/LinedList"/>
    <dgm:cxn modelId="{0BB7C447-493D-4ACF-80AE-4CFF09FF2461}" srcId="{B3E1B54D-F7F7-4FDB-ACC5-8A77CA05636D}" destId="{24E42D46-4D41-460C-A492-FC9D245EA260}" srcOrd="1" destOrd="0" parTransId="{2BBDEC59-850B-4AFD-9B3D-3113406F1E01}" sibTransId="{A603E3E2-0331-46F1-B412-9CB5AE84C757}"/>
    <dgm:cxn modelId="{E632C568-515F-4A3C-B659-E7B1CD1FB1F2}" srcId="{B3E1B54D-F7F7-4FDB-ACC5-8A77CA05636D}" destId="{310D60E2-024C-483F-92AE-B7DDFDD13722}" srcOrd="0" destOrd="0" parTransId="{DF2D08AF-09F2-4510-A592-DD5E0DAFD5A5}" sibTransId="{3CB92F2B-B927-4052-BF16-C43DC94AF590}"/>
    <dgm:cxn modelId="{9AA453C0-728B-4237-8AD3-E021F92FDD24}" type="presOf" srcId="{B3E1B54D-F7F7-4FDB-ACC5-8A77CA05636D}" destId="{734B7128-27EA-4969-A0DA-108209795165}" srcOrd="0" destOrd="0" presId="urn:microsoft.com/office/officeart/2008/layout/LinedList"/>
    <dgm:cxn modelId="{5E3F6BE1-A01E-4513-8A86-32570EFD4F03}" type="presOf" srcId="{310D60E2-024C-483F-92AE-B7DDFDD13722}" destId="{125F716A-0976-4F31-9C6F-FA38936EF6E3}" srcOrd="0" destOrd="0" presId="urn:microsoft.com/office/officeart/2008/layout/LinedList"/>
    <dgm:cxn modelId="{E48286C1-B675-4806-9288-754D4A4D743E}" type="presParOf" srcId="{734B7128-27EA-4969-A0DA-108209795165}" destId="{5E9BB9B1-8C7B-42AA-98A6-426E1BAD7558}" srcOrd="0" destOrd="0" presId="urn:microsoft.com/office/officeart/2008/layout/LinedList"/>
    <dgm:cxn modelId="{0908F625-B4CF-425F-AE3A-A9D6F4C4D269}" type="presParOf" srcId="{734B7128-27EA-4969-A0DA-108209795165}" destId="{A7E57545-3BE2-4935-8ECB-3FEB30AA5AED}" srcOrd="1" destOrd="0" presId="urn:microsoft.com/office/officeart/2008/layout/LinedList"/>
    <dgm:cxn modelId="{EC72F089-1854-4DB9-8243-DAE71F95DA51}" type="presParOf" srcId="{A7E57545-3BE2-4935-8ECB-3FEB30AA5AED}" destId="{125F716A-0976-4F31-9C6F-FA38936EF6E3}" srcOrd="0" destOrd="0" presId="urn:microsoft.com/office/officeart/2008/layout/LinedList"/>
    <dgm:cxn modelId="{975D11BC-A3E9-4547-BD2B-CDB99B4209C6}" type="presParOf" srcId="{A7E57545-3BE2-4935-8ECB-3FEB30AA5AED}" destId="{04E05BAF-3910-4101-9C74-DC5C54CF9F19}" srcOrd="1" destOrd="0" presId="urn:microsoft.com/office/officeart/2008/layout/LinedList"/>
    <dgm:cxn modelId="{90A24C26-82DD-4360-908F-4376687C27A7}" type="presParOf" srcId="{734B7128-27EA-4969-A0DA-108209795165}" destId="{BDC75D67-6CC1-4EB8-BB71-3030AD6A2056}" srcOrd="2" destOrd="0" presId="urn:microsoft.com/office/officeart/2008/layout/LinedList"/>
    <dgm:cxn modelId="{6C50F712-1E84-423B-B000-48970A9592A4}" type="presParOf" srcId="{734B7128-27EA-4969-A0DA-108209795165}" destId="{958D3066-AA30-45CD-A9DF-782984B3F880}" srcOrd="3" destOrd="0" presId="urn:microsoft.com/office/officeart/2008/layout/LinedList"/>
    <dgm:cxn modelId="{8992253D-18A4-4189-B3C2-6142BDC6F486}" type="presParOf" srcId="{958D3066-AA30-45CD-A9DF-782984B3F880}" destId="{2DD1D362-A178-4706-9137-12F77833999A}" srcOrd="0" destOrd="0" presId="urn:microsoft.com/office/officeart/2008/layout/LinedList"/>
    <dgm:cxn modelId="{0C254ADC-A1DE-43FD-B09D-E82C97D3AC35}" type="presParOf" srcId="{958D3066-AA30-45CD-A9DF-782984B3F880}" destId="{B9DF86AF-13CB-45E2-80C1-ADF8795EEA1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265A822-543D-457D-97D8-FD0699D1B766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74FD740D-A5DA-4BFA-9ADE-035080765101}">
      <dgm:prSet/>
      <dgm:spPr/>
      <dgm:t>
        <a:bodyPr/>
        <a:lstStyle/>
        <a:p>
          <a:r>
            <a:rPr lang="en-ID"/>
            <a:t>Tentukan terdapat massa atau tidak dengan menggunakan pemeriksaan yang sama seperti sebelumnya</a:t>
          </a:r>
          <a:endParaRPr lang="en-US"/>
        </a:p>
      </dgm:t>
    </dgm:pt>
    <dgm:pt modelId="{DD5DFC47-EB91-49E4-B22F-CDA3E2F464D2}" type="parTrans" cxnId="{6356396B-3B76-4230-9276-5C338A9D8E7C}">
      <dgm:prSet/>
      <dgm:spPr/>
      <dgm:t>
        <a:bodyPr/>
        <a:lstStyle/>
        <a:p>
          <a:endParaRPr lang="en-US"/>
        </a:p>
      </dgm:t>
    </dgm:pt>
    <dgm:pt modelId="{D183C7D4-077B-4B88-89F5-DDD7CAC2DADC}" type="sibTrans" cxnId="{6356396B-3B76-4230-9276-5C338A9D8E7C}">
      <dgm:prSet/>
      <dgm:spPr/>
      <dgm:t>
        <a:bodyPr/>
        <a:lstStyle/>
        <a:p>
          <a:endParaRPr lang="en-US"/>
        </a:p>
      </dgm:t>
    </dgm:pt>
    <dgm:pt modelId="{A0876E05-E897-4B2B-8865-033D8A4A01AB}">
      <dgm:prSet/>
      <dgm:spPr/>
      <dgm:t>
        <a:bodyPr/>
        <a:lstStyle/>
        <a:p>
          <a:r>
            <a:rPr lang="en-ID"/>
            <a:t>Bila tidak terdapat massa </a:t>
          </a:r>
          <a:endParaRPr lang="en-US"/>
        </a:p>
      </dgm:t>
    </dgm:pt>
    <dgm:pt modelId="{FA1DF67B-889A-4311-817D-89561251AB70}" type="parTrans" cxnId="{DE051631-0529-4556-A870-86099D90BDE9}">
      <dgm:prSet/>
      <dgm:spPr/>
      <dgm:t>
        <a:bodyPr/>
        <a:lstStyle/>
        <a:p>
          <a:endParaRPr lang="en-US"/>
        </a:p>
      </dgm:t>
    </dgm:pt>
    <dgm:pt modelId="{CF480862-D05B-4D5B-AD62-636F5DC5EEE2}" type="sibTrans" cxnId="{DE051631-0529-4556-A870-86099D90BDE9}">
      <dgm:prSet/>
      <dgm:spPr/>
      <dgm:t>
        <a:bodyPr/>
        <a:lstStyle/>
        <a:p>
          <a:endParaRPr lang="en-US"/>
        </a:p>
      </dgm:t>
    </dgm:pt>
    <dgm:pt modelId="{5587ABD6-B884-47FF-9CD2-F197204C45AB}">
      <dgm:prSet/>
      <dgm:spPr/>
      <dgm:t>
        <a:bodyPr/>
        <a:lstStyle/>
        <a:p>
          <a:r>
            <a:rPr lang="en-ID"/>
            <a:t>Berikan terapi empiris sama seperti penatalaksanaan pada perempuan belum menikah/usia remaja. </a:t>
          </a:r>
          <a:endParaRPr lang="en-US"/>
        </a:p>
      </dgm:t>
    </dgm:pt>
    <dgm:pt modelId="{74BBEE01-9138-4E97-9840-C0981721555E}" type="parTrans" cxnId="{547F88AC-15F2-4BAC-8493-C00BFB342A6E}">
      <dgm:prSet/>
      <dgm:spPr/>
      <dgm:t>
        <a:bodyPr/>
        <a:lstStyle/>
        <a:p>
          <a:endParaRPr lang="en-US"/>
        </a:p>
      </dgm:t>
    </dgm:pt>
    <dgm:pt modelId="{BF61032C-2410-4775-B90F-3410089EC7BF}" type="sibTrans" cxnId="{547F88AC-15F2-4BAC-8493-C00BFB342A6E}">
      <dgm:prSet/>
      <dgm:spPr/>
      <dgm:t>
        <a:bodyPr/>
        <a:lstStyle/>
        <a:p>
          <a:endParaRPr lang="en-US"/>
        </a:p>
      </dgm:t>
    </dgm:pt>
    <dgm:pt modelId="{9CAC4E3B-90D2-404D-B4B3-6A092AEC5B14}">
      <dgm:prSet/>
      <dgm:spPr/>
      <dgm:t>
        <a:bodyPr/>
        <a:lstStyle/>
        <a:p>
          <a:r>
            <a:rPr lang="en-ID"/>
            <a:t>Bila nyeri hilang: </a:t>
          </a:r>
          <a:endParaRPr lang="en-US"/>
        </a:p>
      </dgm:t>
    </dgm:pt>
    <dgm:pt modelId="{61F83F95-4536-414A-B165-95ABD8007D38}" type="parTrans" cxnId="{5BDEB923-4B66-4E05-B938-F070346BBF9E}">
      <dgm:prSet/>
      <dgm:spPr/>
      <dgm:t>
        <a:bodyPr/>
        <a:lstStyle/>
        <a:p>
          <a:endParaRPr lang="en-US"/>
        </a:p>
      </dgm:t>
    </dgm:pt>
    <dgm:pt modelId="{B031E64F-1328-40FC-82C0-46FD41FF46FD}" type="sibTrans" cxnId="{5BDEB923-4B66-4E05-B938-F070346BBF9E}">
      <dgm:prSet/>
      <dgm:spPr/>
      <dgm:t>
        <a:bodyPr/>
        <a:lstStyle/>
        <a:p>
          <a:endParaRPr lang="en-US"/>
        </a:p>
      </dgm:t>
    </dgm:pt>
    <dgm:pt modelId="{C33B851A-8EF7-4953-9ACB-951A46A993DA}">
      <dgm:prSet/>
      <dgm:spPr/>
      <dgm:t>
        <a:bodyPr/>
        <a:lstStyle/>
        <a:p>
          <a:r>
            <a:rPr lang="en-ID"/>
            <a:t>lanjutkan terapi PKK atau progestogen selama tiga siklus. </a:t>
          </a:r>
          <a:endParaRPr lang="en-US"/>
        </a:p>
      </dgm:t>
    </dgm:pt>
    <dgm:pt modelId="{42226046-7C9F-4F6E-8037-3AD79DE4E865}" type="parTrans" cxnId="{E1B36FF7-B177-461C-A6E1-EBD29B483894}">
      <dgm:prSet/>
      <dgm:spPr/>
      <dgm:t>
        <a:bodyPr/>
        <a:lstStyle/>
        <a:p>
          <a:endParaRPr lang="en-US"/>
        </a:p>
      </dgm:t>
    </dgm:pt>
    <dgm:pt modelId="{F36C7AC2-9F62-4290-A674-C13A6C158BA2}" type="sibTrans" cxnId="{E1B36FF7-B177-461C-A6E1-EBD29B483894}">
      <dgm:prSet/>
      <dgm:spPr/>
      <dgm:t>
        <a:bodyPr/>
        <a:lstStyle/>
        <a:p>
          <a:endParaRPr lang="en-US"/>
        </a:p>
      </dgm:t>
    </dgm:pt>
    <dgm:pt modelId="{08E52D4B-1F7D-4D02-90DD-759DB6098E8E}">
      <dgm:prSet/>
      <dgm:spPr/>
      <dgm:t>
        <a:bodyPr/>
        <a:lstStyle/>
        <a:p>
          <a:r>
            <a:rPr lang="en-ID"/>
            <a:t>Bila nyeri tidak hilang: </a:t>
          </a:r>
          <a:endParaRPr lang="en-US"/>
        </a:p>
      </dgm:t>
    </dgm:pt>
    <dgm:pt modelId="{4A80ACC4-5689-4671-9A09-282167BE51A8}" type="parTrans" cxnId="{C2AE2303-7D53-4B7F-8508-5FFB309F38A8}">
      <dgm:prSet/>
      <dgm:spPr/>
      <dgm:t>
        <a:bodyPr/>
        <a:lstStyle/>
        <a:p>
          <a:endParaRPr lang="en-US"/>
        </a:p>
      </dgm:t>
    </dgm:pt>
    <dgm:pt modelId="{B8D7382C-5D65-48FE-8E61-6C5A87C55DE4}" type="sibTrans" cxnId="{C2AE2303-7D53-4B7F-8508-5FFB309F38A8}">
      <dgm:prSet/>
      <dgm:spPr/>
      <dgm:t>
        <a:bodyPr/>
        <a:lstStyle/>
        <a:p>
          <a:endParaRPr lang="en-US"/>
        </a:p>
      </dgm:t>
    </dgm:pt>
    <dgm:pt modelId="{1FA90826-234E-4D14-9209-85FF885BE186}">
      <dgm:prSet/>
      <dgm:spPr/>
      <dgm:t>
        <a:bodyPr/>
        <a:lstStyle/>
        <a:p>
          <a:r>
            <a:rPr lang="en-ID" dirty="0" err="1"/>
            <a:t>pertimbangkan</a:t>
          </a:r>
          <a:r>
            <a:rPr lang="en-ID" dirty="0"/>
            <a:t> </a:t>
          </a:r>
          <a:r>
            <a:rPr lang="en-ID" dirty="0" err="1"/>
            <a:t>untuk</a:t>
          </a:r>
          <a:r>
            <a:rPr lang="en-ID" dirty="0"/>
            <a:t> </a:t>
          </a:r>
          <a:r>
            <a:rPr lang="en-ID" dirty="0" err="1"/>
            <a:t>dilakukan</a:t>
          </a:r>
          <a:r>
            <a:rPr lang="en-ID" dirty="0"/>
            <a:t> </a:t>
          </a:r>
          <a:r>
            <a:rPr lang="en-ID" dirty="0" err="1"/>
            <a:t>terapi</a:t>
          </a:r>
          <a:r>
            <a:rPr lang="en-ID" dirty="0"/>
            <a:t> </a:t>
          </a:r>
          <a:r>
            <a:rPr lang="en-ID" dirty="0" err="1"/>
            <a:t>bedah</a:t>
          </a:r>
          <a:r>
            <a:rPr lang="en-ID" dirty="0"/>
            <a:t> </a:t>
          </a:r>
          <a:r>
            <a:rPr lang="en-ID" dirty="0" err="1"/>
            <a:t>konservatif</a:t>
          </a:r>
          <a:r>
            <a:rPr lang="en-ID" dirty="0"/>
            <a:t> </a:t>
          </a:r>
          <a:r>
            <a:rPr lang="en-ID" dirty="0" err="1"/>
            <a:t>atau</a:t>
          </a:r>
          <a:r>
            <a:rPr lang="en-ID" dirty="0"/>
            <a:t> </a:t>
          </a:r>
          <a:r>
            <a:rPr lang="en-ID" dirty="0" err="1"/>
            <a:t>histerektomi</a:t>
          </a:r>
          <a:r>
            <a:rPr lang="en-ID" dirty="0"/>
            <a:t> total dan </a:t>
          </a:r>
          <a:r>
            <a:rPr lang="en-ID" dirty="0" err="1"/>
            <a:t>salpingoooforektomi</a:t>
          </a:r>
          <a:r>
            <a:rPr lang="en-ID" dirty="0"/>
            <a:t> bilateral </a:t>
          </a:r>
          <a:r>
            <a:rPr lang="en-ID" dirty="0" err="1"/>
            <a:t>dengan</a:t>
          </a:r>
          <a:r>
            <a:rPr lang="en-ID" dirty="0"/>
            <a:t> </a:t>
          </a:r>
          <a:r>
            <a:rPr lang="en-ID" dirty="0" err="1"/>
            <a:t>tambahan</a:t>
          </a:r>
          <a:r>
            <a:rPr lang="en-ID" dirty="0"/>
            <a:t> </a:t>
          </a:r>
          <a:r>
            <a:rPr lang="en-ID" dirty="0" err="1"/>
            <a:t>terapi</a:t>
          </a:r>
          <a:r>
            <a:rPr lang="en-ID" dirty="0"/>
            <a:t> </a:t>
          </a:r>
          <a:r>
            <a:rPr lang="en-ID" dirty="0" err="1"/>
            <a:t>hormon</a:t>
          </a:r>
          <a:r>
            <a:rPr lang="en-ID" dirty="0"/>
            <a:t> </a:t>
          </a:r>
          <a:r>
            <a:rPr lang="en-ID" dirty="0" err="1"/>
            <a:t>estrogen</a:t>
          </a:r>
          <a:r>
            <a:rPr lang="en-ID" dirty="0"/>
            <a:t> dan </a:t>
          </a:r>
          <a:r>
            <a:rPr lang="en-ID" dirty="0" err="1"/>
            <a:t>progesteron</a:t>
          </a:r>
          <a:r>
            <a:rPr lang="en-ID" dirty="0"/>
            <a:t>.</a:t>
          </a:r>
          <a:endParaRPr lang="en-US" dirty="0"/>
        </a:p>
      </dgm:t>
    </dgm:pt>
    <dgm:pt modelId="{D61AAD25-292C-411D-A64C-5C6DBFA3AA03}" type="parTrans" cxnId="{57A8184C-1301-4777-8193-BD4D31BB69A8}">
      <dgm:prSet/>
      <dgm:spPr/>
      <dgm:t>
        <a:bodyPr/>
        <a:lstStyle/>
        <a:p>
          <a:endParaRPr lang="en-US"/>
        </a:p>
      </dgm:t>
    </dgm:pt>
    <dgm:pt modelId="{05643D17-714C-407E-B487-D9D4940F2199}" type="sibTrans" cxnId="{57A8184C-1301-4777-8193-BD4D31BB69A8}">
      <dgm:prSet/>
      <dgm:spPr/>
      <dgm:t>
        <a:bodyPr/>
        <a:lstStyle/>
        <a:p>
          <a:endParaRPr lang="en-US"/>
        </a:p>
      </dgm:t>
    </dgm:pt>
    <dgm:pt modelId="{B3B55776-C5F5-407D-AEFA-539D68DD36BA}">
      <dgm:prSet/>
      <dgm:spPr/>
      <dgm:t>
        <a:bodyPr/>
        <a:lstStyle/>
        <a:p>
          <a:r>
            <a:rPr lang="en-US"/>
            <a:t>Bila terdapat massa </a:t>
          </a:r>
        </a:p>
      </dgm:t>
    </dgm:pt>
    <dgm:pt modelId="{08EFCB9B-51C9-4C83-A8A7-CDE225EC8B40}" type="parTrans" cxnId="{ECC62808-C1F7-4767-9932-20E902E53405}">
      <dgm:prSet/>
      <dgm:spPr/>
      <dgm:t>
        <a:bodyPr/>
        <a:lstStyle/>
        <a:p>
          <a:endParaRPr lang="en-US"/>
        </a:p>
      </dgm:t>
    </dgm:pt>
    <dgm:pt modelId="{D85CC3CB-8855-46A1-9A2A-F0B3D56FDD15}" type="sibTrans" cxnId="{ECC62808-C1F7-4767-9932-20E902E53405}">
      <dgm:prSet/>
      <dgm:spPr/>
      <dgm:t>
        <a:bodyPr/>
        <a:lstStyle/>
        <a:p>
          <a:endParaRPr lang="en-US"/>
        </a:p>
      </dgm:t>
    </dgm:pt>
    <dgm:pt modelId="{F2C29540-23FD-426C-B346-800BCA4B8A85}">
      <dgm:prSet/>
      <dgm:spPr/>
      <dgm:t>
        <a:bodyPr/>
        <a:lstStyle/>
        <a:p>
          <a:r>
            <a:rPr lang="en-US"/>
            <a:t>Lakukan terapi bedah konservatif atau radikal.</a:t>
          </a:r>
        </a:p>
      </dgm:t>
    </dgm:pt>
    <dgm:pt modelId="{357195E8-985F-44E7-A2F8-4AEDEAC7E068}" type="parTrans" cxnId="{4DEA5E4F-B860-436F-AF60-04D32655823B}">
      <dgm:prSet/>
      <dgm:spPr/>
      <dgm:t>
        <a:bodyPr/>
        <a:lstStyle/>
        <a:p>
          <a:endParaRPr lang="en-US"/>
        </a:p>
      </dgm:t>
    </dgm:pt>
    <dgm:pt modelId="{4EB99FC0-8C0C-4C31-BFBB-701E1BAC32C4}" type="sibTrans" cxnId="{4DEA5E4F-B860-436F-AF60-04D32655823B}">
      <dgm:prSet/>
      <dgm:spPr/>
      <dgm:t>
        <a:bodyPr/>
        <a:lstStyle/>
        <a:p>
          <a:endParaRPr lang="en-US"/>
        </a:p>
      </dgm:t>
    </dgm:pt>
    <dgm:pt modelId="{25BAAD34-5F6A-404C-AE3D-F354FFD0A54C}" type="pres">
      <dgm:prSet presAssocID="{5265A822-543D-457D-97D8-FD0699D1B766}" presName="linear" presStyleCnt="0">
        <dgm:presLayoutVars>
          <dgm:animLvl val="lvl"/>
          <dgm:resizeHandles val="exact"/>
        </dgm:presLayoutVars>
      </dgm:prSet>
      <dgm:spPr/>
    </dgm:pt>
    <dgm:pt modelId="{D2B41E61-C870-4FAF-91FF-EE05E000EEBA}" type="pres">
      <dgm:prSet presAssocID="{74FD740D-A5DA-4BFA-9ADE-035080765101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5C6A339D-0513-4793-A60F-725C4DD520B1}" type="pres">
      <dgm:prSet presAssocID="{D183C7D4-077B-4B88-89F5-DDD7CAC2DADC}" presName="spacer" presStyleCnt="0"/>
      <dgm:spPr/>
    </dgm:pt>
    <dgm:pt modelId="{8670F01C-1F95-43B2-847A-9B062A11B8B1}" type="pres">
      <dgm:prSet presAssocID="{A0876E05-E897-4B2B-8865-033D8A4A01AB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73539E46-FF10-4BB0-8BA9-01560C88C26F}" type="pres">
      <dgm:prSet presAssocID="{A0876E05-E897-4B2B-8865-033D8A4A01AB}" presName="childText" presStyleLbl="revTx" presStyleIdx="0" presStyleCnt="4">
        <dgm:presLayoutVars>
          <dgm:bulletEnabled val="1"/>
        </dgm:presLayoutVars>
      </dgm:prSet>
      <dgm:spPr/>
    </dgm:pt>
    <dgm:pt modelId="{F1C38772-3355-449A-9FEE-E10FF5F6CF8F}" type="pres">
      <dgm:prSet presAssocID="{9CAC4E3B-90D2-404D-B4B3-6A092AEC5B14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13B65E6B-AC99-4DFF-B162-F0CD1A7F081E}" type="pres">
      <dgm:prSet presAssocID="{9CAC4E3B-90D2-404D-B4B3-6A092AEC5B14}" presName="childText" presStyleLbl="revTx" presStyleIdx="1" presStyleCnt="4">
        <dgm:presLayoutVars>
          <dgm:bulletEnabled val="1"/>
        </dgm:presLayoutVars>
      </dgm:prSet>
      <dgm:spPr/>
    </dgm:pt>
    <dgm:pt modelId="{BC4E34E0-AD4C-4244-AE7E-CBBA0B75D2A3}" type="pres">
      <dgm:prSet presAssocID="{08E52D4B-1F7D-4D02-90DD-759DB6098E8E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B4DD0F06-643A-49D9-A3BC-65EDA75261C0}" type="pres">
      <dgm:prSet presAssocID="{08E52D4B-1F7D-4D02-90DD-759DB6098E8E}" presName="childText" presStyleLbl="revTx" presStyleIdx="2" presStyleCnt="4">
        <dgm:presLayoutVars>
          <dgm:bulletEnabled val="1"/>
        </dgm:presLayoutVars>
      </dgm:prSet>
      <dgm:spPr/>
    </dgm:pt>
    <dgm:pt modelId="{57AF4C70-D348-4D6E-A59D-190C458E2DC6}" type="pres">
      <dgm:prSet presAssocID="{B3B55776-C5F5-407D-AEFA-539D68DD36BA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B64F794B-DA3F-402A-A187-E2778196CB81}" type="pres">
      <dgm:prSet presAssocID="{B3B55776-C5F5-407D-AEFA-539D68DD36BA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C2AE2303-7D53-4B7F-8508-5FFB309F38A8}" srcId="{5265A822-543D-457D-97D8-FD0699D1B766}" destId="{08E52D4B-1F7D-4D02-90DD-759DB6098E8E}" srcOrd="3" destOrd="0" parTransId="{4A80ACC4-5689-4671-9A09-282167BE51A8}" sibTransId="{B8D7382C-5D65-48FE-8E61-6C5A87C55DE4}"/>
    <dgm:cxn modelId="{ECC62808-C1F7-4767-9932-20E902E53405}" srcId="{5265A822-543D-457D-97D8-FD0699D1B766}" destId="{B3B55776-C5F5-407D-AEFA-539D68DD36BA}" srcOrd="4" destOrd="0" parTransId="{08EFCB9B-51C9-4C83-A8A7-CDE225EC8B40}" sibTransId="{D85CC3CB-8855-46A1-9A2A-F0B3D56FDD15}"/>
    <dgm:cxn modelId="{A6449E0B-2C0A-4288-A6F2-186CDD6B883E}" type="presOf" srcId="{F2C29540-23FD-426C-B346-800BCA4B8A85}" destId="{B64F794B-DA3F-402A-A187-E2778196CB81}" srcOrd="0" destOrd="0" presId="urn:microsoft.com/office/officeart/2005/8/layout/vList2"/>
    <dgm:cxn modelId="{98B97F1F-B60D-42E2-874E-E1C45765100D}" type="presOf" srcId="{1FA90826-234E-4D14-9209-85FF885BE186}" destId="{B4DD0F06-643A-49D9-A3BC-65EDA75261C0}" srcOrd="0" destOrd="0" presId="urn:microsoft.com/office/officeart/2005/8/layout/vList2"/>
    <dgm:cxn modelId="{5BDEB923-4B66-4E05-B938-F070346BBF9E}" srcId="{5265A822-543D-457D-97D8-FD0699D1B766}" destId="{9CAC4E3B-90D2-404D-B4B3-6A092AEC5B14}" srcOrd="2" destOrd="0" parTransId="{61F83F95-4536-414A-B165-95ABD8007D38}" sibTransId="{B031E64F-1328-40FC-82C0-46FD41FF46FD}"/>
    <dgm:cxn modelId="{DE051631-0529-4556-A870-86099D90BDE9}" srcId="{5265A822-543D-457D-97D8-FD0699D1B766}" destId="{A0876E05-E897-4B2B-8865-033D8A4A01AB}" srcOrd="1" destOrd="0" parTransId="{FA1DF67B-889A-4311-817D-89561251AB70}" sibTransId="{CF480862-D05B-4D5B-AD62-636F5DC5EEE2}"/>
    <dgm:cxn modelId="{1F1C1035-DB5E-4761-A4CD-46CF06AC1CED}" type="presOf" srcId="{B3B55776-C5F5-407D-AEFA-539D68DD36BA}" destId="{57AF4C70-D348-4D6E-A59D-190C458E2DC6}" srcOrd="0" destOrd="0" presId="urn:microsoft.com/office/officeart/2005/8/layout/vList2"/>
    <dgm:cxn modelId="{6356396B-3B76-4230-9276-5C338A9D8E7C}" srcId="{5265A822-543D-457D-97D8-FD0699D1B766}" destId="{74FD740D-A5DA-4BFA-9ADE-035080765101}" srcOrd="0" destOrd="0" parTransId="{DD5DFC47-EB91-49E4-B22F-CDA3E2F464D2}" sibTransId="{D183C7D4-077B-4B88-89F5-DDD7CAC2DADC}"/>
    <dgm:cxn modelId="{57A8184C-1301-4777-8193-BD4D31BB69A8}" srcId="{08E52D4B-1F7D-4D02-90DD-759DB6098E8E}" destId="{1FA90826-234E-4D14-9209-85FF885BE186}" srcOrd="0" destOrd="0" parTransId="{D61AAD25-292C-411D-A64C-5C6DBFA3AA03}" sibTransId="{05643D17-714C-407E-B487-D9D4940F2199}"/>
    <dgm:cxn modelId="{4DEA5E4F-B860-436F-AF60-04D32655823B}" srcId="{B3B55776-C5F5-407D-AEFA-539D68DD36BA}" destId="{F2C29540-23FD-426C-B346-800BCA4B8A85}" srcOrd="0" destOrd="0" parTransId="{357195E8-985F-44E7-A2F8-4AEDEAC7E068}" sibTransId="{4EB99FC0-8C0C-4C31-BFBB-701E1BAC32C4}"/>
    <dgm:cxn modelId="{CE07C251-F5B2-4B24-AD5D-CD7C62161B42}" type="presOf" srcId="{08E52D4B-1F7D-4D02-90DD-759DB6098E8E}" destId="{BC4E34E0-AD4C-4244-AE7E-CBBA0B75D2A3}" srcOrd="0" destOrd="0" presId="urn:microsoft.com/office/officeart/2005/8/layout/vList2"/>
    <dgm:cxn modelId="{4CEDD671-E0CA-4028-9E59-4DB9ED9829AF}" type="presOf" srcId="{A0876E05-E897-4B2B-8865-033D8A4A01AB}" destId="{8670F01C-1F95-43B2-847A-9B062A11B8B1}" srcOrd="0" destOrd="0" presId="urn:microsoft.com/office/officeart/2005/8/layout/vList2"/>
    <dgm:cxn modelId="{1470CA7C-C4C5-4BB2-9B4C-6D17B9791968}" type="presOf" srcId="{74FD740D-A5DA-4BFA-9ADE-035080765101}" destId="{D2B41E61-C870-4FAF-91FF-EE05E000EEBA}" srcOrd="0" destOrd="0" presId="urn:microsoft.com/office/officeart/2005/8/layout/vList2"/>
    <dgm:cxn modelId="{378E8B85-9B84-429F-90D7-EE9DFB64F966}" type="presOf" srcId="{5265A822-543D-457D-97D8-FD0699D1B766}" destId="{25BAAD34-5F6A-404C-AE3D-F354FFD0A54C}" srcOrd="0" destOrd="0" presId="urn:microsoft.com/office/officeart/2005/8/layout/vList2"/>
    <dgm:cxn modelId="{173656A7-1E04-42C4-8C27-540C96F914B0}" type="presOf" srcId="{C33B851A-8EF7-4953-9ACB-951A46A993DA}" destId="{13B65E6B-AC99-4DFF-B162-F0CD1A7F081E}" srcOrd="0" destOrd="0" presId="urn:microsoft.com/office/officeart/2005/8/layout/vList2"/>
    <dgm:cxn modelId="{547F88AC-15F2-4BAC-8493-C00BFB342A6E}" srcId="{A0876E05-E897-4B2B-8865-033D8A4A01AB}" destId="{5587ABD6-B884-47FF-9CD2-F197204C45AB}" srcOrd="0" destOrd="0" parTransId="{74BBEE01-9138-4E97-9840-C0981721555E}" sibTransId="{BF61032C-2410-4775-B90F-3410089EC7BF}"/>
    <dgm:cxn modelId="{1D82C0AC-BD51-48E6-8D8E-FDC44930770D}" type="presOf" srcId="{5587ABD6-B884-47FF-9CD2-F197204C45AB}" destId="{73539E46-FF10-4BB0-8BA9-01560C88C26F}" srcOrd="0" destOrd="0" presId="urn:microsoft.com/office/officeart/2005/8/layout/vList2"/>
    <dgm:cxn modelId="{E1B36FF7-B177-461C-A6E1-EBD29B483894}" srcId="{9CAC4E3B-90D2-404D-B4B3-6A092AEC5B14}" destId="{C33B851A-8EF7-4953-9ACB-951A46A993DA}" srcOrd="0" destOrd="0" parTransId="{42226046-7C9F-4F6E-8037-3AD79DE4E865}" sibTransId="{F36C7AC2-9F62-4290-A674-C13A6C158BA2}"/>
    <dgm:cxn modelId="{2B09B7FC-D1CE-4AF1-8F9C-A92D17347017}" type="presOf" srcId="{9CAC4E3B-90D2-404D-B4B3-6A092AEC5B14}" destId="{F1C38772-3355-449A-9FEE-E10FF5F6CF8F}" srcOrd="0" destOrd="0" presId="urn:microsoft.com/office/officeart/2005/8/layout/vList2"/>
    <dgm:cxn modelId="{1860396B-AC4A-40F1-A71A-1ADE91BEA458}" type="presParOf" srcId="{25BAAD34-5F6A-404C-AE3D-F354FFD0A54C}" destId="{D2B41E61-C870-4FAF-91FF-EE05E000EEBA}" srcOrd="0" destOrd="0" presId="urn:microsoft.com/office/officeart/2005/8/layout/vList2"/>
    <dgm:cxn modelId="{30DD7787-C607-4374-B0FA-84393FA51577}" type="presParOf" srcId="{25BAAD34-5F6A-404C-AE3D-F354FFD0A54C}" destId="{5C6A339D-0513-4793-A60F-725C4DD520B1}" srcOrd="1" destOrd="0" presId="urn:microsoft.com/office/officeart/2005/8/layout/vList2"/>
    <dgm:cxn modelId="{ADA98940-8851-444C-8E8A-4A140ED408BD}" type="presParOf" srcId="{25BAAD34-5F6A-404C-AE3D-F354FFD0A54C}" destId="{8670F01C-1F95-43B2-847A-9B062A11B8B1}" srcOrd="2" destOrd="0" presId="urn:microsoft.com/office/officeart/2005/8/layout/vList2"/>
    <dgm:cxn modelId="{81171100-EA5D-4A2B-B70C-AA155D299D33}" type="presParOf" srcId="{25BAAD34-5F6A-404C-AE3D-F354FFD0A54C}" destId="{73539E46-FF10-4BB0-8BA9-01560C88C26F}" srcOrd="3" destOrd="0" presId="urn:microsoft.com/office/officeart/2005/8/layout/vList2"/>
    <dgm:cxn modelId="{633924B3-5E47-401F-A64C-87A6C99FE8E3}" type="presParOf" srcId="{25BAAD34-5F6A-404C-AE3D-F354FFD0A54C}" destId="{F1C38772-3355-449A-9FEE-E10FF5F6CF8F}" srcOrd="4" destOrd="0" presId="urn:microsoft.com/office/officeart/2005/8/layout/vList2"/>
    <dgm:cxn modelId="{F8DF8AFE-E84E-4145-8711-3C9E7D553050}" type="presParOf" srcId="{25BAAD34-5F6A-404C-AE3D-F354FFD0A54C}" destId="{13B65E6B-AC99-4DFF-B162-F0CD1A7F081E}" srcOrd="5" destOrd="0" presId="urn:microsoft.com/office/officeart/2005/8/layout/vList2"/>
    <dgm:cxn modelId="{0064E826-DE9A-4717-92F2-7F63689DE182}" type="presParOf" srcId="{25BAAD34-5F6A-404C-AE3D-F354FFD0A54C}" destId="{BC4E34E0-AD4C-4244-AE7E-CBBA0B75D2A3}" srcOrd="6" destOrd="0" presId="urn:microsoft.com/office/officeart/2005/8/layout/vList2"/>
    <dgm:cxn modelId="{F1A5740F-BBFD-47C4-8CC2-6AAD5EBBA536}" type="presParOf" srcId="{25BAAD34-5F6A-404C-AE3D-F354FFD0A54C}" destId="{B4DD0F06-643A-49D9-A3BC-65EDA75261C0}" srcOrd="7" destOrd="0" presId="urn:microsoft.com/office/officeart/2005/8/layout/vList2"/>
    <dgm:cxn modelId="{88272F93-BC78-482F-8B61-2E2DDF422BBE}" type="presParOf" srcId="{25BAAD34-5F6A-404C-AE3D-F354FFD0A54C}" destId="{57AF4C70-D348-4D6E-A59D-190C458E2DC6}" srcOrd="8" destOrd="0" presId="urn:microsoft.com/office/officeart/2005/8/layout/vList2"/>
    <dgm:cxn modelId="{D2C4D735-6D1B-416A-A8E5-986A409EA3EE}" type="presParOf" srcId="{25BAAD34-5F6A-404C-AE3D-F354FFD0A54C}" destId="{B64F794B-DA3F-402A-A187-E2778196CB81}" srcOrd="9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0333BF-B650-467B-9DC4-F2E5C313D55E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F81F47FE-F459-464B-B8CB-8D372FF80A20}">
      <dgm:prSet/>
      <dgm:spPr/>
      <dgm:t>
        <a:bodyPr/>
        <a:lstStyle/>
        <a:p>
          <a:r>
            <a:rPr lang="en-US"/>
            <a:t>Sering diderita oleh perempuan usia reproduktif</a:t>
          </a:r>
        </a:p>
      </dgm:t>
    </dgm:pt>
    <dgm:pt modelId="{E01B3235-E3CF-4218-9A62-B7C7F8601D3E}" type="parTrans" cxnId="{5FCAC628-DB1F-4D89-85B2-ADBDB7CF0F4E}">
      <dgm:prSet/>
      <dgm:spPr/>
      <dgm:t>
        <a:bodyPr/>
        <a:lstStyle/>
        <a:p>
          <a:endParaRPr lang="en-US"/>
        </a:p>
      </dgm:t>
    </dgm:pt>
    <dgm:pt modelId="{A9CCD7AC-CA81-46F2-91EE-629EF6FF2DF8}" type="sibTrans" cxnId="{5FCAC628-DB1F-4D89-85B2-ADBDB7CF0F4E}">
      <dgm:prSet/>
      <dgm:spPr/>
      <dgm:t>
        <a:bodyPr/>
        <a:lstStyle/>
        <a:p>
          <a:endParaRPr lang="en-US"/>
        </a:p>
      </dgm:t>
    </dgm:pt>
    <dgm:pt modelId="{A3ED6379-577D-49E4-AC9E-0E62F966FB82}">
      <dgm:prSet/>
      <dgm:spPr/>
      <dgm:t>
        <a:bodyPr/>
        <a:lstStyle/>
        <a:p>
          <a:r>
            <a:rPr lang="en-US"/>
            <a:t>Bergantung pada hormon estrogen</a:t>
          </a:r>
        </a:p>
      </dgm:t>
    </dgm:pt>
    <dgm:pt modelId="{FA889B65-E9D8-43D8-922F-E2364E68B356}" type="parTrans" cxnId="{B5DC70B5-AE1B-4505-92F9-680ED5A602A0}">
      <dgm:prSet/>
      <dgm:spPr/>
      <dgm:t>
        <a:bodyPr/>
        <a:lstStyle/>
        <a:p>
          <a:endParaRPr lang="en-US"/>
        </a:p>
      </dgm:t>
    </dgm:pt>
    <dgm:pt modelId="{94099E57-5C2F-4256-AE63-C177BBE1B53E}" type="sibTrans" cxnId="{B5DC70B5-AE1B-4505-92F9-680ED5A602A0}">
      <dgm:prSet/>
      <dgm:spPr/>
      <dgm:t>
        <a:bodyPr/>
        <a:lstStyle/>
        <a:p>
          <a:endParaRPr lang="en-US"/>
        </a:p>
      </dgm:t>
    </dgm:pt>
    <dgm:pt modelId="{4DBD0520-3AE2-4499-9BDB-55D1082294D6}" type="pres">
      <dgm:prSet presAssocID="{260333BF-B650-467B-9DC4-F2E5C313D55E}" presName="vert0" presStyleCnt="0">
        <dgm:presLayoutVars>
          <dgm:dir/>
          <dgm:animOne val="branch"/>
          <dgm:animLvl val="lvl"/>
        </dgm:presLayoutVars>
      </dgm:prSet>
      <dgm:spPr/>
    </dgm:pt>
    <dgm:pt modelId="{5A3E491B-B987-42EB-BDCF-38A8B95FF912}" type="pres">
      <dgm:prSet presAssocID="{F81F47FE-F459-464B-B8CB-8D372FF80A20}" presName="thickLine" presStyleLbl="alignNode1" presStyleIdx="0" presStyleCnt="2"/>
      <dgm:spPr/>
    </dgm:pt>
    <dgm:pt modelId="{38969E4B-C77B-4DB7-929D-EB91D2881B60}" type="pres">
      <dgm:prSet presAssocID="{F81F47FE-F459-464B-B8CB-8D372FF80A20}" presName="horz1" presStyleCnt="0"/>
      <dgm:spPr/>
    </dgm:pt>
    <dgm:pt modelId="{F84E1D3C-9AF6-4458-81EF-A7CC1EA98374}" type="pres">
      <dgm:prSet presAssocID="{F81F47FE-F459-464B-B8CB-8D372FF80A20}" presName="tx1" presStyleLbl="revTx" presStyleIdx="0" presStyleCnt="2"/>
      <dgm:spPr/>
    </dgm:pt>
    <dgm:pt modelId="{22BD3E3D-1AE4-44B5-A61A-5EDFF62E46B7}" type="pres">
      <dgm:prSet presAssocID="{F81F47FE-F459-464B-B8CB-8D372FF80A20}" presName="vert1" presStyleCnt="0"/>
      <dgm:spPr/>
    </dgm:pt>
    <dgm:pt modelId="{486D63D0-8055-4C2A-B5AB-F95CE0786C30}" type="pres">
      <dgm:prSet presAssocID="{A3ED6379-577D-49E4-AC9E-0E62F966FB82}" presName="thickLine" presStyleLbl="alignNode1" presStyleIdx="1" presStyleCnt="2"/>
      <dgm:spPr/>
    </dgm:pt>
    <dgm:pt modelId="{2919D447-6431-4705-B25A-183611B11868}" type="pres">
      <dgm:prSet presAssocID="{A3ED6379-577D-49E4-AC9E-0E62F966FB82}" presName="horz1" presStyleCnt="0"/>
      <dgm:spPr/>
    </dgm:pt>
    <dgm:pt modelId="{5A44EE17-04A7-45C8-80E4-EC8B68D5DF3F}" type="pres">
      <dgm:prSet presAssocID="{A3ED6379-577D-49E4-AC9E-0E62F966FB82}" presName="tx1" presStyleLbl="revTx" presStyleIdx="1" presStyleCnt="2"/>
      <dgm:spPr/>
    </dgm:pt>
    <dgm:pt modelId="{8C9D5784-3F29-4B23-95F7-F66C7BACBB00}" type="pres">
      <dgm:prSet presAssocID="{A3ED6379-577D-49E4-AC9E-0E62F966FB82}" presName="vert1" presStyleCnt="0"/>
      <dgm:spPr/>
    </dgm:pt>
  </dgm:ptLst>
  <dgm:cxnLst>
    <dgm:cxn modelId="{5FCAC628-DB1F-4D89-85B2-ADBDB7CF0F4E}" srcId="{260333BF-B650-467B-9DC4-F2E5C313D55E}" destId="{F81F47FE-F459-464B-B8CB-8D372FF80A20}" srcOrd="0" destOrd="0" parTransId="{E01B3235-E3CF-4218-9A62-B7C7F8601D3E}" sibTransId="{A9CCD7AC-CA81-46F2-91EE-629EF6FF2DF8}"/>
    <dgm:cxn modelId="{D2E31260-25BF-4F79-9A69-B68630BA677E}" type="presOf" srcId="{A3ED6379-577D-49E4-AC9E-0E62F966FB82}" destId="{5A44EE17-04A7-45C8-80E4-EC8B68D5DF3F}" srcOrd="0" destOrd="0" presId="urn:microsoft.com/office/officeart/2008/layout/LinedList"/>
    <dgm:cxn modelId="{CC6E3A6F-ABF1-4CD3-B54D-3EDF516A1E61}" type="presOf" srcId="{F81F47FE-F459-464B-B8CB-8D372FF80A20}" destId="{F84E1D3C-9AF6-4458-81EF-A7CC1EA98374}" srcOrd="0" destOrd="0" presId="urn:microsoft.com/office/officeart/2008/layout/LinedList"/>
    <dgm:cxn modelId="{1A7DFEAA-B41D-4018-B2F0-C9681B0A97C4}" type="presOf" srcId="{260333BF-B650-467B-9DC4-F2E5C313D55E}" destId="{4DBD0520-3AE2-4499-9BDB-55D1082294D6}" srcOrd="0" destOrd="0" presId="urn:microsoft.com/office/officeart/2008/layout/LinedList"/>
    <dgm:cxn modelId="{B5DC70B5-AE1B-4505-92F9-680ED5A602A0}" srcId="{260333BF-B650-467B-9DC4-F2E5C313D55E}" destId="{A3ED6379-577D-49E4-AC9E-0E62F966FB82}" srcOrd="1" destOrd="0" parTransId="{FA889B65-E9D8-43D8-922F-E2364E68B356}" sibTransId="{94099E57-5C2F-4256-AE63-C177BBE1B53E}"/>
    <dgm:cxn modelId="{78967352-9161-4768-9495-E091234EFD56}" type="presParOf" srcId="{4DBD0520-3AE2-4499-9BDB-55D1082294D6}" destId="{5A3E491B-B987-42EB-BDCF-38A8B95FF912}" srcOrd="0" destOrd="0" presId="urn:microsoft.com/office/officeart/2008/layout/LinedList"/>
    <dgm:cxn modelId="{2A49EF82-6896-4391-91B9-5388CB0F7925}" type="presParOf" srcId="{4DBD0520-3AE2-4499-9BDB-55D1082294D6}" destId="{38969E4B-C77B-4DB7-929D-EB91D2881B60}" srcOrd="1" destOrd="0" presId="urn:microsoft.com/office/officeart/2008/layout/LinedList"/>
    <dgm:cxn modelId="{C3AAA0A3-CC2C-457C-88D7-0EDAFB5E1241}" type="presParOf" srcId="{38969E4B-C77B-4DB7-929D-EB91D2881B60}" destId="{F84E1D3C-9AF6-4458-81EF-A7CC1EA98374}" srcOrd="0" destOrd="0" presId="urn:microsoft.com/office/officeart/2008/layout/LinedList"/>
    <dgm:cxn modelId="{AACC021E-E7EA-4A08-8762-A6D53933BE66}" type="presParOf" srcId="{38969E4B-C77B-4DB7-929D-EB91D2881B60}" destId="{22BD3E3D-1AE4-44B5-A61A-5EDFF62E46B7}" srcOrd="1" destOrd="0" presId="urn:microsoft.com/office/officeart/2008/layout/LinedList"/>
    <dgm:cxn modelId="{9EE27760-68D6-4CCB-A2BA-86B42E66AC23}" type="presParOf" srcId="{4DBD0520-3AE2-4499-9BDB-55D1082294D6}" destId="{486D63D0-8055-4C2A-B5AB-F95CE0786C30}" srcOrd="2" destOrd="0" presId="urn:microsoft.com/office/officeart/2008/layout/LinedList"/>
    <dgm:cxn modelId="{04A8C756-3E9D-42CE-BEA8-98130C9FC905}" type="presParOf" srcId="{4DBD0520-3AE2-4499-9BDB-55D1082294D6}" destId="{2919D447-6431-4705-B25A-183611B11868}" srcOrd="3" destOrd="0" presId="urn:microsoft.com/office/officeart/2008/layout/LinedList"/>
    <dgm:cxn modelId="{B6EEB721-8E9F-421B-9486-3124209E4156}" type="presParOf" srcId="{2919D447-6431-4705-B25A-183611B11868}" destId="{5A44EE17-04A7-45C8-80E4-EC8B68D5DF3F}" srcOrd="0" destOrd="0" presId="urn:microsoft.com/office/officeart/2008/layout/LinedList"/>
    <dgm:cxn modelId="{7B05DD26-7BF8-421B-BE52-246C97B858C2}" type="presParOf" srcId="{2919D447-6431-4705-B25A-183611B11868}" destId="{8C9D5784-3F29-4B23-95F7-F66C7BACBB0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8470EEA-9206-4B48-A538-972C2C695500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C9E7420-42CC-459D-A1A9-7E60B1CA79F5}">
      <dgm:prSet/>
      <dgm:spPr/>
      <dgm:t>
        <a:bodyPr/>
        <a:lstStyle/>
        <a:p>
          <a:r>
            <a:rPr lang="en-ID"/>
            <a:t>Secara pasti angka kejadian endometriosis sulit diketahui, namun diduga berkisar antara 2−10% pada populasi perempuan umum.</a:t>
          </a:r>
          <a:endParaRPr lang="en-US"/>
        </a:p>
      </dgm:t>
    </dgm:pt>
    <dgm:pt modelId="{E2240663-E93C-4548-92F2-13124F23698A}" type="parTrans" cxnId="{BD1EBA81-B7EB-4E72-A788-821C8D59D31C}">
      <dgm:prSet/>
      <dgm:spPr/>
      <dgm:t>
        <a:bodyPr/>
        <a:lstStyle/>
        <a:p>
          <a:endParaRPr lang="en-US"/>
        </a:p>
      </dgm:t>
    </dgm:pt>
    <dgm:pt modelId="{9B2CF6BC-D34E-4AE3-BEA5-0EA11DB547C0}" type="sibTrans" cxnId="{BD1EBA81-B7EB-4E72-A788-821C8D59D31C}">
      <dgm:prSet/>
      <dgm:spPr/>
      <dgm:t>
        <a:bodyPr/>
        <a:lstStyle/>
        <a:p>
          <a:endParaRPr lang="en-US"/>
        </a:p>
      </dgm:t>
    </dgm:pt>
    <dgm:pt modelId="{3E83B1EE-B352-4E5E-BB93-96772F772051}">
      <dgm:prSet/>
      <dgm:spPr/>
      <dgm:t>
        <a:bodyPr/>
        <a:lstStyle/>
        <a:p>
          <a:r>
            <a:rPr lang="en-ID"/>
            <a:t>Oleh karena berkaitan dengan infertilitas dan rasa sakit dirongga panggul, prevalensinya dapat meningkat 20-25%</a:t>
          </a:r>
          <a:endParaRPr lang="en-US"/>
        </a:p>
      </dgm:t>
    </dgm:pt>
    <dgm:pt modelId="{0E102D0A-D323-4068-804A-D25F613C1434}" type="parTrans" cxnId="{AB0A5C27-4FBC-445B-92CE-E504E6D6CF34}">
      <dgm:prSet/>
      <dgm:spPr/>
      <dgm:t>
        <a:bodyPr/>
        <a:lstStyle/>
        <a:p>
          <a:endParaRPr lang="en-US"/>
        </a:p>
      </dgm:t>
    </dgm:pt>
    <dgm:pt modelId="{B0D19E43-6A01-4E1A-8DB3-32103D45EBB2}" type="sibTrans" cxnId="{AB0A5C27-4FBC-445B-92CE-E504E6D6CF34}">
      <dgm:prSet/>
      <dgm:spPr/>
      <dgm:t>
        <a:bodyPr/>
        <a:lstStyle/>
        <a:p>
          <a:endParaRPr lang="en-US"/>
        </a:p>
      </dgm:t>
    </dgm:pt>
    <dgm:pt modelId="{C4E4E9D2-3FD1-4F98-B3D3-6B82EA26061D}" type="pres">
      <dgm:prSet presAssocID="{88470EEA-9206-4B48-A538-972C2C695500}" presName="diagram" presStyleCnt="0">
        <dgm:presLayoutVars>
          <dgm:dir/>
          <dgm:resizeHandles val="exact"/>
        </dgm:presLayoutVars>
      </dgm:prSet>
      <dgm:spPr/>
    </dgm:pt>
    <dgm:pt modelId="{C81107FB-7C4D-47AE-B8E4-63F1B5DA92EE}" type="pres">
      <dgm:prSet presAssocID="{1C9E7420-42CC-459D-A1A9-7E60B1CA79F5}" presName="node" presStyleLbl="node1" presStyleIdx="0" presStyleCnt="2">
        <dgm:presLayoutVars>
          <dgm:bulletEnabled val="1"/>
        </dgm:presLayoutVars>
      </dgm:prSet>
      <dgm:spPr/>
    </dgm:pt>
    <dgm:pt modelId="{01A7A241-EAAB-4DA9-B45C-E3C72320C366}" type="pres">
      <dgm:prSet presAssocID="{9B2CF6BC-D34E-4AE3-BEA5-0EA11DB547C0}" presName="sibTrans" presStyleCnt="0"/>
      <dgm:spPr/>
    </dgm:pt>
    <dgm:pt modelId="{3E095D26-77BA-45EA-950A-A0A3B51D4BC9}" type="pres">
      <dgm:prSet presAssocID="{3E83B1EE-B352-4E5E-BB93-96772F772051}" presName="node" presStyleLbl="node1" presStyleIdx="1" presStyleCnt="2">
        <dgm:presLayoutVars>
          <dgm:bulletEnabled val="1"/>
        </dgm:presLayoutVars>
      </dgm:prSet>
      <dgm:spPr/>
    </dgm:pt>
  </dgm:ptLst>
  <dgm:cxnLst>
    <dgm:cxn modelId="{A4B12923-0E66-48A9-AB0F-223885EC96A1}" type="presOf" srcId="{1C9E7420-42CC-459D-A1A9-7E60B1CA79F5}" destId="{C81107FB-7C4D-47AE-B8E4-63F1B5DA92EE}" srcOrd="0" destOrd="0" presId="urn:microsoft.com/office/officeart/2005/8/layout/default"/>
    <dgm:cxn modelId="{AB0A5C27-4FBC-445B-92CE-E504E6D6CF34}" srcId="{88470EEA-9206-4B48-A538-972C2C695500}" destId="{3E83B1EE-B352-4E5E-BB93-96772F772051}" srcOrd="1" destOrd="0" parTransId="{0E102D0A-D323-4068-804A-D25F613C1434}" sibTransId="{B0D19E43-6A01-4E1A-8DB3-32103D45EBB2}"/>
    <dgm:cxn modelId="{6211C574-0ED5-4988-B835-686D76DAB930}" type="presOf" srcId="{88470EEA-9206-4B48-A538-972C2C695500}" destId="{C4E4E9D2-3FD1-4F98-B3D3-6B82EA26061D}" srcOrd="0" destOrd="0" presId="urn:microsoft.com/office/officeart/2005/8/layout/default"/>
    <dgm:cxn modelId="{BD1EBA81-B7EB-4E72-A788-821C8D59D31C}" srcId="{88470EEA-9206-4B48-A538-972C2C695500}" destId="{1C9E7420-42CC-459D-A1A9-7E60B1CA79F5}" srcOrd="0" destOrd="0" parTransId="{E2240663-E93C-4548-92F2-13124F23698A}" sibTransId="{9B2CF6BC-D34E-4AE3-BEA5-0EA11DB547C0}"/>
    <dgm:cxn modelId="{E72072AC-CDA8-4B6C-8937-1AF7B7DF841E}" type="presOf" srcId="{3E83B1EE-B352-4E5E-BB93-96772F772051}" destId="{3E095D26-77BA-45EA-950A-A0A3B51D4BC9}" srcOrd="0" destOrd="0" presId="urn:microsoft.com/office/officeart/2005/8/layout/default"/>
    <dgm:cxn modelId="{A8D95686-E682-43EA-9944-53D605EAC35D}" type="presParOf" srcId="{C4E4E9D2-3FD1-4F98-B3D3-6B82EA26061D}" destId="{C81107FB-7C4D-47AE-B8E4-63F1B5DA92EE}" srcOrd="0" destOrd="0" presId="urn:microsoft.com/office/officeart/2005/8/layout/default"/>
    <dgm:cxn modelId="{E894A284-4E80-40D2-A106-B2E815ABA97E}" type="presParOf" srcId="{C4E4E9D2-3FD1-4F98-B3D3-6B82EA26061D}" destId="{01A7A241-EAAB-4DA9-B45C-E3C72320C366}" srcOrd="1" destOrd="0" presId="urn:microsoft.com/office/officeart/2005/8/layout/default"/>
    <dgm:cxn modelId="{5E1B7D38-0222-4232-8780-2F4FB6C541DD}" type="presParOf" srcId="{C4E4E9D2-3FD1-4F98-B3D3-6B82EA26061D}" destId="{3E095D26-77BA-45EA-950A-A0A3B51D4BC9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4BD656F-4C7A-41ED-AAF6-E5DD91863EFD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B4CC1C3-40E2-429A-BFAB-FDAC50091910}">
      <dgm:prSet/>
      <dgm:spPr/>
      <dgm:t>
        <a:bodyPr/>
        <a:lstStyle/>
        <a:p>
          <a:r>
            <a:rPr lang="en-US"/>
            <a:t>Anamnesis</a:t>
          </a:r>
        </a:p>
      </dgm:t>
    </dgm:pt>
    <dgm:pt modelId="{618DAACE-2CB5-4CEB-BF62-C0FE92C9F825}" type="parTrans" cxnId="{9A7E054B-5D02-4CAD-A3DF-7CB491C1D7A7}">
      <dgm:prSet/>
      <dgm:spPr/>
      <dgm:t>
        <a:bodyPr/>
        <a:lstStyle/>
        <a:p>
          <a:endParaRPr lang="en-US"/>
        </a:p>
      </dgm:t>
    </dgm:pt>
    <dgm:pt modelId="{DE808282-4BEA-4420-A986-FBCAB4665F92}" type="sibTrans" cxnId="{9A7E054B-5D02-4CAD-A3DF-7CB491C1D7A7}">
      <dgm:prSet/>
      <dgm:spPr/>
      <dgm:t>
        <a:bodyPr/>
        <a:lstStyle/>
        <a:p>
          <a:endParaRPr lang="en-US"/>
        </a:p>
      </dgm:t>
    </dgm:pt>
    <dgm:pt modelId="{7F6E983A-D4D3-489D-9666-61E85EA110CB}">
      <dgm:prSet/>
      <dgm:spPr/>
      <dgm:t>
        <a:bodyPr/>
        <a:lstStyle/>
        <a:p>
          <a:r>
            <a:rPr lang="en-ID" dirty="0" err="1"/>
            <a:t>keluhan</a:t>
          </a:r>
          <a:r>
            <a:rPr lang="en-ID" dirty="0"/>
            <a:t> </a:t>
          </a:r>
          <a:r>
            <a:rPr lang="en-ID" dirty="0" err="1"/>
            <a:t>nyeri</a:t>
          </a:r>
          <a:r>
            <a:rPr lang="en-ID" dirty="0"/>
            <a:t> </a:t>
          </a:r>
          <a:r>
            <a:rPr lang="en-ID" dirty="0" err="1"/>
            <a:t>seperti</a:t>
          </a:r>
          <a:r>
            <a:rPr lang="en-ID" dirty="0"/>
            <a:t> </a:t>
          </a:r>
          <a:r>
            <a:rPr lang="en-ID" dirty="0" err="1"/>
            <a:t>gejala</a:t>
          </a:r>
          <a:r>
            <a:rPr lang="en-ID" dirty="0"/>
            <a:t> </a:t>
          </a:r>
          <a:r>
            <a:rPr lang="en-ID" dirty="0" err="1"/>
            <a:t>klinis</a:t>
          </a:r>
          <a:r>
            <a:rPr lang="en-ID" dirty="0"/>
            <a:t> dan </a:t>
          </a:r>
          <a:r>
            <a:rPr lang="en-ID" dirty="0" err="1"/>
            <a:t>kesulitan</a:t>
          </a:r>
          <a:r>
            <a:rPr lang="en-ID" dirty="0"/>
            <a:t> punya </a:t>
          </a:r>
          <a:r>
            <a:rPr lang="en-ID" dirty="0" err="1"/>
            <a:t>anak</a:t>
          </a:r>
          <a:endParaRPr lang="en-US" dirty="0"/>
        </a:p>
      </dgm:t>
    </dgm:pt>
    <dgm:pt modelId="{7181D859-466A-486F-B868-74E5990F47A2}" type="parTrans" cxnId="{1D38EBDF-159D-496E-9E87-90AE4ACC727E}">
      <dgm:prSet/>
      <dgm:spPr/>
      <dgm:t>
        <a:bodyPr/>
        <a:lstStyle/>
        <a:p>
          <a:endParaRPr lang="en-US"/>
        </a:p>
      </dgm:t>
    </dgm:pt>
    <dgm:pt modelId="{0E18C708-50A6-41DA-997B-4869E0B227ED}" type="sibTrans" cxnId="{1D38EBDF-159D-496E-9E87-90AE4ACC727E}">
      <dgm:prSet/>
      <dgm:spPr/>
      <dgm:t>
        <a:bodyPr/>
        <a:lstStyle/>
        <a:p>
          <a:endParaRPr lang="en-US"/>
        </a:p>
      </dgm:t>
    </dgm:pt>
    <dgm:pt modelId="{352ECE70-7EED-4ECA-A8B2-125E6201F7A8}">
      <dgm:prSet/>
      <dgm:spPr/>
      <dgm:t>
        <a:bodyPr/>
        <a:lstStyle/>
        <a:p>
          <a:r>
            <a:rPr lang="en-ID"/>
            <a:t>RPS, RPD, RPK, RPSOS-EKO</a:t>
          </a:r>
          <a:endParaRPr lang="en-US"/>
        </a:p>
      </dgm:t>
    </dgm:pt>
    <dgm:pt modelId="{C3EA934C-8F53-4BDC-83DA-92425838701F}" type="parTrans" cxnId="{510E786C-6148-439B-BF52-3FE80FB30649}">
      <dgm:prSet/>
      <dgm:spPr/>
      <dgm:t>
        <a:bodyPr/>
        <a:lstStyle/>
        <a:p>
          <a:endParaRPr lang="en-US"/>
        </a:p>
      </dgm:t>
    </dgm:pt>
    <dgm:pt modelId="{3B5C3420-9E4C-4ABD-8E47-D803881C444F}" type="sibTrans" cxnId="{510E786C-6148-439B-BF52-3FE80FB30649}">
      <dgm:prSet/>
      <dgm:spPr/>
      <dgm:t>
        <a:bodyPr/>
        <a:lstStyle/>
        <a:p>
          <a:endParaRPr lang="en-US"/>
        </a:p>
      </dgm:t>
    </dgm:pt>
    <dgm:pt modelId="{0E931FB7-13AC-459A-8559-8F4133CAC472}">
      <dgm:prSet/>
      <dgm:spPr/>
      <dgm:t>
        <a:bodyPr/>
        <a:lstStyle/>
        <a:p>
          <a:r>
            <a:rPr lang="en-US"/>
            <a:t>Px. Fisik:</a:t>
          </a:r>
        </a:p>
      </dgm:t>
    </dgm:pt>
    <dgm:pt modelId="{B0536275-7127-422E-BD10-88C4168A10C8}" type="parTrans" cxnId="{462A6E7B-BB0E-4A8C-96B0-7038575512E6}">
      <dgm:prSet/>
      <dgm:spPr/>
      <dgm:t>
        <a:bodyPr/>
        <a:lstStyle/>
        <a:p>
          <a:endParaRPr lang="en-US"/>
        </a:p>
      </dgm:t>
    </dgm:pt>
    <dgm:pt modelId="{AF37AD0F-23DC-499A-94B4-5FDB23A380A9}" type="sibTrans" cxnId="{462A6E7B-BB0E-4A8C-96B0-7038575512E6}">
      <dgm:prSet/>
      <dgm:spPr/>
      <dgm:t>
        <a:bodyPr/>
        <a:lstStyle/>
        <a:p>
          <a:endParaRPr lang="en-US"/>
        </a:p>
      </dgm:t>
    </dgm:pt>
    <dgm:pt modelId="{EF4D0015-CFED-4394-B8F5-4D2AD9551811}">
      <dgm:prSet/>
      <dgm:spPr/>
      <dgm:t>
        <a:bodyPr/>
        <a:lstStyle/>
        <a:p>
          <a:r>
            <a:rPr lang="en-ID"/>
            <a:t>pemeriksaan fisik panggul serta inspeksi dan palpasi abdomen. </a:t>
          </a:r>
          <a:endParaRPr lang="en-US"/>
        </a:p>
      </dgm:t>
    </dgm:pt>
    <dgm:pt modelId="{CC8F2540-AE8F-4DA2-8504-97B0C9AC4E15}" type="parTrans" cxnId="{70029B7A-0BD5-49A1-A6BB-256865CCADCA}">
      <dgm:prSet/>
      <dgm:spPr/>
      <dgm:t>
        <a:bodyPr/>
        <a:lstStyle/>
        <a:p>
          <a:endParaRPr lang="en-US"/>
        </a:p>
      </dgm:t>
    </dgm:pt>
    <dgm:pt modelId="{2D06421D-C001-461F-B27B-8AF2812631FB}" type="sibTrans" cxnId="{70029B7A-0BD5-49A1-A6BB-256865CCADCA}">
      <dgm:prSet/>
      <dgm:spPr/>
      <dgm:t>
        <a:bodyPr/>
        <a:lstStyle/>
        <a:p>
          <a:endParaRPr lang="en-US"/>
        </a:p>
      </dgm:t>
    </dgm:pt>
    <dgm:pt modelId="{BFDC7B65-5AE6-4837-BB74-61E5C49A2BCB}">
      <dgm:prSet/>
      <dgm:spPr/>
      <dgm:t>
        <a:bodyPr/>
        <a:lstStyle/>
        <a:p>
          <a:r>
            <a:rPr lang="en-ID"/>
            <a:t>Pemeriksaan vagina dilakukan dengan perabaan pembesaran ovarium/ endometrioma/kista di adneksa. </a:t>
          </a:r>
          <a:endParaRPr lang="en-US"/>
        </a:p>
      </dgm:t>
    </dgm:pt>
    <dgm:pt modelId="{DB56A658-720B-41D5-8EF6-1727865D6685}" type="parTrans" cxnId="{704E418B-973D-43A7-B590-ACC749F7AD96}">
      <dgm:prSet/>
      <dgm:spPr/>
      <dgm:t>
        <a:bodyPr/>
        <a:lstStyle/>
        <a:p>
          <a:endParaRPr lang="en-US"/>
        </a:p>
      </dgm:t>
    </dgm:pt>
    <dgm:pt modelId="{20BCA0A5-1163-4D4C-8194-4AEB957B245C}" type="sibTrans" cxnId="{704E418B-973D-43A7-B590-ACC749F7AD96}">
      <dgm:prSet/>
      <dgm:spPr/>
      <dgm:t>
        <a:bodyPr/>
        <a:lstStyle/>
        <a:p>
          <a:endParaRPr lang="en-US"/>
        </a:p>
      </dgm:t>
    </dgm:pt>
    <dgm:pt modelId="{81F5A5B1-DF8E-4DC3-AA30-2C691C5230B6}">
      <dgm:prSet/>
      <dgm:spPr/>
      <dgm:t>
        <a:bodyPr/>
        <a:lstStyle/>
        <a:p>
          <a:r>
            <a:rPr lang="en-ID"/>
            <a:t>Pemeriksaan rektal atau colok dubur mengevaluasi nodul di daerah kavum douglasi dan sakrouterina yang sering disertai rasa nyeri.</a:t>
          </a:r>
          <a:endParaRPr lang="en-US"/>
        </a:p>
      </dgm:t>
    </dgm:pt>
    <dgm:pt modelId="{6823DC08-2BA6-4E2E-90CD-B7456369E953}" type="parTrans" cxnId="{E2789B51-B3BB-4957-8AE0-F56E34EE4A34}">
      <dgm:prSet/>
      <dgm:spPr/>
      <dgm:t>
        <a:bodyPr/>
        <a:lstStyle/>
        <a:p>
          <a:endParaRPr lang="en-US"/>
        </a:p>
      </dgm:t>
    </dgm:pt>
    <dgm:pt modelId="{AC609A21-2B1D-4AC7-B89A-F068385B64E0}" type="sibTrans" cxnId="{E2789B51-B3BB-4957-8AE0-F56E34EE4A34}">
      <dgm:prSet/>
      <dgm:spPr/>
      <dgm:t>
        <a:bodyPr/>
        <a:lstStyle/>
        <a:p>
          <a:endParaRPr lang="en-US"/>
        </a:p>
      </dgm:t>
    </dgm:pt>
    <dgm:pt modelId="{C10FD756-73AF-4B25-A86A-5F5E1D725DF8}" type="pres">
      <dgm:prSet presAssocID="{54BD656F-4C7A-41ED-AAF6-E5DD91863EFD}" presName="linear" presStyleCnt="0">
        <dgm:presLayoutVars>
          <dgm:animLvl val="lvl"/>
          <dgm:resizeHandles val="exact"/>
        </dgm:presLayoutVars>
      </dgm:prSet>
      <dgm:spPr/>
    </dgm:pt>
    <dgm:pt modelId="{74933003-F405-4AF9-9C66-9C4DCE927D6C}" type="pres">
      <dgm:prSet presAssocID="{6B4CC1C3-40E2-429A-BFAB-FDAC5009191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C4781C6-E8B4-4D78-9B73-3CE6635BCC8B}" type="pres">
      <dgm:prSet presAssocID="{DE808282-4BEA-4420-A986-FBCAB4665F92}" presName="spacer" presStyleCnt="0"/>
      <dgm:spPr/>
    </dgm:pt>
    <dgm:pt modelId="{4EE866CB-C2E3-4F7B-97C8-1BCF6A71083D}" type="pres">
      <dgm:prSet presAssocID="{7F6E983A-D4D3-489D-9666-61E85EA110CB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F93F976-80D2-4D2D-A1CF-ED1FE9226F3D}" type="pres">
      <dgm:prSet presAssocID="{0E18C708-50A6-41DA-997B-4869E0B227ED}" presName="spacer" presStyleCnt="0"/>
      <dgm:spPr/>
    </dgm:pt>
    <dgm:pt modelId="{C7A2AB27-1204-4044-A84A-5B66D48DCBCA}" type="pres">
      <dgm:prSet presAssocID="{352ECE70-7EED-4ECA-A8B2-125E6201F7A8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AA20680-F041-47FA-A94E-C05702C3833F}" type="pres">
      <dgm:prSet presAssocID="{3B5C3420-9E4C-4ABD-8E47-D803881C444F}" presName="spacer" presStyleCnt="0"/>
      <dgm:spPr/>
    </dgm:pt>
    <dgm:pt modelId="{A7F08F57-34CF-453A-AFEC-0DC7F5C3FFB3}" type="pres">
      <dgm:prSet presAssocID="{0E931FB7-13AC-459A-8559-8F4133CAC472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2D8E8F77-8C98-44F7-93DD-FEA83F142EC8}" type="pres">
      <dgm:prSet presAssocID="{0E931FB7-13AC-459A-8559-8F4133CAC472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A8285B07-F0ED-43CE-803A-B6ADEE50F368}" type="presOf" srcId="{54BD656F-4C7A-41ED-AAF6-E5DD91863EFD}" destId="{C10FD756-73AF-4B25-A86A-5F5E1D725DF8}" srcOrd="0" destOrd="0" presId="urn:microsoft.com/office/officeart/2005/8/layout/vList2"/>
    <dgm:cxn modelId="{5687920B-7DF7-4A8B-8776-64D582F42CB1}" type="presOf" srcId="{EF4D0015-CFED-4394-B8F5-4D2AD9551811}" destId="{2D8E8F77-8C98-44F7-93DD-FEA83F142EC8}" srcOrd="0" destOrd="0" presId="urn:microsoft.com/office/officeart/2005/8/layout/vList2"/>
    <dgm:cxn modelId="{7C87873D-75E3-49A3-8639-CBD9765F72AE}" type="presOf" srcId="{352ECE70-7EED-4ECA-A8B2-125E6201F7A8}" destId="{C7A2AB27-1204-4044-A84A-5B66D48DCBCA}" srcOrd="0" destOrd="0" presId="urn:microsoft.com/office/officeart/2005/8/layout/vList2"/>
    <dgm:cxn modelId="{054E2A3E-8A5A-4725-9AB2-8F5DC2E2AEA6}" type="presOf" srcId="{6B4CC1C3-40E2-429A-BFAB-FDAC50091910}" destId="{74933003-F405-4AF9-9C66-9C4DCE927D6C}" srcOrd="0" destOrd="0" presId="urn:microsoft.com/office/officeart/2005/8/layout/vList2"/>
    <dgm:cxn modelId="{3EFE6D42-BA6C-4A68-8B70-D2525394F111}" type="presOf" srcId="{0E931FB7-13AC-459A-8559-8F4133CAC472}" destId="{A7F08F57-34CF-453A-AFEC-0DC7F5C3FFB3}" srcOrd="0" destOrd="0" presId="urn:microsoft.com/office/officeart/2005/8/layout/vList2"/>
    <dgm:cxn modelId="{9A7E054B-5D02-4CAD-A3DF-7CB491C1D7A7}" srcId="{54BD656F-4C7A-41ED-AAF6-E5DD91863EFD}" destId="{6B4CC1C3-40E2-429A-BFAB-FDAC50091910}" srcOrd="0" destOrd="0" parTransId="{618DAACE-2CB5-4CEB-BF62-C0FE92C9F825}" sibTransId="{DE808282-4BEA-4420-A986-FBCAB4665F92}"/>
    <dgm:cxn modelId="{510E786C-6148-439B-BF52-3FE80FB30649}" srcId="{54BD656F-4C7A-41ED-AAF6-E5DD91863EFD}" destId="{352ECE70-7EED-4ECA-A8B2-125E6201F7A8}" srcOrd="2" destOrd="0" parTransId="{C3EA934C-8F53-4BDC-83DA-92425838701F}" sibTransId="{3B5C3420-9E4C-4ABD-8E47-D803881C444F}"/>
    <dgm:cxn modelId="{E2789B51-B3BB-4957-8AE0-F56E34EE4A34}" srcId="{0E931FB7-13AC-459A-8559-8F4133CAC472}" destId="{81F5A5B1-DF8E-4DC3-AA30-2C691C5230B6}" srcOrd="2" destOrd="0" parTransId="{6823DC08-2BA6-4E2E-90CD-B7456369E953}" sibTransId="{AC609A21-2B1D-4AC7-B89A-F068385B64E0}"/>
    <dgm:cxn modelId="{70029B7A-0BD5-49A1-A6BB-256865CCADCA}" srcId="{0E931FB7-13AC-459A-8559-8F4133CAC472}" destId="{EF4D0015-CFED-4394-B8F5-4D2AD9551811}" srcOrd="0" destOrd="0" parTransId="{CC8F2540-AE8F-4DA2-8504-97B0C9AC4E15}" sibTransId="{2D06421D-C001-461F-B27B-8AF2812631FB}"/>
    <dgm:cxn modelId="{462A6E7B-BB0E-4A8C-96B0-7038575512E6}" srcId="{54BD656F-4C7A-41ED-AAF6-E5DD91863EFD}" destId="{0E931FB7-13AC-459A-8559-8F4133CAC472}" srcOrd="3" destOrd="0" parTransId="{B0536275-7127-422E-BD10-88C4168A10C8}" sibTransId="{AF37AD0F-23DC-499A-94B4-5FDB23A380A9}"/>
    <dgm:cxn modelId="{704E418B-973D-43A7-B590-ACC749F7AD96}" srcId="{0E931FB7-13AC-459A-8559-8F4133CAC472}" destId="{BFDC7B65-5AE6-4837-BB74-61E5C49A2BCB}" srcOrd="1" destOrd="0" parTransId="{DB56A658-720B-41D5-8EF6-1727865D6685}" sibTransId="{20BCA0A5-1163-4D4C-8194-4AEB957B245C}"/>
    <dgm:cxn modelId="{FB4807BB-F864-47EF-9027-644999832B9C}" type="presOf" srcId="{BFDC7B65-5AE6-4837-BB74-61E5C49A2BCB}" destId="{2D8E8F77-8C98-44F7-93DD-FEA83F142EC8}" srcOrd="0" destOrd="1" presId="urn:microsoft.com/office/officeart/2005/8/layout/vList2"/>
    <dgm:cxn modelId="{FE5926C1-88F7-4324-A42A-BF7F47CFF103}" type="presOf" srcId="{7F6E983A-D4D3-489D-9666-61E85EA110CB}" destId="{4EE866CB-C2E3-4F7B-97C8-1BCF6A71083D}" srcOrd="0" destOrd="0" presId="urn:microsoft.com/office/officeart/2005/8/layout/vList2"/>
    <dgm:cxn modelId="{1D38EBDF-159D-496E-9E87-90AE4ACC727E}" srcId="{54BD656F-4C7A-41ED-AAF6-E5DD91863EFD}" destId="{7F6E983A-D4D3-489D-9666-61E85EA110CB}" srcOrd="1" destOrd="0" parTransId="{7181D859-466A-486F-B868-74E5990F47A2}" sibTransId="{0E18C708-50A6-41DA-997B-4869E0B227ED}"/>
    <dgm:cxn modelId="{548934E8-6E00-41E8-AEC3-8F11C44119D0}" type="presOf" srcId="{81F5A5B1-DF8E-4DC3-AA30-2C691C5230B6}" destId="{2D8E8F77-8C98-44F7-93DD-FEA83F142EC8}" srcOrd="0" destOrd="2" presId="urn:microsoft.com/office/officeart/2005/8/layout/vList2"/>
    <dgm:cxn modelId="{5A68093D-F431-4135-A5CE-DAAC87E63D5D}" type="presParOf" srcId="{C10FD756-73AF-4B25-A86A-5F5E1D725DF8}" destId="{74933003-F405-4AF9-9C66-9C4DCE927D6C}" srcOrd="0" destOrd="0" presId="urn:microsoft.com/office/officeart/2005/8/layout/vList2"/>
    <dgm:cxn modelId="{6F4F1277-C1BA-45EE-A1A3-7EEE2D74451F}" type="presParOf" srcId="{C10FD756-73AF-4B25-A86A-5F5E1D725DF8}" destId="{2C4781C6-E8B4-4D78-9B73-3CE6635BCC8B}" srcOrd="1" destOrd="0" presId="urn:microsoft.com/office/officeart/2005/8/layout/vList2"/>
    <dgm:cxn modelId="{F13C0C95-DBCA-4461-9194-999D1991B473}" type="presParOf" srcId="{C10FD756-73AF-4B25-A86A-5F5E1D725DF8}" destId="{4EE866CB-C2E3-4F7B-97C8-1BCF6A71083D}" srcOrd="2" destOrd="0" presId="urn:microsoft.com/office/officeart/2005/8/layout/vList2"/>
    <dgm:cxn modelId="{88CFBE46-DA1D-49A0-8750-064FF5B70701}" type="presParOf" srcId="{C10FD756-73AF-4B25-A86A-5F5E1D725DF8}" destId="{5F93F976-80D2-4D2D-A1CF-ED1FE9226F3D}" srcOrd="3" destOrd="0" presId="urn:microsoft.com/office/officeart/2005/8/layout/vList2"/>
    <dgm:cxn modelId="{8098796A-91E0-4178-B66A-A3ED92680A57}" type="presParOf" srcId="{C10FD756-73AF-4B25-A86A-5F5E1D725DF8}" destId="{C7A2AB27-1204-4044-A84A-5B66D48DCBCA}" srcOrd="4" destOrd="0" presId="urn:microsoft.com/office/officeart/2005/8/layout/vList2"/>
    <dgm:cxn modelId="{B845B950-1329-45FC-8545-F536E8780144}" type="presParOf" srcId="{C10FD756-73AF-4B25-A86A-5F5E1D725DF8}" destId="{7AA20680-F041-47FA-A94E-C05702C3833F}" srcOrd="5" destOrd="0" presId="urn:microsoft.com/office/officeart/2005/8/layout/vList2"/>
    <dgm:cxn modelId="{33CB8AC9-61E5-4904-842D-42E7A09751D4}" type="presParOf" srcId="{C10FD756-73AF-4B25-A86A-5F5E1D725DF8}" destId="{A7F08F57-34CF-453A-AFEC-0DC7F5C3FFB3}" srcOrd="6" destOrd="0" presId="urn:microsoft.com/office/officeart/2005/8/layout/vList2"/>
    <dgm:cxn modelId="{64F99415-57B6-4855-BB3A-89C418E53837}" type="presParOf" srcId="{C10FD756-73AF-4B25-A86A-5F5E1D725DF8}" destId="{2D8E8F77-8C98-44F7-93DD-FEA83F142EC8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F6FFE8E-F71D-4EA9-AFE3-A1AFC2C25572}" type="doc">
      <dgm:prSet loTypeId="urn:microsoft.com/office/officeart/2005/8/layout/list1" loCatId="list" qsTypeId="urn:microsoft.com/office/officeart/2005/8/quickstyle/simple1" qsCatId="simple" csTypeId="urn:microsoft.com/office/officeart/2005/8/colors/accent5_2" csCatId="accent5"/>
      <dgm:spPr/>
      <dgm:t>
        <a:bodyPr/>
        <a:lstStyle/>
        <a:p>
          <a:endParaRPr lang="en-US"/>
        </a:p>
      </dgm:t>
    </dgm:pt>
    <dgm:pt modelId="{6325928A-F928-473B-818C-363462E201F8}">
      <dgm:prSet/>
      <dgm:spPr/>
      <dgm:t>
        <a:bodyPr/>
        <a:lstStyle/>
        <a:p>
          <a:r>
            <a:rPr lang="en-US"/>
            <a:t>USG</a:t>
          </a:r>
        </a:p>
      </dgm:t>
    </dgm:pt>
    <dgm:pt modelId="{B3049390-88F0-499A-905C-C3BC2D37B73D}" type="parTrans" cxnId="{7E2AFDC3-60BA-4C3A-91D1-A1CFE315C99E}">
      <dgm:prSet/>
      <dgm:spPr/>
      <dgm:t>
        <a:bodyPr/>
        <a:lstStyle/>
        <a:p>
          <a:endParaRPr lang="en-US"/>
        </a:p>
      </dgm:t>
    </dgm:pt>
    <dgm:pt modelId="{A17F8C0D-E60C-45F8-8DD6-B67E26F23A7E}" type="sibTrans" cxnId="{7E2AFDC3-60BA-4C3A-91D1-A1CFE315C99E}">
      <dgm:prSet/>
      <dgm:spPr/>
      <dgm:t>
        <a:bodyPr/>
        <a:lstStyle/>
        <a:p>
          <a:endParaRPr lang="en-US"/>
        </a:p>
      </dgm:t>
    </dgm:pt>
    <dgm:pt modelId="{B959060B-6A33-4182-836B-2B946FB2BF29}">
      <dgm:prSet/>
      <dgm:spPr/>
      <dgm:t>
        <a:bodyPr/>
        <a:lstStyle/>
        <a:p>
          <a:r>
            <a:rPr lang="en-ID"/>
            <a:t>USG transvagina dengan gambaran ground-glass, homogen, internal echo difus dengan latar belakang hypoechoic</a:t>
          </a:r>
          <a:endParaRPr lang="en-US"/>
        </a:p>
      </dgm:t>
    </dgm:pt>
    <dgm:pt modelId="{E23CDBFE-D9D4-4ADC-82E7-9AC7C9583530}" type="parTrans" cxnId="{340B68AF-CE95-4637-9590-CBC794A45992}">
      <dgm:prSet/>
      <dgm:spPr/>
      <dgm:t>
        <a:bodyPr/>
        <a:lstStyle/>
        <a:p>
          <a:endParaRPr lang="en-US"/>
        </a:p>
      </dgm:t>
    </dgm:pt>
    <dgm:pt modelId="{B6430526-7F3B-492B-96D5-6C2F4FF65ADF}" type="sibTrans" cxnId="{340B68AF-CE95-4637-9590-CBC794A45992}">
      <dgm:prSet/>
      <dgm:spPr/>
      <dgm:t>
        <a:bodyPr/>
        <a:lstStyle/>
        <a:p>
          <a:endParaRPr lang="en-US"/>
        </a:p>
      </dgm:t>
    </dgm:pt>
    <dgm:pt modelId="{88DC68FD-7042-4D74-9DF2-21B0E97943A3}">
      <dgm:prSet/>
      <dgm:spPr/>
      <dgm:t>
        <a:bodyPr/>
        <a:lstStyle/>
        <a:p>
          <a:r>
            <a:rPr lang="en-ID"/>
            <a:t>USG transvagina mempunyai sensitivitas 64−89%, spesivisitas 89−100%</a:t>
          </a:r>
          <a:endParaRPr lang="en-US"/>
        </a:p>
      </dgm:t>
    </dgm:pt>
    <dgm:pt modelId="{A980C975-C98D-4C14-B38B-57E5D972544D}" type="parTrans" cxnId="{DE6DE964-E9DE-4B2A-BE0D-89A4C970C516}">
      <dgm:prSet/>
      <dgm:spPr/>
      <dgm:t>
        <a:bodyPr/>
        <a:lstStyle/>
        <a:p>
          <a:endParaRPr lang="en-US"/>
        </a:p>
      </dgm:t>
    </dgm:pt>
    <dgm:pt modelId="{C96EB378-E4E3-4579-84F9-5FFA4E8F1A16}" type="sibTrans" cxnId="{DE6DE964-E9DE-4B2A-BE0D-89A4C970C516}">
      <dgm:prSet/>
      <dgm:spPr/>
      <dgm:t>
        <a:bodyPr/>
        <a:lstStyle/>
        <a:p>
          <a:endParaRPr lang="en-US"/>
        </a:p>
      </dgm:t>
    </dgm:pt>
    <dgm:pt modelId="{5EBCFA61-449E-403E-B36C-B48A841B6C53}">
      <dgm:prSet/>
      <dgm:spPr/>
      <dgm:t>
        <a:bodyPr/>
        <a:lstStyle/>
        <a:p>
          <a:r>
            <a:rPr lang="en-ID"/>
            <a:t>MRI</a:t>
          </a:r>
          <a:endParaRPr lang="en-US"/>
        </a:p>
      </dgm:t>
    </dgm:pt>
    <dgm:pt modelId="{5F42A1FB-8E40-4F6F-99CC-7124FBEBB23E}" type="parTrans" cxnId="{A8C403D6-4110-433C-897B-31DBEA14C609}">
      <dgm:prSet/>
      <dgm:spPr/>
      <dgm:t>
        <a:bodyPr/>
        <a:lstStyle/>
        <a:p>
          <a:endParaRPr lang="en-US"/>
        </a:p>
      </dgm:t>
    </dgm:pt>
    <dgm:pt modelId="{53F2D78C-E8D6-47C0-8F09-483135D5A8F6}" type="sibTrans" cxnId="{A8C403D6-4110-433C-897B-31DBEA14C609}">
      <dgm:prSet/>
      <dgm:spPr/>
      <dgm:t>
        <a:bodyPr/>
        <a:lstStyle/>
        <a:p>
          <a:endParaRPr lang="en-US"/>
        </a:p>
      </dgm:t>
    </dgm:pt>
    <dgm:pt modelId="{04513BE1-81C5-42A4-B235-C44DE283F200}">
      <dgm:prSet/>
      <dgm:spPr/>
      <dgm:t>
        <a:bodyPr/>
        <a:lstStyle/>
        <a:p>
          <a:r>
            <a:rPr lang="en-ID"/>
            <a:t>pencitraan noninvasif</a:t>
          </a:r>
          <a:endParaRPr lang="en-US"/>
        </a:p>
      </dgm:t>
    </dgm:pt>
    <dgm:pt modelId="{0DD125F8-57CF-448C-9EED-CBE5EE4E7D7E}" type="parTrans" cxnId="{FAE89599-E77C-4CC1-B46A-F82CC98141CF}">
      <dgm:prSet/>
      <dgm:spPr/>
      <dgm:t>
        <a:bodyPr/>
        <a:lstStyle/>
        <a:p>
          <a:endParaRPr lang="en-US"/>
        </a:p>
      </dgm:t>
    </dgm:pt>
    <dgm:pt modelId="{A0745C70-E398-41E6-9BD7-56C856E9BF37}" type="sibTrans" cxnId="{FAE89599-E77C-4CC1-B46A-F82CC98141CF}">
      <dgm:prSet/>
      <dgm:spPr/>
      <dgm:t>
        <a:bodyPr/>
        <a:lstStyle/>
        <a:p>
          <a:endParaRPr lang="en-US"/>
        </a:p>
      </dgm:t>
    </dgm:pt>
    <dgm:pt modelId="{CD7A023C-799A-4052-BF0C-ED17524EF790}">
      <dgm:prSet/>
      <dgm:spPr/>
      <dgm:t>
        <a:bodyPr/>
        <a:lstStyle/>
        <a:p>
          <a:r>
            <a:rPr lang="en-ID"/>
            <a:t>MRI dapat mendeteksi endometriosis sebesar 86% sehingga sensitivitas 69%, spesivisitas 75%</a:t>
          </a:r>
          <a:endParaRPr lang="en-US"/>
        </a:p>
      </dgm:t>
    </dgm:pt>
    <dgm:pt modelId="{BFB1EC3D-D4A0-4E73-93B6-B83DD2FBE287}" type="parTrans" cxnId="{3D655B1B-316E-464B-8922-45651E0D83F7}">
      <dgm:prSet/>
      <dgm:spPr/>
      <dgm:t>
        <a:bodyPr/>
        <a:lstStyle/>
        <a:p>
          <a:endParaRPr lang="en-US"/>
        </a:p>
      </dgm:t>
    </dgm:pt>
    <dgm:pt modelId="{3963FDBA-10A8-4A38-ABD3-C3536D530EF0}" type="sibTrans" cxnId="{3D655B1B-316E-464B-8922-45651E0D83F7}">
      <dgm:prSet/>
      <dgm:spPr/>
      <dgm:t>
        <a:bodyPr/>
        <a:lstStyle/>
        <a:p>
          <a:endParaRPr lang="en-US"/>
        </a:p>
      </dgm:t>
    </dgm:pt>
    <dgm:pt modelId="{786E4F54-BCFA-4A56-BDBE-51B4DD7A5CB4}">
      <dgm:prSet/>
      <dgm:spPr/>
      <dgm:t>
        <a:bodyPr/>
        <a:lstStyle/>
        <a:p>
          <a:r>
            <a:rPr lang="en-ID"/>
            <a:t>MRI membutuhkan biaya mahal sehingga tidak dianggap sebagai alat diagnostik yang cost-effective </a:t>
          </a:r>
          <a:endParaRPr lang="en-US"/>
        </a:p>
      </dgm:t>
    </dgm:pt>
    <dgm:pt modelId="{112CB925-DC7F-4054-B59D-1D081045BA52}" type="parTrans" cxnId="{92225256-FC47-49AA-AC85-05487BA6AC8B}">
      <dgm:prSet/>
      <dgm:spPr/>
      <dgm:t>
        <a:bodyPr/>
        <a:lstStyle/>
        <a:p>
          <a:endParaRPr lang="en-US"/>
        </a:p>
      </dgm:t>
    </dgm:pt>
    <dgm:pt modelId="{668132AB-93B5-47DF-9C93-D843F5F59771}" type="sibTrans" cxnId="{92225256-FC47-49AA-AC85-05487BA6AC8B}">
      <dgm:prSet/>
      <dgm:spPr/>
      <dgm:t>
        <a:bodyPr/>
        <a:lstStyle/>
        <a:p>
          <a:endParaRPr lang="en-US"/>
        </a:p>
      </dgm:t>
    </dgm:pt>
    <dgm:pt modelId="{E3B79B54-534C-4B40-B3E9-58C6F4909FEA}" type="pres">
      <dgm:prSet presAssocID="{7F6FFE8E-F71D-4EA9-AFE3-A1AFC2C25572}" presName="linear" presStyleCnt="0">
        <dgm:presLayoutVars>
          <dgm:dir/>
          <dgm:animLvl val="lvl"/>
          <dgm:resizeHandles val="exact"/>
        </dgm:presLayoutVars>
      </dgm:prSet>
      <dgm:spPr/>
    </dgm:pt>
    <dgm:pt modelId="{F8B201B9-C61D-4B6A-BBFC-B603F4278992}" type="pres">
      <dgm:prSet presAssocID="{6325928A-F928-473B-818C-363462E201F8}" presName="parentLin" presStyleCnt="0"/>
      <dgm:spPr/>
    </dgm:pt>
    <dgm:pt modelId="{F9E5B48A-7A0E-45FE-97EA-A5B2E211D104}" type="pres">
      <dgm:prSet presAssocID="{6325928A-F928-473B-818C-363462E201F8}" presName="parentLeftMargin" presStyleLbl="node1" presStyleIdx="0" presStyleCnt="2"/>
      <dgm:spPr/>
    </dgm:pt>
    <dgm:pt modelId="{B61653CF-7C20-4800-BB25-7D5D5DA3656B}" type="pres">
      <dgm:prSet presAssocID="{6325928A-F928-473B-818C-363462E201F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B604D70-73D6-49F4-ADA1-75ADD25DC7E7}" type="pres">
      <dgm:prSet presAssocID="{6325928A-F928-473B-818C-363462E201F8}" presName="negativeSpace" presStyleCnt="0"/>
      <dgm:spPr/>
    </dgm:pt>
    <dgm:pt modelId="{A95BAC25-A478-4435-923B-4A93881EA1D0}" type="pres">
      <dgm:prSet presAssocID="{6325928A-F928-473B-818C-363462E201F8}" presName="childText" presStyleLbl="conFgAcc1" presStyleIdx="0" presStyleCnt="2">
        <dgm:presLayoutVars>
          <dgm:bulletEnabled val="1"/>
        </dgm:presLayoutVars>
      </dgm:prSet>
      <dgm:spPr/>
    </dgm:pt>
    <dgm:pt modelId="{214AB46D-F577-4C64-B953-BDF68CB042A1}" type="pres">
      <dgm:prSet presAssocID="{A17F8C0D-E60C-45F8-8DD6-B67E26F23A7E}" presName="spaceBetweenRectangles" presStyleCnt="0"/>
      <dgm:spPr/>
    </dgm:pt>
    <dgm:pt modelId="{DA36A734-7FBC-47AC-94C9-75E6FEF27460}" type="pres">
      <dgm:prSet presAssocID="{5EBCFA61-449E-403E-B36C-B48A841B6C53}" presName="parentLin" presStyleCnt="0"/>
      <dgm:spPr/>
    </dgm:pt>
    <dgm:pt modelId="{B836E81B-1B2E-4A19-90AD-067EFD1167A2}" type="pres">
      <dgm:prSet presAssocID="{5EBCFA61-449E-403E-B36C-B48A841B6C53}" presName="parentLeftMargin" presStyleLbl="node1" presStyleIdx="0" presStyleCnt="2"/>
      <dgm:spPr/>
    </dgm:pt>
    <dgm:pt modelId="{DA013A8F-4820-41B4-A20F-D9944A7FF654}" type="pres">
      <dgm:prSet presAssocID="{5EBCFA61-449E-403E-B36C-B48A841B6C53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1B1E77CE-AA6C-4891-B6BE-D26B74BC68AC}" type="pres">
      <dgm:prSet presAssocID="{5EBCFA61-449E-403E-B36C-B48A841B6C53}" presName="negativeSpace" presStyleCnt="0"/>
      <dgm:spPr/>
    </dgm:pt>
    <dgm:pt modelId="{F8421612-E416-424D-833F-6FE169BDCA12}" type="pres">
      <dgm:prSet presAssocID="{5EBCFA61-449E-403E-B36C-B48A841B6C53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8F049D09-282B-4994-B6E4-5C01291E7F0D}" type="presOf" srcId="{CD7A023C-799A-4052-BF0C-ED17524EF790}" destId="{F8421612-E416-424D-833F-6FE169BDCA12}" srcOrd="0" destOrd="1" presId="urn:microsoft.com/office/officeart/2005/8/layout/list1"/>
    <dgm:cxn modelId="{9E3DA119-A432-4C83-97B0-20ED2910D659}" type="presOf" srcId="{7F6FFE8E-F71D-4EA9-AFE3-A1AFC2C25572}" destId="{E3B79B54-534C-4B40-B3E9-58C6F4909FEA}" srcOrd="0" destOrd="0" presId="urn:microsoft.com/office/officeart/2005/8/layout/list1"/>
    <dgm:cxn modelId="{3D655B1B-316E-464B-8922-45651E0D83F7}" srcId="{5EBCFA61-449E-403E-B36C-B48A841B6C53}" destId="{CD7A023C-799A-4052-BF0C-ED17524EF790}" srcOrd="1" destOrd="0" parTransId="{BFB1EC3D-D4A0-4E73-93B6-B83DD2FBE287}" sibTransId="{3963FDBA-10A8-4A38-ABD3-C3536D530EF0}"/>
    <dgm:cxn modelId="{1E9F6721-AD22-4ABC-8FC2-29DD44631643}" type="presOf" srcId="{88DC68FD-7042-4D74-9DF2-21B0E97943A3}" destId="{A95BAC25-A478-4435-923B-4A93881EA1D0}" srcOrd="0" destOrd="1" presId="urn:microsoft.com/office/officeart/2005/8/layout/list1"/>
    <dgm:cxn modelId="{AD990F29-CC13-485A-B363-2D13323539C0}" type="presOf" srcId="{B959060B-6A33-4182-836B-2B946FB2BF29}" destId="{A95BAC25-A478-4435-923B-4A93881EA1D0}" srcOrd="0" destOrd="0" presId="urn:microsoft.com/office/officeart/2005/8/layout/list1"/>
    <dgm:cxn modelId="{DE6DE964-E9DE-4B2A-BE0D-89A4C970C516}" srcId="{6325928A-F928-473B-818C-363462E201F8}" destId="{88DC68FD-7042-4D74-9DF2-21B0E97943A3}" srcOrd="1" destOrd="0" parTransId="{A980C975-C98D-4C14-B38B-57E5D972544D}" sibTransId="{C96EB378-E4E3-4579-84F9-5FFA4E8F1A16}"/>
    <dgm:cxn modelId="{7D9D5050-B8F6-4C32-9C3D-8A57780C3EC3}" type="presOf" srcId="{5EBCFA61-449E-403E-B36C-B48A841B6C53}" destId="{B836E81B-1B2E-4A19-90AD-067EFD1167A2}" srcOrd="0" destOrd="0" presId="urn:microsoft.com/office/officeart/2005/8/layout/list1"/>
    <dgm:cxn modelId="{92225256-FC47-49AA-AC85-05487BA6AC8B}" srcId="{5EBCFA61-449E-403E-B36C-B48A841B6C53}" destId="{786E4F54-BCFA-4A56-BDBE-51B4DD7A5CB4}" srcOrd="2" destOrd="0" parTransId="{112CB925-DC7F-4054-B59D-1D081045BA52}" sibTransId="{668132AB-93B5-47DF-9C93-D843F5F59771}"/>
    <dgm:cxn modelId="{0CC16579-5B9C-40B5-8142-5894FD01263D}" type="presOf" srcId="{6325928A-F928-473B-818C-363462E201F8}" destId="{F9E5B48A-7A0E-45FE-97EA-A5B2E211D104}" srcOrd="0" destOrd="0" presId="urn:microsoft.com/office/officeart/2005/8/layout/list1"/>
    <dgm:cxn modelId="{FAE89599-E77C-4CC1-B46A-F82CC98141CF}" srcId="{5EBCFA61-449E-403E-B36C-B48A841B6C53}" destId="{04513BE1-81C5-42A4-B235-C44DE283F200}" srcOrd="0" destOrd="0" parTransId="{0DD125F8-57CF-448C-9EED-CBE5EE4E7D7E}" sibTransId="{A0745C70-E398-41E6-9BD7-56C856E9BF37}"/>
    <dgm:cxn modelId="{5EF62C9E-61ED-4E88-B044-BF459B3F9B2A}" type="presOf" srcId="{5EBCFA61-449E-403E-B36C-B48A841B6C53}" destId="{DA013A8F-4820-41B4-A20F-D9944A7FF654}" srcOrd="1" destOrd="0" presId="urn:microsoft.com/office/officeart/2005/8/layout/list1"/>
    <dgm:cxn modelId="{E98BCFA9-1110-42D2-B4A0-57BB50A90E0C}" type="presOf" srcId="{04513BE1-81C5-42A4-B235-C44DE283F200}" destId="{F8421612-E416-424D-833F-6FE169BDCA12}" srcOrd="0" destOrd="0" presId="urn:microsoft.com/office/officeart/2005/8/layout/list1"/>
    <dgm:cxn modelId="{340B68AF-CE95-4637-9590-CBC794A45992}" srcId="{6325928A-F928-473B-818C-363462E201F8}" destId="{B959060B-6A33-4182-836B-2B946FB2BF29}" srcOrd="0" destOrd="0" parTransId="{E23CDBFE-D9D4-4ADC-82E7-9AC7C9583530}" sibTransId="{B6430526-7F3B-492B-96D5-6C2F4FF65ADF}"/>
    <dgm:cxn modelId="{7E2AFDC3-60BA-4C3A-91D1-A1CFE315C99E}" srcId="{7F6FFE8E-F71D-4EA9-AFE3-A1AFC2C25572}" destId="{6325928A-F928-473B-818C-363462E201F8}" srcOrd="0" destOrd="0" parTransId="{B3049390-88F0-499A-905C-C3BC2D37B73D}" sibTransId="{A17F8C0D-E60C-45F8-8DD6-B67E26F23A7E}"/>
    <dgm:cxn modelId="{D259B4C6-E523-4A96-A634-87D7D722C475}" type="presOf" srcId="{6325928A-F928-473B-818C-363462E201F8}" destId="{B61653CF-7C20-4800-BB25-7D5D5DA3656B}" srcOrd="1" destOrd="0" presId="urn:microsoft.com/office/officeart/2005/8/layout/list1"/>
    <dgm:cxn modelId="{A8C403D6-4110-433C-897B-31DBEA14C609}" srcId="{7F6FFE8E-F71D-4EA9-AFE3-A1AFC2C25572}" destId="{5EBCFA61-449E-403E-B36C-B48A841B6C53}" srcOrd="1" destOrd="0" parTransId="{5F42A1FB-8E40-4F6F-99CC-7124FBEBB23E}" sibTransId="{53F2D78C-E8D6-47C0-8F09-483135D5A8F6}"/>
    <dgm:cxn modelId="{EDBC99D8-9CA3-403A-A181-ED9A6CF6D95A}" type="presOf" srcId="{786E4F54-BCFA-4A56-BDBE-51B4DD7A5CB4}" destId="{F8421612-E416-424D-833F-6FE169BDCA12}" srcOrd="0" destOrd="2" presId="urn:microsoft.com/office/officeart/2005/8/layout/list1"/>
    <dgm:cxn modelId="{291EFEFB-CBB7-480B-8B80-95140CD178A3}" type="presParOf" srcId="{E3B79B54-534C-4B40-B3E9-58C6F4909FEA}" destId="{F8B201B9-C61D-4B6A-BBFC-B603F4278992}" srcOrd="0" destOrd="0" presId="urn:microsoft.com/office/officeart/2005/8/layout/list1"/>
    <dgm:cxn modelId="{C9BDE6F5-981E-4CD5-9A04-1D8416D027A4}" type="presParOf" srcId="{F8B201B9-C61D-4B6A-BBFC-B603F4278992}" destId="{F9E5B48A-7A0E-45FE-97EA-A5B2E211D104}" srcOrd="0" destOrd="0" presId="urn:microsoft.com/office/officeart/2005/8/layout/list1"/>
    <dgm:cxn modelId="{2F14D1C2-B0D4-4FD9-814F-48656699DF95}" type="presParOf" srcId="{F8B201B9-C61D-4B6A-BBFC-B603F4278992}" destId="{B61653CF-7C20-4800-BB25-7D5D5DA3656B}" srcOrd="1" destOrd="0" presId="urn:microsoft.com/office/officeart/2005/8/layout/list1"/>
    <dgm:cxn modelId="{6C121B3E-CBBD-4208-A335-C9AACDC75945}" type="presParOf" srcId="{E3B79B54-534C-4B40-B3E9-58C6F4909FEA}" destId="{9B604D70-73D6-49F4-ADA1-75ADD25DC7E7}" srcOrd="1" destOrd="0" presId="urn:microsoft.com/office/officeart/2005/8/layout/list1"/>
    <dgm:cxn modelId="{101C8336-7999-4206-80C5-39C594D60064}" type="presParOf" srcId="{E3B79B54-534C-4B40-B3E9-58C6F4909FEA}" destId="{A95BAC25-A478-4435-923B-4A93881EA1D0}" srcOrd="2" destOrd="0" presId="urn:microsoft.com/office/officeart/2005/8/layout/list1"/>
    <dgm:cxn modelId="{03D0FF3D-A0C7-4F66-94BF-105AC95CA3CA}" type="presParOf" srcId="{E3B79B54-534C-4B40-B3E9-58C6F4909FEA}" destId="{214AB46D-F577-4C64-B953-BDF68CB042A1}" srcOrd="3" destOrd="0" presId="urn:microsoft.com/office/officeart/2005/8/layout/list1"/>
    <dgm:cxn modelId="{C08FF539-8629-4FE5-9515-CD4C78B87D71}" type="presParOf" srcId="{E3B79B54-534C-4B40-B3E9-58C6F4909FEA}" destId="{DA36A734-7FBC-47AC-94C9-75E6FEF27460}" srcOrd="4" destOrd="0" presId="urn:microsoft.com/office/officeart/2005/8/layout/list1"/>
    <dgm:cxn modelId="{6F9A962E-47EF-4551-9843-3FA997F47C93}" type="presParOf" srcId="{DA36A734-7FBC-47AC-94C9-75E6FEF27460}" destId="{B836E81B-1B2E-4A19-90AD-067EFD1167A2}" srcOrd="0" destOrd="0" presId="urn:microsoft.com/office/officeart/2005/8/layout/list1"/>
    <dgm:cxn modelId="{444B8C32-C48B-47E8-9261-FEBF1732FB82}" type="presParOf" srcId="{DA36A734-7FBC-47AC-94C9-75E6FEF27460}" destId="{DA013A8F-4820-41B4-A20F-D9944A7FF654}" srcOrd="1" destOrd="0" presId="urn:microsoft.com/office/officeart/2005/8/layout/list1"/>
    <dgm:cxn modelId="{9CDDAB2B-31B8-42B2-A8DD-16CFFC414CF0}" type="presParOf" srcId="{E3B79B54-534C-4B40-B3E9-58C6F4909FEA}" destId="{1B1E77CE-AA6C-4891-B6BE-D26B74BC68AC}" srcOrd="5" destOrd="0" presId="urn:microsoft.com/office/officeart/2005/8/layout/list1"/>
    <dgm:cxn modelId="{30F3D94B-929E-4A60-B257-8BAD26CB9B9A}" type="presParOf" srcId="{E3B79B54-534C-4B40-B3E9-58C6F4909FEA}" destId="{F8421612-E416-424D-833F-6FE169BDCA1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AFB8755-EA26-44F0-B477-0DDA8508523B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95A7E3F-5608-4416-A9A3-0A6658359CE8}">
      <dgm:prSet/>
      <dgm:spPr/>
      <dgm:t>
        <a:bodyPr/>
        <a:lstStyle/>
        <a:p>
          <a:r>
            <a:rPr lang="en-ID"/>
            <a:t>pemeriksaan uterus dan adneksa</a:t>
          </a:r>
          <a:endParaRPr lang="en-US"/>
        </a:p>
      </dgm:t>
    </dgm:pt>
    <dgm:pt modelId="{59A23F53-85F0-4915-81C8-52FD8D28CE7E}" type="parTrans" cxnId="{40E4DC5C-B45D-42CF-BEF1-4AE4C1F5626A}">
      <dgm:prSet/>
      <dgm:spPr/>
      <dgm:t>
        <a:bodyPr/>
        <a:lstStyle/>
        <a:p>
          <a:endParaRPr lang="en-US"/>
        </a:p>
      </dgm:t>
    </dgm:pt>
    <dgm:pt modelId="{090C7921-D36B-4F90-BF09-F4592BEE98E7}" type="sibTrans" cxnId="{40E4DC5C-B45D-42CF-BEF1-4AE4C1F5626A}">
      <dgm:prSet/>
      <dgm:spPr/>
      <dgm:t>
        <a:bodyPr/>
        <a:lstStyle/>
        <a:p>
          <a:endParaRPr lang="en-US"/>
        </a:p>
      </dgm:t>
    </dgm:pt>
    <dgm:pt modelId="{E11173FF-C072-4131-AE9A-23F3EF464CAB}">
      <dgm:prSet/>
      <dgm:spPr/>
      <dgm:t>
        <a:bodyPr/>
        <a:lstStyle/>
        <a:p>
          <a:r>
            <a:rPr lang="en-ID"/>
            <a:t>peritoneum dan fossa ovarium, plika vesiko-uterina, kavum douglasi dan daerah pararectal</a:t>
          </a:r>
          <a:endParaRPr lang="en-US"/>
        </a:p>
      </dgm:t>
    </dgm:pt>
    <dgm:pt modelId="{6A6F15F5-ADD5-4CB2-AB75-6A3961F6E377}" type="parTrans" cxnId="{AB0059E2-D2B7-4F84-BCC8-C432044D1E99}">
      <dgm:prSet/>
      <dgm:spPr/>
      <dgm:t>
        <a:bodyPr/>
        <a:lstStyle/>
        <a:p>
          <a:endParaRPr lang="en-US"/>
        </a:p>
      </dgm:t>
    </dgm:pt>
    <dgm:pt modelId="{C1DB5B7F-436C-4CCC-8AF3-FADF47C39291}" type="sibTrans" cxnId="{AB0059E2-D2B7-4F84-BCC8-C432044D1E99}">
      <dgm:prSet/>
      <dgm:spPr/>
      <dgm:t>
        <a:bodyPr/>
        <a:lstStyle/>
        <a:p>
          <a:endParaRPr lang="en-US"/>
        </a:p>
      </dgm:t>
    </dgm:pt>
    <dgm:pt modelId="{629F4970-9A01-4E5A-A06B-16EDDBAE5C29}">
      <dgm:prSet/>
      <dgm:spPr/>
      <dgm:t>
        <a:bodyPr/>
        <a:lstStyle/>
        <a:p>
          <a:r>
            <a:rPr lang="en-ID"/>
            <a:t>rektum dan sigmoid</a:t>
          </a:r>
          <a:endParaRPr lang="en-US"/>
        </a:p>
      </dgm:t>
    </dgm:pt>
    <dgm:pt modelId="{B5E0F0C8-D9F3-4A22-9AFE-52398A47C377}" type="parTrans" cxnId="{98E7C105-1FFE-4F52-BFFC-DA24D0E2FC16}">
      <dgm:prSet/>
      <dgm:spPr/>
      <dgm:t>
        <a:bodyPr/>
        <a:lstStyle/>
        <a:p>
          <a:endParaRPr lang="en-US"/>
        </a:p>
      </dgm:t>
    </dgm:pt>
    <dgm:pt modelId="{739C8541-F854-4A97-9670-8EC4A5E77919}" type="sibTrans" cxnId="{98E7C105-1FFE-4F52-BFFC-DA24D0E2FC16}">
      <dgm:prSet/>
      <dgm:spPr/>
      <dgm:t>
        <a:bodyPr/>
        <a:lstStyle/>
        <a:p>
          <a:endParaRPr lang="en-US"/>
        </a:p>
      </dgm:t>
    </dgm:pt>
    <dgm:pt modelId="{9422BE95-92A0-49B5-A38A-90B140F8435E}">
      <dgm:prSet/>
      <dgm:spPr/>
      <dgm:t>
        <a:bodyPr/>
        <a:lstStyle/>
        <a:p>
          <a:r>
            <a:rPr lang="en-ID"/>
            <a:t>Apendiks, caecum dan diafragma. </a:t>
          </a:r>
          <a:endParaRPr lang="en-US"/>
        </a:p>
      </dgm:t>
    </dgm:pt>
    <dgm:pt modelId="{B843601D-3E47-4BC6-80FA-4603DA425C7C}" type="parTrans" cxnId="{46D0602A-53A2-41DE-BEE7-7EE702FE8937}">
      <dgm:prSet/>
      <dgm:spPr/>
      <dgm:t>
        <a:bodyPr/>
        <a:lstStyle/>
        <a:p>
          <a:endParaRPr lang="en-US"/>
        </a:p>
      </dgm:t>
    </dgm:pt>
    <dgm:pt modelId="{87093AC0-06B9-4DC7-ABED-AA7F2D2FA2D5}" type="sibTrans" cxnId="{46D0602A-53A2-41DE-BEE7-7EE702FE8937}">
      <dgm:prSet/>
      <dgm:spPr/>
      <dgm:t>
        <a:bodyPr/>
        <a:lstStyle/>
        <a:p>
          <a:endParaRPr lang="en-US"/>
        </a:p>
      </dgm:t>
    </dgm:pt>
    <dgm:pt modelId="{EDBBA476-60F6-42FD-9158-95E001ECB11F}" type="pres">
      <dgm:prSet presAssocID="{9AFB8755-EA26-44F0-B477-0DDA8508523B}" presName="diagram" presStyleCnt="0">
        <dgm:presLayoutVars>
          <dgm:dir/>
          <dgm:resizeHandles val="exact"/>
        </dgm:presLayoutVars>
      </dgm:prSet>
      <dgm:spPr/>
    </dgm:pt>
    <dgm:pt modelId="{95826596-E6BE-4DD1-814F-CBD992E04C07}" type="pres">
      <dgm:prSet presAssocID="{095A7E3F-5608-4416-A9A3-0A6658359CE8}" presName="node" presStyleLbl="node1" presStyleIdx="0" presStyleCnt="4">
        <dgm:presLayoutVars>
          <dgm:bulletEnabled val="1"/>
        </dgm:presLayoutVars>
      </dgm:prSet>
      <dgm:spPr/>
    </dgm:pt>
    <dgm:pt modelId="{6479FA0A-F75B-4BCC-AB28-5730568EB354}" type="pres">
      <dgm:prSet presAssocID="{090C7921-D36B-4F90-BF09-F4592BEE98E7}" presName="sibTrans" presStyleCnt="0"/>
      <dgm:spPr/>
    </dgm:pt>
    <dgm:pt modelId="{2C484837-FA20-4F7A-BE43-1E7D0364A199}" type="pres">
      <dgm:prSet presAssocID="{E11173FF-C072-4131-AE9A-23F3EF464CAB}" presName="node" presStyleLbl="node1" presStyleIdx="1" presStyleCnt="4">
        <dgm:presLayoutVars>
          <dgm:bulletEnabled val="1"/>
        </dgm:presLayoutVars>
      </dgm:prSet>
      <dgm:spPr/>
    </dgm:pt>
    <dgm:pt modelId="{32351095-C760-4550-8C75-77C6D5393024}" type="pres">
      <dgm:prSet presAssocID="{C1DB5B7F-436C-4CCC-8AF3-FADF47C39291}" presName="sibTrans" presStyleCnt="0"/>
      <dgm:spPr/>
    </dgm:pt>
    <dgm:pt modelId="{A75ED367-0636-418E-BBF7-E00AB61E8169}" type="pres">
      <dgm:prSet presAssocID="{629F4970-9A01-4E5A-A06B-16EDDBAE5C29}" presName="node" presStyleLbl="node1" presStyleIdx="2" presStyleCnt="4">
        <dgm:presLayoutVars>
          <dgm:bulletEnabled val="1"/>
        </dgm:presLayoutVars>
      </dgm:prSet>
      <dgm:spPr/>
    </dgm:pt>
    <dgm:pt modelId="{82A323FE-7308-41C9-9280-5DF408495665}" type="pres">
      <dgm:prSet presAssocID="{739C8541-F854-4A97-9670-8EC4A5E77919}" presName="sibTrans" presStyleCnt="0"/>
      <dgm:spPr/>
    </dgm:pt>
    <dgm:pt modelId="{67FE2200-2D5B-4041-B136-89807EB9CE27}" type="pres">
      <dgm:prSet presAssocID="{9422BE95-92A0-49B5-A38A-90B140F8435E}" presName="node" presStyleLbl="node1" presStyleIdx="3" presStyleCnt="4">
        <dgm:presLayoutVars>
          <dgm:bulletEnabled val="1"/>
        </dgm:presLayoutVars>
      </dgm:prSet>
      <dgm:spPr/>
    </dgm:pt>
  </dgm:ptLst>
  <dgm:cxnLst>
    <dgm:cxn modelId="{98E7C105-1FFE-4F52-BFFC-DA24D0E2FC16}" srcId="{9AFB8755-EA26-44F0-B477-0DDA8508523B}" destId="{629F4970-9A01-4E5A-A06B-16EDDBAE5C29}" srcOrd="2" destOrd="0" parTransId="{B5E0F0C8-D9F3-4A22-9AFE-52398A47C377}" sibTransId="{739C8541-F854-4A97-9670-8EC4A5E77919}"/>
    <dgm:cxn modelId="{775C810A-1FEA-4D3B-BEBD-1BE80544BE8C}" type="presOf" srcId="{E11173FF-C072-4131-AE9A-23F3EF464CAB}" destId="{2C484837-FA20-4F7A-BE43-1E7D0364A199}" srcOrd="0" destOrd="0" presId="urn:microsoft.com/office/officeart/2005/8/layout/default"/>
    <dgm:cxn modelId="{46D0602A-53A2-41DE-BEE7-7EE702FE8937}" srcId="{9AFB8755-EA26-44F0-B477-0DDA8508523B}" destId="{9422BE95-92A0-49B5-A38A-90B140F8435E}" srcOrd="3" destOrd="0" parTransId="{B843601D-3E47-4BC6-80FA-4603DA425C7C}" sibTransId="{87093AC0-06B9-4DC7-ABED-AA7F2D2FA2D5}"/>
    <dgm:cxn modelId="{5AEE0530-7DB1-4065-97A3-F53C103F89DD}" type="presOf" srcId="{095A7E3F-5608-4416-A9A3-0A6658359CE8}" destId="{95826596-E6BE-4DD1-814F-CBD992E04C07}" srcOrd="0" destOrd="0" presId="urn:microsoft.com/office/officeart/2005/8/layout/default"/>
    <dgm:cxn modelId="{89FBB234-B60F-45AC-8D36-3CC4FAE4EE84}" type="presOf" srcId="{629F4970-9A01-4E5A-A06B-16EDDBAE5C29}" destId="{A75ED367-0636-418E-BBF7-E00AB61E8169}" srcOrd="0" destOrd="0" presId="urn:microsoft.com/office/officeart/2005/8/layout/default"/>
    <dgm:cxn modelId="{40E4DC5C-B45D-42CF-BEF1-4AE4C1F5626A}" srcId="{9AFB8755-EA26-44F0-B477-0DDA8508523B}" destId="{095A7E3F-5608-4416-A9A3-0A6658359CE8}" srcOrd="0" destOrd="0" parTransId="{59A23F53-85F0-4915-81C8-52FD8D28CE7E}" sibTransId="{090C7921-D36B-4F90-BF09-F4592BEE98E7}"/>
    <dgm:cxn modelId="{857C9093-22F4-412A-ABBA-F307131D16B4}" type="presOf" srcId="{9422BE95-92A0-49B5-A38A-90B140F8435E}" destId="{67FE2200-2D5B-4041-B136-89807EB9CE27}" srcOrd="0" destOrd="0" presId="urn:microsoft.com/office/officeart/2005/8/layout/default"/>
    <dgm:cxn modelId="{AB0059E2-D2B7-4F84-BCC8-C432044D1E99}" srcId="{9AFB8755-EA26-44F0-B477-0DDA8508523B}" destId="{E11173FF-C072-4131-AE9A-23F3EF464CAB}" srcOrd="1" destOrd="0" parTransId="{6A6F15F5-ADD5-4CB2-AB75-6A3961F6E377}" sibTransId="{C1DB5B7F-436C-4CCC-8AF3-FADF47C39291}"/>
    <dgm:cxn modelId="{4D38D6F4-662B-42E6-85E0-2C593CDBCA25}" type="presOf" srcId="{9AFB8755-EA26-44F0-B477-0DDA8508523B}" destId="{EDBBA476-60F6-42FD-9158-95E001ECB11F}" srcOrd="0" destOrd="0" presId="urn:microsoft.com/office/officeart/2005/8/layout/default"/>
    <dgm:cxn modelId="{3E8BE2C5-216E-436C-9F41-86D2EEDE0AE1}" type="presParOf" srcId="{EDBBA476-60F6-42FD-9158-95E001ECB11F}" destId="{95826596-E6BE-4DD1-814F-CBD992E04C07}" srcOrd="0" destOrd="0" presId="urn:microsoft.com/office/officeart/2005/8/layout/default"/>
    <dgm:cxn modelId="{EF8FF254-74A0-462B-BC94-EF3F72672B4B}" type="presParOf" srcId="{EDBBA476-60F6-42FD-9158-95E001ECB11F}" destId="{6479FA0A-F75B-4BCC-AB28-5730568EB354}" srcOrd="1" destOrd="0" presId="urn:microsoft.com/office/officeart/2005/8/layout/default"/>
    <dgm:cxn modelId="{10E9F610-F733-4C21-8F7B-AA866BBAC668}" type="presParOf" srcId="{EDBBA476-60F6-42FD-9158-95E001ECB11F}" destId="{2C484837-FA20-4F7A-BE43-1E7D0364A199}" srcOrd="2" destOrd="0" presId="urn:microsoft.com/office/officeart/2005/8/layout/default"/>
    <dgm:cxn modelId="{096F041E-B899-4B31-886A-316488F9C99F}" type="presParOf" srcId="{EDBBA476-60F6-42FD-9158-95E001ECB11F}" destId="{32351095-C760-4550-8C75-77C6D5393024}" srcOrd="3" destOrd="0" presId="urn:microsoft.com/office/officeart/2005/8/layout/default"/>
    <dgm:cxn modelId="{120024D6-36EF-4ED3-921A-D3B984F122DB}" type="presParOf" srcId="{EDBBA476-60F6-42FD-9158-95E001ECB11F}" destId="{A75ED367-0636-418E-BBF7-E00AB61E8169}" srcOrd="4" destOrd="0" presId="urn:microsoft.com/office/officeart/2005/8/layout/default"/>
    <dgm:cxn modelId="{7CEC055D-FB42-463C-846B-DC34C87174F0}" type="presParOf" srcId="{EDBBA476-60F6-42FD-9158-95E001ECB11F}" destId="{82A323FE-7308-41C9-9280-5DF408495665}" srcOrd="5" destOrd="0" presId="urn:microsoft.com/office/officeart/2005/8/layout/default"/>
    <dgm:cxn modelId="{B74F2980-5008-4BCB-856A-C52DCE856E2A}" type="presParOf" srcId="{EDBBA476-60F6-42FD-9158-95E001ECB11F}" destId="{67FE2200-2D5B-4041-B136-89807EB9CE27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55111FB-0DBD-402A-B853-56974BDB3D2F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F0918AC-2ED4-47CC-AD1C-7B84298A1A42}">
      <dgm:prSet/>
      <dgm:spPr/>
      <dgm:t>
        <a:bodyPr/>
        <a:lstStyle/>
        <a:p>
          <a:r>
            <a:rPr lang="en-ID"/>
            <a:t>Lesi superfisial </a:t>
          </a:r>
          <a:endParaRPr lang="en-US"/>
        </a:p>
      </dgm:t>
    </dgm:pt>
    <dgm:pt modelId="{51670C3F-6CBC-420C-88D8-F0872D561C3C}" type="parTrans" cxnId="{FCE4DE70-5DE7-455F-BEA9-B93AE5F75A05}">
      <dgm:prSet/>
      <dgm:spPr/>
      <dgm:t>
        <a:bodyPr/>
        <a:lstStyle/>
        <a:p>
          <a:endParaRPr lang="en-US"/>
        </a:p>
      </dgm:t>
    </dgm:pt>
    <dgm:pt modelId="{086AF495-6A26-487F-B3CE-2F38B852B5C3}" type="sibTrans" cxnId="{FCE4DE70-5DE7-455F-BEA9-B93AE5F75A05}">
      <dgm:prSet/>
      <dgm:spPr/>
      <dgm:t>
        <a:bodyPr/>
        <a:lstStyle/>
        <a:p>
          <a:endParaRPr lang="en-US"/>
        </a:p>
      </dgm:t>
    </dgm:pt>
    <dgm:pt modelId="{B0C625D4-D09F-464D-92AB-6A0C26B10766}">
      <dgm:prSet/>
      <dgm:spPr/>
      <dgm:t>
        <a:bodyPr/>
        <a:lstStyle/>
        <a:p>
          <a:r>
            <a:rPr lang="en-ID"/>
            <a:t>Lesi berlokasi di peritoneum dan permukaan ovarium. Lesi dapat berbentuk blue-black powder burn, subtle lesion: petechial, vesicular, polypoid dan haemorrhagic lesion. </a:t>
          </a:r>
          <a:endParaRPr lang="en-US"/>
        </a:p>
      </dgm:t>
    </dgm:pt>
    <dgm:pt modelId="{4B69AC73-3476-4FC9-8F97-B38688CA2430}" type="parTrans" cxnId="{C080E23A-AB5E-4D76-8DAD-6681DEB49E65}">
      <dgm:prSet/>
      <dgm:spPr/>
      <dgm:t>
        <a:bodyPr/>
        <a:lstStyle/>
        <a:p>
          <a:endParaRPr lang="en-US"/>
        </a:p>
      </dgm:t>
    </dgm:pt>
    <dgm:pt modelId="{6DF83CF5-9CF3-4F28-86BF-6EDCB609DB68}" type="sibTrans" cxnId="{C080E23A-AB5E-4D76-8DAD-6681DEB49E65}">
      <dgm:prSet/>
      <dgm:spPr/>
      <dgm:t>
        <a:bodyPr/>
        <a:lstStyle/>
        <a:p>
          <a:endParaRPr lang="en-US"/>
        </a:p>
      </dgm:t>
    </dgm:pt>
    <dgm:pt modelId="{A33AC2D1-0CAA-4641-9604-8046EA5C2F14}">
      <dgm:prSet/>
      <dgm:spPr/>
      <dgm:t>
        <a:bodyPr/>
        <a:lstStyle/>
        <a:p>
          <a:r>
            <a:rPr lang="en-ID"/>
            <a:t>Kista endometriosis atau endometrioma </a:t>
          </a:r>
          <a:endParaRPr lang="en-US"/>
        </a:p>
      </dgm:t>
    </dgm:pt>
    <dgm:pt modelId="{8B8D1DA1-F8E6-4805-857F-FD223A16CC05}" type="parTrans" cxnId="{CE5C9ECE-6D91-4DDD-BE3F-357F7C3660BD}">
      <dgm:prSet/>
      <dgm:spPr/>
      <dgm:t>
        <a:bodyPr/>
        <a:lstStyle/>
        <a:p>
          <a:endParaRPr lang="en-US"/>
        </a:p>
      </dgm:t>
    </dgm:pt>
    <dgm:pt modelId="{14AC4080-CACC-42C4-A3D9-A79D7A9D3F78}" type="sibTrans" cxnId="{CE5C9ECE-6D91-4DDD-BE3F-357F7C3660BD}">
      <dgm:prSet/>
      <dgm:spPr/>
      <dgm:t>
        <a:bodyPr/>
        <a:lstStyle/>
        <a:p>
          <a:endParaRPr lang="en-US"/>
        </a:p>
      </dgm:t>
    </dgm:pt>
    <dgm:pt modelId="{84CC2BA4-B670-49FE-8537-B4422ADB01BC}">
      <dgm:prSet/>
      <dgm:spPr/>
      <dgm:t>
        <a:bodyPr/>
        <a:lstStyle/>
        <a:p>
          <a:r>
            <a:rPr lang="en-ID"/>
            <a:t>Lesi endometriosis berbentuk kista berisi cairan kecoklatan kental yang mengelompok pada permukaan peritoneum (fossa ovarium). Endometrioma terbentuk akibat invaginasi korteks ovarium setelah terjadi akumulasi debris darah haid. </a:t>
          </a:r>
          <a:endParaRPr lang="en-US"/>
        </a:p>
      </dgm:t>
    </dgm:pt>
    <dgm:pt modelId="{B0CA0798-C803-45E7-B70A-0A80A3EE2EE6}" type="parTrans" cxnId="{90537E7D-3A9B-4E19-AD19-2EF191B39997}">
      <dgm:prSet/>
      <dgm:spPr/>
      <dgm:t>
        <a:bodyPr/>
        <a:lstStyle/>
        <a:p>
          <a:endParaRPr lang="en-US"/>
        </a:p>
      </dgm:t>
    </dgm:pt>
    <dgm:pt modelId="{39CD3DF9-45AB-43D6-9F9B-60E8A6F3313C}" type="sibTrans" cxnId="{90537E7D-3A9B-4E19-AD19-2EF191B39997}">
      <dgm:prSet/>
      <dgm:spPr/>
      <dgm:t>
        <a:bodyPr/>
        <a:lstStyle/>
        <a:p>
          <a:endParaRPr lang="en-US"/>
        </a:p>
      </dgm:t>
    </dgm:pt>
    <dgm:pt modelId="{C8CB5BE3-89B5-44B7-AAFC-961683446490}">
      <dgm:prSet/>
      <dgm:spPr/>
      <dgm:t>
        <a:bodyPr/>
        <a:lstStyle/>
        <a:p>
          <a:r>
            <a:rPr lang="en-ID"/>
            <a:t>Deep infiltrating endometriosis atau lesi infiltrasi dalam </a:t>
          </a:r>
          <a:endParaRPr lang="en-US"/>
        </a:p>
      </dgm:t>
    </dgm:pt>
    <dgm:pt modelId="{0DB40114-D945-401B-98A1-00D7F7CD0FF0}" type="parTrans" cxnId="{7AAB1927-C14A-4C6B-B804-B3B2A9777BD7}">
      <dgm:prSet/>
      <dgm:spPr/>
      <dgm:t>
        <a:bodyPr/>
        <a:lstStyle/>
        <a:p>
          <a:endParaRPr lang="en-US"/>
        </a:p>
      </dgm:t>
    </dgm:pt>
    <dgm:pt modelId="{54D092A4-5CDE-415D-AFCC-4CB83540E260}" type="sibTrans" cxnId="{7AAB1927-C14A-4C6B-B804-B3B2A9777BD7}">
      <dgm:prSet/>
      <dgm:spPr/>
      <dgm:t>
        <a:bodyPr/>
        <a:lstStyle/>
        <a:p>
          <a:endParaRPr lang="en-US"/>
        </a:p>
      </dgm:t>
    </dgm:pt>
    <dgm:pt modelId="{B2DE90AF-BF6B-4BE8-B8AA-D3B519BBD519}">
      <dgm:prSet/>
      <dgm:spPr/>
      <dgm:t>
        <a:bodyPr/>
        <a:lstStyle/>
        <a:p>
          <a:r>
            <a:rPr lang="en-ID"/>
            <a:t>Lesi endometriosis melakukan infiltrasi lebih dari 5 mm di bawah permukaan peritoneum, dapat juga penetrasi atau melekat pada struktur lain, misalnya kandung kencing, usus, ureter dan vagina.</a:t>
          </a:r>
          <a:endParaRPr lang="en-US"/>
        </a:p>
      </dgm:t>
    </dgm:pt>
    <dgm:pt modelId="{AB04AC0B-C6F5-4A47-A4A1-6E69CD926795}" type="parTrans" cxnId="{2C11D3F7-4828-4918-80F3-2F8003A5D846}">
      <dgm:prSet/>
      <dgm:spPr/>
      <dgm:t>
        <a:bodyPr/>
        <a:lstStyle/>
        <a:p>
          <a:endParaRPr lang="en-US"/>
        </a:p>
      </dgm:t>
    </dgm:pt>
    <dgm:pt modelId="{F69562F1-AC2C-4593-9040-AA87A12BA595}" type="sibTrans" cxnId="{2C11D3F7-4828-4918-80F3-2F8003A5D846}">
      <dgm:prSet/>
      <dgm:spPr/>
      <dgm:t>
        <a:bodyPr/>
        <a:lstStyle/>
        <a:p>
          <a:endParaRPr lang="en-US"/>
        </a:p>
      </dgm:t>
    </dgm:pt>
    <dgm:pt modelId="{9E94AD13-0780-4256-A4BE-65DD616B1104}" type="pres">
      <dgm:prSet presAssocID="{D55111FB-0DBD-402A-B853-56974BDB3D2F}" presName="vert0" presStyleCnt="0">
        <dgm:presLayoutVars>
          <dgm:dir/>
          <dgm:animOne val="branch"/>
          <dgm:animLvl val="lvl"/>
        </dgm:presLayoutVars>
      </dgm:prSet>
      <dgm:spPr/>
    </dgm:pt>
    <dgm:pt modelId="{E508194C-ABF5-4D4C-923B-08FC7552EA97}" type="pres">
      <dgm:prSet presAssocID="{AF0918AC-2ED4-47CC-AD1C-7B84298A1A42}" presName="thickLine" presStyleLbl="alignNode1" presStyleIdx="0" presStyleCnt="3"/>
      <dgm:spPr/>
    </dgm:pt>
    <dgm:pt modelId="{363C306C-FB16-445D-9B04-83FF0857BCB2}" type="pres">
      <dgm:prSet presAssocID="{AF0918AC-2ED4-47CC-AD1C-7B84298A1A42}" presName="horz1" presStyleCnt="0"/>
      <dgm:spPr/>
    </dgm:pt>
    <dgm:pt modelId="{55649433-DF67-4815-AC52-0222C9D22664}" type="pres">
      <dgm:prSet presAssocID="{AF0918AC-2ED4-47CC-AD1C-7B84298A1A42}" presName="tx1" presStyleLbl="revTx" presStyleIdx="0" presStyleCnt="6"/>
      <dgm:spPr/>
    </dgm:pt>
    <dgm:pt modelId="{A8DF5C25-F53C-4465-8FDE-784AAD66BFBA}" type="pres">
      <dgm:prSet presAssocID="{AF0918AC-2ED4-47CC-AD1C-7B84298A1A42}" presName="vert1" presStyleCnt="0"/>
      <dgm:spPr/>
    </dgm:pt>
    <dgm:pt modelId="{8C6F4B56-94DE-44D1-8FB4-029C53032EEA}" type="pres">
      <dgm:prSet presAssocID="{B0C625D4-D09F-464D-92AB-6A0C26B10766}" presName="vertSpace2a" presStyleCnt="0"/>
      <dgm:spPr/>
    </dgm:pt>
    <dgm:pt modelId="{E2391E32-4A76-482B-A47B-A4E8859FE2BD}" type="pres">
      <dgm:prSet presAssocID="{B0C625D4-D09F-464D-92AB-6A0C26B10766}" presName="horz2" presStyleCnt="0"/>
      <dgm:spPr/>
    </dgm:pt>
    <dgm:pt modelId="{A080C78F-6CBC-4FDA-ABC7-28A867BBF38B}" type="pres">
      <dgm:prSet presAssocID="{B0C625D4-D09F-464D-92AB-6A0C26B10766}" presName="horzSpace2" presStyleCnt="0"/>
      <dgm:spPr/>
    </dgm:pt>
    <dgm:pt modelId="{2BB87E81-ED23-41DA-80CE-3B8EBD527D53}" type="pres">
      <dgm:prSet presAssocID="{B0C625D4-D09F-464D-92AB-6A0C26B10766}" presName="tx2" presStyleLbl="revTx" presStyleIdx="1" presStyleCnt="6"/>
      <dgm:spPr/>
    </dgm:pt>
    <dgm:pt modelId="{71B8197F-2C12-492A-B135-A50584D1F5B2}" type="pres">
      <dgm:prSet presAssocID="{B0C625D4-D09F-464D-92AB-6A0C26B10766}" presName="vert2" presStyleCnt="0"/>
      <dgm:spPr/>
    </dgm:pt>
    <dgm:pt modelId="{ECE73EB9-BCB6-4C90-AED6-BD01FC92F100}" type="pres">
      <dgm:prSet presAssocID="{B0C625D4-D09F-464D-92AB-6A0C26B10766}" presName="thinLine2b" presStyleLbl="callout" presStyleIdx="0" presStyleCnt="3"/>
      <dgm:spPr/>
    </dgm:pt>
    <dgm:pt modelId="{E54295A1-8957-4DCD-BA79-41E93C867931}" type="pres">
      <dgm:prSet presAssocID="{B0C625D4-D09F-464D-92AB-6A0C26B10766}" presName="vertSpace2b" presStyleCnt="0"/>
      <dgm:spPr/>
    </dgm:pt>
    <dgm:pt modelId="{C5E07811-383B-4A53-B390-48A9E539DD24}" type="pres">
      <dgm:prSet presAssocID="{A33AC2D1-0CAA-4641-9604-8046EA5C2F14}" presName="thickLine" presStyleLbl="alignNode1" presStyleIdx="1" presStyleCnt="3"/>
      <dgm:spPr/>
    </dgm:pt>
    <dgm:pt modelId="{A0615E6F-D948-4818-AE00-025D46F37022}" type="pres">
      <dgm:prSet presAssocID="{A33AC2D1-0CAA-4641-9604-8046EA5C2F14}" presName="horz1" presStyleCnt="0"/>
      <dgm:spPr/>
    </dgm:pt>
    <dgm:pt modelId="{0D30D1DB-5FAB-4CF9-8867-0EDEA1C1FE9C}" type="pres">
      <dgm:prSet presAssocID="{A33AC2D1-0CAA-4641-9604-8046EA5C2F14}" presName="tx1" presStyleLbl="revTx" presStyleIdx="2" presStyleCnt="6"/>
      <dgm:spPr/>
    </dgm:pt>
    <dgm:pt modelId="{E1E80A37-9716-4600-9521-D0BCF72C7D37}" type="pres">
      <dgm:prSet presAssocID="{A33AC2D1-0CAA-4641-9604-8046EA5C2F14}" presName="vert1" presStyleCnt="0"/>
      <dgm:spPr/>
    </dgm:pt>
    <dgm:pt modelId="{4C8975A8-BF0A-4CFC-A9F5-4BD0842A38FB}" type="pres">
      <dgm:prSet presAssocID="{84CC2BA4-B670-49FE-8537-B4422ADB01BC}" presName="vertSpace2a" presStyleCnt="0"/>
      <dgm:spPr/>
    </dgm:pt>
    <dgm:pt modelId="{2A86FF39-4F96-4BB4-88C4-D79016F7B550}" type="pres">
      <dgm:prSet presAssocID="{84CC2BA4-B670-49FE-8537-B4422ADB01BC}" presName="horz2" presStyleCnt="0"/>
      <dgm:spPr/>
    </dgm:pt>
    <dgm:pt modelId="{5896551C-6BF5-4ACA-8641-D9961B791AD6}" type="pres">
      <dgm:prSet presAssocID="{84CC2BA4-B670-49FE-8537-B4422ADB01BC}" presName="horzSpace2" presStyleCnt="0"/>
      <dgm:spPr/>
    </dgm:pt>
    <dgm:pt modelId="{C690CD73-9B60-4641-9D64-72D8B290EC22}" type="pres">
      <dgm:prSet presAssocID="{84CC2BA4-B670-49FE-8537-B4422ADB01BC}" presName="tx2" presStyleLbl="revTx" presStyleIdx="3" presStyleCnt="6"/>
      <dgm:spPr/>
    </dgm:pt>
    <dgm:pt modelId="{E2B8EB5D-D5BE-48DA-9DB5-D723424288EF}" type="pres">
      <dgm:prSet presAssocID="{84CC2BA4-B670-49FE-8537-B4422ADB01BC}" presName="vert2" presStyleCnt="0"/>
      <dgm:spPr/>
    </dgm:pt>
    <dgm:pt modelId="{2F02600A-2C4B-43F6-8845-ACAC9E3357CD}" type="pres">
      <dgm:prSet presAssocID="{84CC2BA4-B670-49FE-8537-B4422ADB01BC}" presName="thinLine2b" presStyleLbl="callout" presStyleIdx="1" presStyleCnt="3"/>
      <dgm:spPr/>
    </dgm:pt>
    <dgm:pt modelId="{BA1C9BD1-046F-4C41-883F-BE5763B7F51B}" type="pres">
      <dgm:prSet presAssocID="{84CC2BA4-B670-49FE-8537-B4422ADB01BC}" presName="vertSpace2b" presStyleCnt="0"/>
      <dgm:spPr/>
    </dgm:pt>
    <dgm:pt modelId="{236238CC-20AB-4D9E-8157-2706BC2DCF77}" type="pres">
      <dgm:prSet presAssocID="{C8CB5BE3-89B5-44B7-AAFC-961683446490}" presName="thickLine" presStyleLbl="alignNode1" presStyleIdx="2" presStyleCnt="3"/>
      <dgm:spPr/>
    </dgm:pt>
    <dgm:pt modelId="{BA1580E6-25C8-4B74-A82F-24F106E0921D}" type="pres">
      <dgm:prSet presAssocID="{C8CB5BE3-89B5-44B7-AAFC-961683446490}" presName="horz1" presStyleCnt="0"/>
      <dgm:spPr/>
    </dgm:pt>
    <dgm:pt modelId="{01FD2CDB-4E9E-469B-87F7-661F89CC6427}" type="pres">
      <dgm:prSet presAssocID="{C8CB5BE3-89B5-44B7-AAFC-961683446490}" presName="tx1" presStyleLbl="revTx" presStyleIdx="4" presStyleCnt="6"/>
      <dgm:spPr/>
    </dgm:pt>
    <dgm:pt modelId="{17432F45-ADEF-4B93-9534-2F297A3596AC}" type="pres">
      <dgm:prSet presAssocID="{C8CB5BE3-89B5-44B7-AAFC-961683446490}" presName="vert1" presStyleCnt="0"/>
      <dgm:spPr/>
    </dgm:pt>
    <dgm:pt modelId="{B415E18B-2149-4FBE-9C19-8640F6308B02}" type="pres">
      <dgm:prSet presAssocID="{B2DE90AF-BF6B-4BE8-B8AA-D3B519BBD519}" presName="vertSpace2a" presStyleCnt="0"/>
      <dgm:spPr/>
    </dgm:pt>
    <dgm:pt modelId="{9E9943D1-D1A8-4391-839D-0259613D7E0C}" type="pres">
      <dgm:prSet presAssocID="{B2DE90AF-BF6B-4BE8-B8AA-D3B519BBD519}" presName="horz2" presStyleCnt="0"/>
      <dgm:spPr/>
    </dgm:pt>
    <dgm:pt modelId="{0B162A75-81D2-4B9F-97E0-DF1C5E716ECA}" type="pres">
      <dgm:prSet presAssocID="{B2DE90AF-BF6B-4BE8-B8AA-D3B519BBD519}" presName="horzSpace2" presStyleCnt="0"/>
      <dgm:spPr/>
    </dgm:pt>
    <dgm:pt modelId="{67833AFE-B808-4FBE-A702-8823B9C43BA3}" type="pres">
      <dgm:prSet presAssocID="{B2DE90AF-BF6B-4BE8-B8AA-D3B519BBD519}" presName="tx2" presStyleLbl="revTx" presStyleIdx="5" presStyleCnt="6"/>
      <dgm:spPr/>
    </dgm:pt>
    <dgm:pt modelId="{EFC7DFA2-DB4F-4D0F-8589-4AB7CB0F4C41}" type="pres">
      <dgm:prSet presAssocID="{B2DE90AF-BF6B-4BE8-B8AA-D3B519BBD519}" presName="vert2" presStyleCnt="0"/>
      <dgm:spPr/>
    </dgm:pt>
    <dgm:pt modelId="{7B8D9EFD-D609-4493-BC43-07833AB140DA}" type="pres">
      <dgm:prSet presAssocID="{B2DE90AF-BF6B-4BE8-B8AA-D3B519BBD519}" presName="thinLine2b" presStyleLbl="callout" presStyleIdx="2" presStyleCnt="3"/>
      <dgm:spPr/>
    </dgm:pt>
    <dgm:pt modelId="{3E9DF4D1-F99B-41AB-AC54-5A89A4C7B638}" type="pres">
      <dgm:prSet presAssocID="{B2DE90AF-BF6B-4BE8-B8AA-D3B519BBD519}" presName="vertSpace2b" presStyleCnt="0"/>
      <dgm:spPr/>
    </dgm:pt>
  </dgm:ptLst>
  <dgm:cxnLst>
    <dgm:cxn modelId="{7AAB1927-C14A-4C6B-B804-B3B2A9777BD7}" srcId="{D55111FB-0DBD-402A-B853-56974BDB3D2F}" destId="{C8CB5BE3-89B5-44B7-AAFC-961683446490}" srcOrd="2" destOrd="0" parTransId="{0DB40114-D945-401B-98A1-00D7F7CD0FF0}" sibTransId="{54D092A4-5CDE-415D-AFCC-4CB83540E260}"/>
    <dgm:cxn modelId="{96420529-23E5-42BC-B160-7DD2BBE4EF5E}" type="presOf" srcId="{B0C625D4-D09F-464D-92AB-6A0C26B10766}" destId="{2BB87E81-ED23-41DA-80CE-3B8EBD527D53}" srcOrd="0" destOrd="0" presId="urn:microsoft.com/office/officeart/2008/layout/LinedList"/>
    <dgm:cxn modelId="{C080E23A-AB5E-4D76-8DAD-6681DEB49E65}" srcId="{AF0918AC-2ED4-47CC-AD1C-7B84298A1A42}" destId="{B0C625D4-D09F-464D-92AB-6A0C26B10766}" srcOrd="0" destOrd="0" parTransId="{4B69AC73-3476-4FC9-8F97-B38688CA2430}" sibTransId="{6DF83CF5-9CF3-4F28-86BF-6EDCB609DB68}"/>
    <dgm:cxn modelId="{4CC9DD5C-7EFA-4A93-8C2F-66337831D87A}" type="presOf" srcId="{84CC2BA4-B670-49FE-8537-B4422ADB01BC}" destId="{C690CD73-9B60-4641-9D64-72D8B290EC22}" srcOrd="0" destOrd="0" presId="urn:microsoft.com/office/officeart/2008/layout/LinedList"/>
    <dgm:cxn modelId="{9A024470-587A-4E2C-BE17-002126369AB8}" type="presOf" srcId="{D55111FB-0DBD-402A-B853-56974BDB3D2F}" destId="{9E94AD13-0780-4256-A4BE-65DD616B1104}" srcOrd="0" destOrd="0" presId="urn:microsoft.com/office/officeart/2008/layout/LinedList"/>
    <dgm:cxn modelId="{FCE4DE70-5DE7-455F-BEA9-B93AE5F75A05}" srcId="{D55111FB-0DBD-402A-B853-56974BDB3D2F}" destId="{AF0918AC-2ED4-47CC-AD1C-7B84298A1A42}" srcOrd="0" destOrd="0" parTransId="{51670C3F-6CBC-420C-88D8-F0872D561C3C}" sibTransId="{086AF495-6A26-487F-B3CE-2F38B852B5C3}"/>
    <dgm:cxn modelId="{D90CC652-E381-4B79-8448-83FA44020CC4}" type="presOf" srcId="{A33AC2D1-0CAA-4641-9604-8046EA5C2F14}" destId="{0D30D1DB-5FAB-4CF9-8867-0EDEA1C1FE9C}" srcOrd="0" destOrd="0" presId="urn:microsoft.com/office/officeart/2008/layout/LinedList"/>
    <dgm:cxn modelId="{90537E7D-3A9B-4E19-AD19-2EF191B39997}" srcId="{A33AC2D1-0CAA-4641-9604-8046EA5C2F14}" destId="{84CC2BA4-B670-49FE-8537-B4422ADB01BC}" srcOrd="0" destOrd="0" parTransId="{B0CA0798-C803-45E7-B70A-0A80A3EE2EE6}" sibTransId="{39CD3DF9-45AB-43D6-9F9B-60E8A6F3313C}"/>
    <dgm:cxn modelId="{8810E58A-72AD-4EB8-96F4-DB1F74E534FE}" type="presOf" srcId="{AF0918AC-2ED4-47CC-AD1C-7B84298A1A42}" destId="{55649433-DF67-4815-AC52-0222C9D22664}" srcOrd="0" destOrd="0" presId="urn:microsoft.com/office/officeart/2008/layout/LinedList"/>
    <dgm:cxn modelId="{B63AC08D-FC90-49FA-89D2-3302CB44BF5E}" type="presOf" srcId="{C8CB5BE3-89B5-44B7-AAFC-961683446490}" destId="{01FD2CDB-4E9E-469B-87F7-661F89CC6427}" srcOrd="0" destOrd="0" presId="urn:microsoft.com/office/officeart/2008/layout/LinedList"/>
    <dgm:cxn modelId="{015622BD-4CDD-4015-A124-9EA23A543A4A}" type="presOf" srcId="{B2DE90AF-BF6B-4BE8-B8AA-D3B519BBD519}" destId="{67833AFE-B808-4FBE-A702-8823B9C43BA3}" srcOrd="0" destOrd="0" presId="urn:microsoft.com/office/officeart/2008/layout/LinedList"/>
    <dgm:cxn modelId="{CE5C9ECE-6D91-4DDD-BE3F-357F7C3660BD}" srcId="{D55111FB-0DBD-402A-B853-56974BDB3D2F}" destId="{A33AC2D1-0CAA-4641-9604-8046EA5C2F14}" srcOrd="1" destOrd="0" parTransId="{8B8D1DA1-F8E6-4805-857F-FD223A16CC05}" sibTransId="{14AC4080-CACC-42C4-A3D9-A79D7A9D3F78}"/>
    <dgm:cxn modelId="{2C11D3F7-4828-4918-80F3-2F8003A5D846}" srcId="{C8CB5BE3-89B5-44B7-AAFC-961683446490}" destId="{B2DE90AF-BF6B-4BE8-B8AA-D3B519BBD519}" srcOrd="0" destOrd="0" parTransId="{AB04AC0B-C6F5-4A47-A4A1-6E69CD926795}" sibTransId="{F69562F1-AC2C-4593-9040-AA87A12BA595}"/>
    <dgm:cxn modelId="{5E23F91D-739B-4746-AE76-5589500A16C3}" type="presParOf" srcId="{9E94AD13-0780-4256-A4BE-65DD616B1104}" destId="{E508194C-ABF5-4D4C-923B-08FC7552EA97}" srcOrd="0" destOrd="0" presId="urn:microsoft.com/office/officeart/2008/layout/LinedList"/>
    <dgm:cxn modelId="{7C3A3E40-86A2-44CD-9DB8-27DF028F08F0}" type="presParOf" srcId="{9E94AD13-0780-4256-A4BE-65DD616B1104}" destId="{363C306C-FB16-445D-9B04-83FF0857BCB2}" srcOrd="1" destOrd="0" presId="urn:microsoft.com/office/officeart/2008/layout/LinedList"/>
    <dgm:cxn modelId="{F788DF3B-E5B6-4AB5-BA04-23B8B211D2BB}" type="presParOf" srcId="{363C306C-FB16-445D-9B04-83FF0857BCB2}" destId="{55649433-DF67-4815-AC52-0222C9D22664}" srcOrd="0" destOrd="0" presId="urn:microsoft.com/office/officeart/2008/layout/LinedList"/>
    <dgm:cxn modelId="{162FCD76-291F-4065-8B2F-126F99F82D8B}" type="presParOf" srcId="{363C306C-FB16-445D-9B04-83FF0857BCB2}" destId="{A8DF5C25-F53C-4465-8FDE-784AAD66BFBA}" srcOrd="1" destOrd="0" presId="urn:microsoft.com/office/officeart/2008/layout/LinedList"/>
    <dgm:cxn modelId="{66C6CEEA-4034-4574-B984-A097141FEA08}" type="presParOf" srcId="{A8DF5C25-F53C-4465-8FDE-784AAD66BFBA}" destId="{8C6F4B56-94DE-44D1-8FB4-029C53032EEA}" srcOrd="0" destOrd="0" presId="urn:microsoft.com/office/officeart/2008/layout/LinedList"/>
    <dgm:cxn modelId="{542BBB15-A49B-4B67-B45B-15D286820E81}" type="presParOf" srcId="{A8DF5C25-F53C-4465-8FDE-784AAD66BFBA}" destId="{E2391E32-4A76-482B-A47B-A4E8859FE2BD}" srcOrd="1" destOrd="0" presId="urn:microsoft.com/office/officeart/2008/layout/LinedList"/>
    <dgm:cxn modelId="{9B497993-E1DE-45B0-B0BB-8E7AF93D8FC4}" type="presParOf" srcId="{E2391E32-4A76-482B-A47B-A4E8859FE2BD}" destId="{A080C78F-6CBC-4FDA-ABC7-28A867BBF38B}" srcOrd="0" destOrd="0" presId="urn:microsoft.com/office/officeart/2008/layout/LinedList"/>
    <dgm:cxn modelId="{AEB15613-974F-491D-B7D9-0CD59651BA78}" type="presParOf" srcId="{E2391E32-4A76-482B-A47B-A4E8859FE2BD}" destId="{2BB87E81-ED23-41DA-80CE-3B8EBD527D53}" srcOrd="1" destOrd="0" presId="urn:microsoft.com/office/officeart/2008/layout/LinedList"/>
    <dgm:cxn modelId="{6FD0B5E9-D538-4830-9D4F-040A0ED01CB1}" type="presParOf" srcId="{E2391E32-4A76-482B-A47B-A4E8859FE2BD}" destId="{71B8197F-2C12-492A-B135-A50584D1F5B2}" srcOrd="2" destOrd="0" presId="urn:microsoft.com/office/officeart/2008/layout/LinedList"/>
    <dgm:cxn modelId="{91634865-A23D-4099-81EE-3ACBF1A06580}" type="presParOf" srcId="{A8DF5C25-F53C-4465-8FDE-784AAD66BFBA}" destId="{ECE73EB9-BCB6-4C90-AED6-BD01FC92F100}" srcOrd="2" destOrd="0" presId="urn:microsoft.com/office/officeart/2008/layout/LinedList"/>
    <dgm:cxn modelId="{A5407D7B-7879-4B1C-B6AB-72A055E7E097}" type="presParOf" srcId="{A8DF5C25-F53C-4465-8FDE-784AAD66BFBA}" destId="{E54295A1-8957-4DCD-BA79-41E93C867931}" srcOrd="3" destOrd="0" presId="urn:microsoft.com/office/officeart/2008/layout/LinedList"/>
    <dgm:cxn modelId="{27B16F33-1133-471F-AB45-DB9C032D01EB}" type="presParOf" srcId="{9E94AD13-0780-4256-A4BE-65DD616B1104}" destId="{C5E07811-383B-4A53-B390-48A9E539DD24}" srcOrd="2" destOrd="0" presId="urn:microsoft.com/office/officeart/2008/layout/LinedList"/>
    <dgm:cxn modelId="{FB82D050-4591-463F-9085-749FDA04F849}" type="presParOf" srcId="{9E94AD13-0780-4256-A4BE-65DD616B1104}" destId="{A0615E6F-D948-4818-AE00-025D46F37022}" srcOrd="3" destOrd="0" presId="urn:microsoft.com/office/officeart/2008/layout/LinedList"/>
    <dgm:cxn modelId="{EA7F9929-0C7C-4095-8ABB-1C87954C7E21}" type="presParOf" srcId="{A0615E6F-D948-4818-AE00-025D46F37022}" destId="{0D30D1DB-5FAB-4CF9-8867-0EDEA1C1FE9C}" srcOrd="0" destOrd="0" presId="urn:microsoft.com/office/officeart/2008/layout/LinedList"/>
    <dgm:cxn modelId="{9BC0BD6B-DA34-47FA-A7A2-6300FE0E4BB2}" type="presParOf" srcId="{A0615E6F-D948-4818-AE00-025D46F37022}" destId="{E1E80A37-9716-4600-9521-D0BCF72C7D37}" srcOrd="1" destOrd="0" presId="urn:microsoft.com/office/officeart/2008/layout/LinedList"/>
    <dgm:cxn modelId="{2127D9D5-EF6F-402D-8459-76853706162E}" type="presParOf" srcId="{E1E80A37-9716-4600-9521-D0BCF72C7D37}" destId="{4C8975A8-BF0A-4CFC-A9F5-4BD0842A38FB}" srcOrd="0" destOrd="0" presId="urn:microsoft.com/office/officeart/2008/layout/LinedList"/>
    <dgm:cxn modelId="{E877D685-5D67-473A-8677-8527E3993952}" type="presParOf" srcId="{E1E80A37-9716-4600-9521-D0BCF72C7D37}" destId="{2A86FF39-4F96-4BB4-88C4-D79016F7B550}" srcOrd="1" destOrd="0" presId="urn:microsoft.com/office/officeart/2008/layout/LinedList"/>
    <dgm:cxn modelId="{792506AA-C683-41E8-90B2-045B36C48C20}" type="presParOf" srcId="{2A86FF39-4F96-4BB4-88C4-D79016F7B550}" destId="{5896551C-6BF5-4ACA-8641-D9961B791AD6}" srcOrd="0" destOrd="0" presId="urn:microsoft.com/office/officeart/2008/layout/LinedList"/>
    <dgm:cxn modelId="{DC97FB23-BC09-4640-9A85-1351FC829C11}" type="presParOf" srcId="{2A86FF39-4F96-4BB4-88C4-D79016F7B550}" destId="{C690CD73-9B60-4641-9D64-72D8B290EC22}" srcOrd="1" destOrd="0" presId="urn:microsoft.com/office/officeart/2008/layout/LinedList"/>
    <dgm:cxn modelId="{22C5EE7B-3AA0-41D1-AAED-B342C17746F2}" type="presParOf" srcId="{2A86FF39-4F96-4BB4-88C4-D79016F7B550}" destId="{E2B8EB5D-D5BE-48DA-9DB5-D723424288EF}" srcOrd="2" destOrd="0" presId="urn:microsoft.com/office/officeart/2008/layout/LinedList"/>
    <dgm:cxn modelId="{AA8243F3-1A35-48C5-9DD4-7867ECE025A7}" type="presParOf" srcId="{E1E80A37-9716-4600-9521-D0BCF72C7D37}" destId="{2F02600A-2C4B-43F6-8845-ACAC9E3357CD}" srcOrd="2" destOrd="0" presId="urn:microsoft.com/office/officeart/2008/layout/LinedList"/>
    <dgm:cxn modelId="{11C50362-233C-4181-96B7-994E0B645853}" type="presParOf" srcId="{E1E80A37-9716-4600-9521-D0BCF72C7D37}" destId="{BA1C9BD1-046F-4C41-883F-BE5763B7F51B}" srcOrd="3" destOrd="0" presId="urn:microsoft.com/office/officeart/2008/layout/LinedList"/>
    <dgm:cxn modelId="{82A674C7-9EEF-4415-9381-91FB02419F18}" type="presParOf" srcId="{9E94AD13-0780-4256-A4BE-65DD616B1104}" destId="{236238CC-20AB-4D9E-8157-2706BC2DCF77}" srcOrd="4" destOrd="0" presId="urn:microsoft.com/office/officeart/2008/layout/LinedList"/>
    <dgm:cxn modelId="{C479F156-3D02-4514-8844-B5A144566CA4}" type="presParOf" srcId="{9E94AD13-0780-4256-A4BE-65DD616B1104}" destId="{BA1580E6-25C8-4B74-A82F-24F106E0921D}" srcOrd="5" destOrd="0" presId="urn:microsoft.com/office/officeart/2008/layout/LinedList"/>
    <dgm:cxn modelId="{209BF074-26BF-4CB7-A4FB-E683885C3A83}" type="presParOf" srcId="{BA1580E6-25C8-4B74-A82F-24F106E0921D}" destId="{01FD2CDB-4E9E-469B-87F7-661F89CC6427}" srcOrd="0" destOrd="0" presId="urn:microsoft.com/office/officeart/2008/layout/LinedList"/>
    <dgm:cxn modelId="{00FA411C-184A-4F22-AA03-70470493BD30}" type="presParOf" srcId="{BA1580E6-25C8-4B74-A82F-24F106E0921D}" destId="{17432F45-ADEF-4B93-9534-2F297A3596AC}" srcOrd="1" destOrd="0" presId="urn:microsoft.com/office/officeart/2008/layout/LinedList"/>
    <dgm:cxn modelId="{CF29C497-B5E2-4EAB-9FA2-FF8E3D2D9045}" type="presParOf" srcId="{17432F45-ADEF-4B93-9534-2F297A3596AC}" destId="{B415E18B-2149-4FBE-9C19-8640F6308B02}" srcOrd="0" destOrd="0" presId="urn:microsoft.com/office/officeart/2008/layout/LinedList"/>
    <dgm:cxn modelId="{92ADEA67-6CB0-4C44-871D-47D2FEAFCF07}" type="presParOf" srcId="{17432F45-ADEF-4B93-9534-2F297A3596AC}" destId="{9E9943D1-D1A8-4391-839D-0259613D7E0C}" srcOrd="1" destOrd="0" presId="urn:microsoft.com/office/officeart/2008/layout/LinedList"/>
    <dgm:cxn modelId="{CDF3A0B5-08F4-46AE-AD85-CC997D9A26B3}" type="presParOf" srcId="{9E9943D1-D1A8-4391-839D-0259613D7E0C}" destId="{0B162A75-81D2-4B9F-97E0-DF1C5E716ECA}" srcOrd="0" destOrd="0" presId="urn:microsoft.com/office/officeart/2008/layout/LinedList"/>
    <dgm:cxn modelId="{6EA4E4FE-A471-4DD6-8163-CB935533E450}" type="presParOf" srcId="{9E9943D1-D1A8-4391-839D-0259613D7E0C}" destId="{67833AFE-B808-4FBE-A702-8823B9C43BA3}" srcOrd="1" destOrd="0" presId="urn:microsoft.com/office/officeart/2008/layout/LinedList"/>
    <dgm:cxn modelId="{5E7DFDCA-783C-41B8-B243-E8400B44EDEB}" type="presParOf" srcId="{9E9943D1-D1A8-4391-839D-0259613D7E0C}" destId="{EFC7DFA2-DB4F-4D0F-8589-4AB7CB0F4C41}" srcOrd="2" destOrd="0" presId="urn:microsoft.com/office/officeart/2008/layout/LinedList"/>
    <dgm:cxn modelId="{3C738A74-ABA2-4934-B30E-665D639A1130}" type="presParOf" srcId="{17432F45-ADEF-4B93-9534-2F297A3596AC}" destId="{7B8D9EFD-D609-4493-BC43-07833AB140DA}" srcOrd="2" destOrd="0" presId="urn:microsoft.com/office/officeart/2008/layout/LinedList"/>
    <dgm:cxn modelId="{271FC151-A18E-4371-91A2-2101E7B0E637}" type="presParOf" srcId="{17432F45-ADEF-4B93-9534-2F297A3596AC}" destId="{3E9DF4D1-F99B-41AB-AC54-5A89A4C7B638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8FC61A4-80B7-4BCF-B8BF-1A9BC26530DE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C5E443D-0B2F-436B-A9D7-39AF7988EC48}">
      <dgm:prSet/>
      <dgm:spPr/>
      <dgm:t>
        <a:bodyPr/>
        <a:lstStyle/>
        <a:p>
          <a:r>
            <a:rPr lang="en-ID"/>
            <a:t>pemberian pil kontrasepsi kombinasi selama tiga bulan secara kontinu atau progestogen selama tiga bulan</a:t>
          </a:r>
          <a:endParaRPr lang="en-US"/>
        </a:p>
      </dgm:t>
    </dgm:pt>
    <dgm:pt modelId="{154A4852-A65B-4634-8B94-CE72E77B9642}" type="parTrans" cxnId="{8DC4EA10-41B6-417B-AA73-243FD0073A41}">
      <dgm:prSet/>
      <dgm:spPr/>
      <dgm:t>
        <a:bodyPr/>
        <a:lstStyle/>
        <a:p>
          <a:endParaRPr lang="en-US"/>
        </a:p>
      </dgm:t>
    </dgm:pt>
    <dgm:pt modelId="{371FF7EF-90A7-47CD-BBD6-9D55082158FB}" type="sibTrans" cxnId="{8DC4EA10-41B6-417B-AA73-243FD0073A41}">
      <dgm:prSet/>
      <dgm:spPr/>
      <dgm:t>
        <a:bodyPr/>
        <a:lstStyle/>
        <a:p>
          <a:endParaRPr lang="en-US"/>
        </a:p>
      </dgm:t>
    </dgm:pt>
    <dgm:pt modelId="{10F951BE-66E9-43CC-88BE-1A43DA75AB54}">
      <dgm:prSet/>
      <dgm:spPr/>
      <dgm:t>
        <a:bodyPr/>
        <a:lstStyle/>
        <a:p>
          <a:r>
            <a:rPr lang="en-ID"/>
            <a:t>misal: medroksi progesteron asetat 100 mg/ hari.</a:t>
          </a:r>
          <a:endParaRPr lang="en-US"/>
        </a:p>
      </dgm:t>
    </dgm:pt>
    <dgm:pt modelId="{27F8DF35-7A16-43AD-963F-9B044BB7F258}" type="parTrans" cxnId="{5CFFD13B-907B-4DF9-BD64-9118A91929EB}">
      <dgm:prSet/>
      <dgm:spPr/>
      <dgm:t>
        <a:bodyPr/>
        <a:lstStyle/>
        <a:p>
          <a:endParaRPr lang="en-US"/>
        </a:p>
      </dgm:t>
    </dgm:pt>
    <dgm:pt modelId="{93F1D4D3-5366-4368-A78B-FD6E9692EA9A}" type="sibTrans" cxnId="{5CFFD13B-907B-4DF9-BD64-9118A91929EB}">
      <dgm:prSet/>
      <dgm:spPr/>
      <dgm:t>
        <a:bodyPr/>
        <a:lstStyle/>
        <a:p>
          <a:endParaRPr lang="en-US"/>
        </a:p>
      </dgm:t>
    </dgm:pt>
    <dgm:pt modelId="{EE88DB2E-62F5-4DE7-ACB5-FACE61D5A16D}">
      <dgm:prSet/>
      <dgm:spPr/>
      <dgm:t>
        <a:bodyPr/>
        <a:lstStyle/>
        <a:p>
          <a:r>
            <a:rPr lang="en-ID"/>
            <a:t>Bila nyeri tidak hilang: </a:t>
          </a:r>
          <a:endParaRPr lang="en-US"/>
        </a:p>
      </dgm:t>
    </dgm:pt>
    <dgm:pt modelId="{B059B155-6B83-4E6E-A807-E2B44C24A83A}" type="parTrans" cxnId="{F1DB41E5-93C3-4D7E-BCCC-F8FEEAEED25E}">
      <dgm:prSet/>
      <dgm:spPr/>
      <dgm:t>
        <a:bodyPr/>
        <a:lstStyle/>
        <a:p>
          <a:endParaRPr lang="en-US"/>
        </a:p>
      </dgm:t>
    </dgm:pt>
    <dgm:pt modelId="{CAE6AE11-05D0-4A2E-930A-07BB322736FC}" type="sibTrans" cxnId="{F1DB41E5-93C3-4D7E-BCCC-F8FEEAEED25E}">
      <dgm:prSet/>
      <dgm:spPr/>
      <dgm:t>
        <a:bodyPr/>
        <a:lstStyle/>
        <a:p>
          <a:endParaRPr lang="en-US"/>
        </a:p>
      </dgm:t>
    </dgm:pt>
    <dgm:pt modelId="{9B8EE694-022B-4A34-B0EB-D5B918376C76}">
      <dgm:prSet/>
      <dgm:spPr/>
      <dgm:t>
        <a:bodyPr/>
        <a:lstStyle/>
        <a:p>
          <a:r>
            <a:rPr lang="en-ID"/>
            <a:t>lakukan laparoskopi, kerjakan ablasi atau eksisi lesi endometriosis serta biopsi. </a:t>
          </a:r>
          <a:endParaRPr lang="en-US"/>
        </a:p>
      </dgm:t>
    </dgm:pt>
    <dgm:pt modelId="{28A7949A-5279-47AF-95A4-02324AB1683E}" type="parTrans" cxnId="{06069C6E-50CC-41B7-BD7E-47A33BF73B1F}">
      <dgm:prSet/>
      <dgm:spPr/>
      <dgm:t>
        <a:bodyPr/>
        <a:lstStyle/>
        <a:p>
          <a:endParaRPr lang="en-US"/>
        </a:p>
      </dgm:t>
    </dgm:pt>
    <dgm:pt modelId="{A95ECB1F-40F8-4DE2-B748-45E79B85BD96}" type="sibTrans" cxnId="{06069C6E-50CC-41B7-BD7E-47A33BF73B1F}">
      <dgm:prSet/>
      <dgm:spPr/>
      <dgm:t>
        <a:bodyPr/>
        <a:lstStyle/>
        <a:p>
          <a:endParaRPr lang="en-US"/>
        </a:p>
      </dgm:t>
    </dgm:pt>
    <dgm:pt modelId="{67F175CA-67AD-4D63-ACE6-5BF343D39569}">
      <dgm:prSet/>
      <dgm:spPr/>
      <dgm:t>
        <a:bodyPr/>
        <a:lstStyle/>
        <a:p>
          <a:r>
            <a:rPr lang="en-ID"/>
            <a:t>Pengobatan dilanjutkan dengan memperhatikan usia penderita:</a:t>
          </a:r>
          <a:endParaRPr lang="en-US"/>
        </a:p>
      </dgm:t>
    </dgm:pt>
    <dgm:pt modelId="{1E41D3DD-8549-4977-B89F-0F71B679897A}" type="parTrans" cxnId="{FA3A35B2-3DC8-4AD7-BF73-0EEA3E9CA8B9}">
      <dgm:prSet/>
      <dgm:spPr/>
      <dgm:t>
        <a:bodyPr/>
        <a:lstStyle/>
        <a:p>
          <a:endParaRPr lang="en-US"/>
        </a:p>
      </dgm:t>
    </dgm:pt>
    <dgm:pt modelId="{CD80FF07-33B1-4B1F-9B9A-3CEDE669B02B}" type="sibTrans" cxnId="{FA3A35B2-3DC8-4AD7-BF73-0EEA3E9CA8B9}">
      <dgm:prSet/>
      <dgm:spPr/>
      <dgm:t>
        <a:bodyPr/>
        <a:lstStyle/>
        <a:p>
          <a:endParaRPr lang="en-US"/>
        </a:p>
      </dgm:t>
    </dgm:pt>
    <dgm:pt modelId="{0CF0BAD9-8EDE-4E3F-B0E5-3A14AB3901FD}">
      <dgm:prSet/>
      <dgm:spPr/>
      <dgm:t>
        <a:bodyPr/>
        <a:lstStyle/>
        <a:p>
          <a:r>
            <a:rPr lang="en-ID"/>
            <a:t>Usia ≤18 tahun: berikan pil kontrasepsi kombinasi secara kontinu.</a:t>
          </a:r>
          <a:endParaRPr lang="en-US"/>
        </a:p>
      </dgm:t>
    </dgm:pt>
    <dgm:pt modelId="{006243FF-667F-47A3-9960-13030FAD8A94}" type="parTrans" cxnId="{9A5D2086-C7F5-4994-80A8-14EF9B8CA864}">
      <dgm:prSet/>
      <dgm:spPr/>
      <dgm:t>
        <a:bodyPr/>
        <a:lstStyle/>
        <a:p>
          <a:endParaRPr lang="en-US"/>
        </a:p>
      </dgm:t>
    </dgm:pt>
    <dgm:pt modelId="{7DDB3938-9DFC-48E7-B0AE-24550D05F12E}" type="sibTrans" cxnId="{9A5D2086-C7F5-4994-80A8-14EF9B8CA864}">
      <dgm:prSet/>
      <dgm:spPr/>
      <dgm:t>
        <a:bodyPr/>
        <a:lstStyle/>
        <a:p>
          <a:endParaRPr lang="en-US"/>
        </a:p>
      </dgm:t>
    </dgm:pt>
    <dgm:pt modelId="{2A81AFED-E2FA-401E-AC99-2D62AA985690}">
      <dgm:prSet/>
      <dgm:spPr/>
      <dgm:t>
        <a:bodyPr/>
        <a:lstStyle/>
        <a:p>
          <a:r>
            <a:rPr lang="en-ID" dirty="0" err="1"/>
            <a:t>Usia</a:t>
          </a:r>
          <a:r>
            <a:rPr lang="en-ID" dirty="0"/>
            <a:t> &gt;18 </a:t>
          </a:r>
          <a:r>
            <a:rPr lang="en-ID" dirty="0" err="1"/>
            <a:t>tahun</a:t>
          </a:r>
          <a:r>
            <a:rPr lang="en-ID" dirty="0"/>
            <a:t>: </a:t>
          </a:r>
          <a:r>
            <a:rPr lang="en-ID" dirty="0" err="1"/>
            <a:t>berikan</a:t>
          </a:r>
          <a:r>
            <a:rPr lang="en-ID" dirty="0"/>
            <a:t> </a:t>
          </a:r>
          <a:r>
            <a:rPr lang="en-ID" dirty="0" err="1"/>
            <a:t>injeksi</a:t>
          </a:r>
          <a:r>
            <a:rPr lang="en-ID" dirty="0"/>
            <a:t> agonis GnRH </a:t>
          </a:r>
          <a:r>
            <a:rPr lang="en-ID" dirty="0" err="1"/>
            <a:t>selama</a:t>
          </a:r>
          <a:r>
            <a:rPr lang="en-ID" dirty="0"/>
            <a:t> 3−6 </a:t>
          </a:r>
          <a:r>
            <a:rPr lang="en-ID" dirty="0" err="1"/>
            <a:t>bulan</a:t>
          </a:r>
          <a:r>
            <a:rPr lang="en-ID" dirty="0"/>
            <a:t>. </a:t>
          </a:r>
          <a:endParaRPr lang="en-US" dirty="0"/>
        </a:p>
      </dgm:t>
    </dgm:pt>
    <dgm:pt modelId="{90FA662E-0019-47D1-87F1-A6226F4C8DE0}" type="parTrans" cxnId="{B8D55E60-F888-46DE-9AC8-F8844E307C38}">
      <dgm:prSet/>
      <dgm:spPr/>
      <dgm:t>
        <a:bodyPr/>
        <a:lstStyle/>
        <a:p>
          <a:endParaRPr lang="en-US"/>
        </a:p>
      </dgm:t>
    </dgm:pt>
    <dgm:pt modelId="{54476A06-6785-4B27-B027-A0279E301798}" type="sibTrans" cxnId="{B8D55E60-F888-46DE-9AC8-F8844E307C38}">
      <dgm:prSet/>
      <dgm:spPr/>
      <dgm:t>
        <a:bodyPr/>
        <a:lstStyle/>
        <a:p>
          <a:endParaRPr lang="en-US"/>
        </a:p>
      </dgm:t>
    </dgm:pt>
    <dgm:pt modelId="{956DE1CF-8269-4658-A2F7-09EEB0FED462}">
      <dgm:prSet/>
      <dgm:spPr/>
      <dgm:t>
        <a:bodyPr/>
        <a:lstStyle/>
        <a:p>
          <a:r>
            <a:rPr lang="en-ID"/>
            <a:t>Bila gagal atau tetap nyeri, pertimbangkan untuk dirujuk ke klinik spesialis/ subspesialis untuk mengatasi nyeri.</a:t>
          </a:r>
          <a:endParaRPr lang="en-US"/>
        </a:p>
      </dgm:t>
    </dgm:pt>
    <dgm:pt modelId="{70D05705-DF16-4C97-8775-BA436CA033D3}" type="parTrans" cxnId="{90D38965-A247-4EB7-8BD7-2BE203C87EFE}">
      <dgm:prSet/>
      <dgm:spPr/>
      <dgm:t>
        <a:bodyPr/>
        <a:lstStyle/>
        <a:p>
          <a:endParaRPr lang="en-US"/>
        </a:p>
      </dgm:t>
    </dgm:pt>
    <dgm:pt modelId="{F15189CB-263D-4E38-B5AF-5B6DF0BC8601}" type="sibTrans" cxnId="{90D38965-A247-4EB7-8BD7-2BE203C87EFE}">
      <dgm:prSet/>
      <dgm:spPr/>
      <dgm:t>
        <a:bodyPr/>
        <a:lstStyle/>
        <a:p>
          <a:endParaRPr lang="en-US"/>
        </a:p>
      </dgm:t>
    </dgm:pt>
    <dgm:pt modelId="{841DF855-C591-44AD-8385-7813AE8E1ED9}" type="pres">
      <dgm:prSet presAssocID="{08FC61A4-80B7-4BCF-B8BF-1A9BC26530DE}" presName="linear" presStyleCnt="0">
        <dgm:presLayoutVars>
          <dgm:animLvl val="lvl"/>
          <dgm:resizeHandles val="exact"/>
        </dgm:presLayoutVars>
      </dgm:prSet>
      <dgm:spPr/>
    </dgm:pt>
    <dgm:pt modelId="{D974156A-137D-424F-A74E-1CE5DCBA202E}" type="pres">
      <dgm:prSet presAssocID="{7C5E443D-0B2F-436B-A9D7-39AF7988EC48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855EDEA-1A06-479E-A28C-1D65ADB6BBC5}" type="pres">
      <dgm:prSet presAssocID="{7C5E443D-0B2F-436B-A9D7-39AF7988EC48}" presName="childText" presStyleLbl="revTx" presStyleIdx="0" presStyleCnt="3">
        <dgm:presLayoutVars>
          <dgm:bulletEnabled val="1"/>
        </dgm:presLayoutVars>
      </dgm:prSet>
      <dgm:spPr/>
    </dgm:pt>
    <dgm:pt modelId="{D884E16E-54CD-493B-BA0B-DADBAE378FEC}" type="pres">
      <dgm:prSet presAssocID="{EE88DB2E-62F5-4DE7-ACB5-FACE61D5A16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06FEFF1-BB56-41E9-8A9C-1EF897820638}" type="pres">
      <dgm:prSet presAssocID="{EE88DB2E-62F5-4DE7-ACB5-FACE61D5A16D}" presName="childText" presStyleLbl="revTx" presStyleIdx="1" presStyleCnt="3">
        <dgm:presLayoutVars>
          <dgm:bulletEnabled val="1"/>
        </dgm:presLayoutVars>
      </dgm:prSet>
      <dgm:spPr/>
    </dgm:pt>
    <dgm:pt modelId="{E1F48750-CEBB-4509-B7AF-C8BB70A1BBD3}" type="pres">
      <dgm:prSet presAssocID="{67F175CA-67AD-4D63-ACE6-5BF343D39569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B490DAF-52DF-4520-8177-049BF5CBAEB2}" type="pres">
      <dgm:prSet presAssocID="{67F175CA-67AD-4D63-ACE6-5BF343D39569}" presName="childText" presStyleLbl="revTx" presStyleIdx="2" presStyleCnt="3">
        <dgm:presLayoutVars>
          <dgm:bulletEnabled val="1"/>
        </dgm:presLayoutVars>
      </dgm:prSet>
      <dgm:spPr/>
    </dgm:pt>
    <dgm:pt modelId="{B4E6A642-7BEB-4534-B5C9-13FE4A26242C}" type="pres">
      <dgm:prSet presAssocID="{956DE1CF-8269-4658-A2F7-09EEB0FED462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8DC4EA10-41B6-417B-AA73-243FD0073A41}" srcId="{08FC61A4-80B7-4BCF-B8BF-1A9BC26530DE}" destId="{7C5E443D-0B2F-436B-A9D7-39AF7988EC48}" srcOrd="0" destOrd="0" parTransId="{154A4852-A65B-4634-8B94-CE72E77B9642}" sibTransId="{371FF7EF-90A7-47CD-BBD6-9D55082158FB}"/>
    <dgm:cxn modelId="{4F487612-149D-4DDB-8311-D4CE4CA20DF1}" type="presOf" srcId="{0CF0BAD9-8EDE-4E3F-B0E5-3A14AB3901FD}" destId="{DB490DAF-52DF-4520-8177-049BF5CBAEB2}" srcOrd="0" destOrd="0" presId="urn:microsoft.com/office/officeart/2005/8/layout/vList2"/>
    <dgm:cxn modelId="{835BAD1A-570C-4A6D-B40C-82ECAA93044F}" type="presOf" srcId="{9B8EE694-022B-4A34-B0EB-D5B918376C76}" destId="{306FEFF1-BB56-41E9-8A9C-1EF897820638}" srcOrd="0" destOrd="0" presId="urn:microsoft.com/office/officeart/2005/8/layout/vList2"/>
    <dgm:cxn modelId="{5CFFD13B-907B-4DF9-BD64-9118A91929EB}" srcId="{7C5E443D-0B2F-436B-A9D7-39AF7988EC48}" destId="{10F951BE-66E9-43CC-88BE-1A43DA75AB54}" srcOrd="0" destOrd="0" parTransId="{27F8DF35-7A16-43AD-963F-9B044BB7F258}" sibTransId="{93F1D4D3-5366-4368-A78B-FD6E9692EA9A}"/>
    <dgm:cxn modelId="{B8D55E60-F888-46DE-9AC8-F8844E307C38}" srcId="{67F175CA-67AD-4D63-ACE6-5BF343D39569}" destId="{2A81AFED-E2FA-401E-AC99-2D62AA985690}" srcOrd="1" destOrd="0" parTransId="{90FA662E-0019-47D1-87F1-A6226F4C8DE0}" sibTransId="{54476A06-6785-4B27-B027-A0279E301798}"/>
    <dgm:cxn modelId="{90D38965-A247-4EB7-8BD7-2BE203C87EFE}" srcId="{08FC61A4-80B7-4BCF-B8BF-1A9BC26530DE}" destId="{956DE1CF-8269-4658-A2F7-09EEB0FED462}" srcOrd="3" destOrd="0" parTransId="{70D05705-DF16-4C97-8775-BA436CA033D3}" sibTransId="{F15189CB-263D-4E38-B5AF-5B6DF0BC8601}"/>
    <dgm:cxn modelId="{06069C6E-50CC-41B7-BD7E-47A33BF73B1F}" srcId="{EE88DB2E-62F5-4DE7-ACB5-FACE61D5A16D}" destId="{9B8EE694-022B-4A34-B0EB-D5B918376C76}" srcOrd="0" destOrd="0" parTransId="{28A7949A-5279-47AF-95A4-02324AB1683E}" sibTransId="{A95ECB1F-40F8-4DE2-B748-45E79B85BD96}"/>
    <dgm:cxn modelId="{FBD65F78-592F-43FF-A3FF-F48661EEE9ED}" type="presOf" srcId="{EE88DB2E-62F5-4DE7-ACB5-FACE61D5A16D}" destId="{D884E16E-54CD-493B-BA0B-DADBAE378FEC}" srcOrd="0" destOrd="0" presId="urn:microsoft.com/office/officeart/2005/8/layout/vList2"/>
    <dgm:cxn modelId="{35C3517B-14A6-4B7D-A7F9-A6CC14F6A814}" type="presOf" srcId="{7C5E443D-0B2F-436B-A9D7-39AF7988EC48}" destId="{D974156A-137D-424F-A74E-1CE5DCBA202E}" srcOrd="0" destOrd="0" presId="urn:microsoft.com/office/officeart/2005/8/layout/vList2"/>
    <dgm:cxn modelId="{9A5D2086-C7F5-4994-80A8-14EF9B8CA864}" srcId="{67F175CA-67AD-4D63-ACE6-5BF343D39569}" destId="{0CF0BAD9-8EDE-4E3F-B0E5-3A14AB3901FD}" srcOrd="0" destOrd="0" parTransId="{006243FF-667F-47A3-9960-13030FAD8A94}" sibTransId="{7DDB3938-9DFC-48E7-B0AE-24550D05F12E}"/>
    <dgm:cxn modelId="{4489DF8D-4932-4F4F-9CF8-C3A8704E9EB5}" type="presOf" srcId="{08FC61A4-80B7-4BCF-B8BF-1A9BC26530DE}" destId="{841DF855-C591-44AD-8385-7813AE8E1ED9}" srcOrd="0" destOrd="0" presId="urn:microsoft.com/office/officeart/2005/8/layout/vList2"/>
    <dgm:cxn modelId="{D0CC00B1-2782-48A5-A087-954FF959D21B}" type="presOf" srcId="{67F175CA-67AD-4D63-ACE6-5BF343D39569}" destId="{E1F48750-CEBB-4509-B7AF-C8BB70A1BBD3}" srcOrd="0" destOrd="0" presId="urn:microsoft.com/office/officeart/2005/8/layout/vList2"/>
    <dgm:cxn modelId="{FA3A35B2-3DC8-4AD7-BF73-0EEA3E9CA8B9}" srcId="{08FC61A4-80B7-4BCF-B8BF-1A9BC26530DE}" destId="{67F175CA-67AD-4D63-ACE6-5BF343D39569}" srcOrd="2" destOrd="0" parTransId="{1E41D3DD-8549-4977-B89F-0F71B679897A}" sibTransId="{CD80FF07-33B1-4B1F-9B9A-3CEDE669B02B}"/>
    <dgm:cxn modelId="{5E96C7B7-AE2E-44BC-8C73-5BAB65448429}" type="presOf" srcId="{956DE1CF-8269-4658-A2F7-09EEB0FED462}" destId="{B4E6A642-7BEB-4534-B5C9-13FE4A26242C}" srcOrd="0" destOrd="0" presId="urn:microsoft.com/office/officeart/2005/8/layout/vList2"/>
    <dgm:cxn modelId="{A15E56BD-249E-48A9-B7E3-E8C9A6F78538}" type="presOf" srcId="{2A81AFED-E2FA-401E-AC99-2D62AA985690}" destId="{DB490DAF-52DF-4520-8177-049BF5CBAEB2}" srcOrd="0" destOrd="1" presId="urn:microsoft.com/office/officeart/2005/8/layout/vList2"/>
    <dgm:cxn modelId="{342E0BD5-8C73-4E84-8226-15FC6A6604D6}" type="presOf" srcId="{10F951BE-66E9-43CC-88BE-1A43DA75AB54}" destId="{1855EDEA-1A06-479E-A28C-1D65ADB6BBC5}" srcOrd="0" destOrd="0" presId="urn:microsoft.com/office/officeart/2005/8/layout/vList2"/>
    <dgm:cxn modelId="{F1DB41E5-93C3-4D7E-BCCC-F8FEEAEED25E}" srcId="{08FC61A4-80B7-4BCF-B8BF-1A9BC26530DE}" destId="{EE88DB2E-62F5-4DE7-ACB5-FACE61D5A16D}" srcOrd="1" destOrd="0" parTransId="{B059B155-6B83-4E6E-A807-E2B44C24A83A}" sibTransId="{CAE6AE11-05D0-4A2E-930A-07BB322736FC}"/>
    <dgm:cxn modelId="{914E9A39-69C8-4B45-89E2-F2792E266FFF}" type="presParOf" srcId="{841DF855-C591-44AD-8385-7813AE8E1ED9}" destId="{D974156A-137D-424F-A74E-1CE5DCBA202E}" srcOrd="0" destOrd="0" presId="urn:microsoft.com/office/officeart/2005/8/layout/vList2"/>
    <dgm:cxn modelId="{5B885348-306E-4D97-BBA4-B56BC5DE526E}" type="presParOf" srcId="{841DF855-C591-44AD-8385-7813AE8E1ED9}" destId="{1855EDEA-1A06-479E-A28C-1D65ADB6BBC5}" srcOrd="1" destOrd="0" presId="urn:microsoft.com/office/officeart/2005/8/layout/vList2"/>
    <dgm:cxn modelId="{90D83DE4-034E-4499-90EC-7CB28755DE7A}" type="presParOf" srcId="{841DF855-C591-44AD-8385-7813AE8E1ED9}" destId="{D884E16E-54CD-493B-BA0B-DADBAE378FEC}" srcOrd="2" destOrd="0" presId="urn:microsoft.com/office/officeart/2005/8/layout/vList2"/>
    <dgm:cxn modelId="{8E0CDB35-A687-4B4C-A1E4-7CF0EF1C545B}" type="presParOf" srcId="{841DF855-C591-44AD-8385-7813AE8E1ED9}" destId="{306FEFF1-BB56-41E9-8A9C-1EF897820638}" srcOrd="3" destOrd="0" presId="urn:microsoft.com/office/officeart/2005/8/layout/vList2"/>
    <dgm:cxn modelId="{5173470E-E9BA-4153-A51F-750E2C962E45}" type="presParOf" srcId="{841DF855-C591-44AD-8385-7813AE8E1ED9}" destId="{E1F48750-CEBB-4509-B7AF-C8BB70A1BBD3}" srcOrd="4" destOrd="0" presId="urn:microsoft.com/office/officeart/2005/8/layout/vList2"/>
    <dgm:cxn modelId="{1ADD35CC-FCB1-41B0-9F7A-3CF3623D9570}" type="presParOf" srcId="{841DF855-C591-44AD-8385-7813AE8E1ED9}" destId="{DB490DAF-52DF-4520-8177-049BF5CBAEB2}" srcOrd="5" destOrd="0" presId="urn:microsoft.com/office/officeart/2005/8/layout/vList2"/>
    <dgm:cxn modelId="{41459B6A-B01F-4133-9F16-33EFFEF46B69}" type="presParOf" srcId="{841DF855-C591-44AD-8385-7813AE8E1ED9}" destId="{B4E6A642-7BEB-4534-B5C9-13FE4A26242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8BBD018-E527-4D8F-BA93-2856357A554C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425BBD9-D14C-4863-A89D-F382843997D4}">
      <dgm:prSet/>
      <dgm:spPr/>
      <dgm:t>
        <a:bodyPr/>
        <a:lstStyle/>
        <a:p>
          <a:r>
            <a:rPr lang="en-ID"/>
            <a:t>Bila ada massa perhatikan ukurannya: </a:t>
          </a:r>
          <a:endParaRPr lang="en-US"/>
        </a:p>
      </dgm:t>
    </dgm:pt>
    <dgm:pt modelId="{42C3F884-AE7D-470D-8B33-F797AA3F14B8}" type="parTrans" cxnId="{C477052E-1B59-4183-BD06-8495F0A26810}">
      <dgm:prSet/>
      <dgm:spPr/>
      <dgm:t>
        <a:bodyPr/>
        <a:lstStyle/>
        <a:p>
          <a:endParaRPr lang="en-US"/>
        </a:p>
      </dgm:t>
    </dgm:pt>
    <dgm:pt modelId="{4F2CDA26-CED4-49A0-83D9-A2B0F49D2A8C}" type="sibTrans" cxnId="{C477052E-1B59-4183-BD06-8495F0A26810}">
      <dgm:prSet/>
      <dgm:spPr/>
      <dgm:t>
        <a:bodyPr/>
        <a:lstStyle/>
        <a:p>
          <a:endParaRPr lang="en-US"/>
        </a:p>
      </dgm:t>
    </dgm:pt>
    <dgm:pt modelId="{0113BE4A-CADC-4E29-936A-E0EBA7B6E530}">
      <dgm:prSet/>
      <dgm:spPr/>
      <dgm:t>
        <a:bodyPr/>
        <a:lstStyle/>
        <a:p>
          <a:r>
            <a:rPr lang="en-ID"/>
            <a:t>Ukuran &lt; 4 cm: </a:t>
          </a:r>
          <a:endParaRPr lang="en-US"/>
        </a:p>
      </dgm:t>
    </dgm:pt>
    <dgm:pt modelId="{4FE08F17-6142-418E-B1A4-ACE22CF49C5C}" type="parTrans" cxnId="{391036CC-E708-415C-B2E5-20A39821F16C}">
      <dgm:prSet/>
      <dgm:spPr/>
      <dgm:t>
        <a:bodyPr/>
        <a:lstStyle/>
        <a:p>
          <a:endParaRPr lang="en-US"/>
        </a:p>
      </dgm:t>
    </dgm:pt>
    <dgm:pt modelId="{BCCE8B03-10CC-4FFC-A734-0F1D89C6B22A}" type="sibTrans" cxnId="{391036CC-E708-415C-B2E5-20A39821F16C}">
      <dgm:prSet/>
      <dgm:spPr/>
      <dgm:t>
        <a:bodyPr/>
        <a:lstStyle/>
        <a:p>
          <a:endParaRPr lang="en-US"/>
        </a:p>
      </dgm:t>
    </dgm:pt>
    <dgm:pt modelId="{95A75A2E-87CA-4A16-B64F-81A92F2312D7}">
      <dgm:prSet/>
      <dgm:spPr/>
      <dgm:t>
        <a:bodyPr/>
        <a:lstStyle/>
        <a:p>
          <a:r>
            <a:rPr lang="en-ID"/>
            <a:t>lakukan perawatan konservatif, tidak perlu tindakan operasi.</a:t>
          </a:r>
          <a:endParaRPr lang="en-US"/>
        </a:p>
      </dgm:t>
    </dgm:pt>
    <dgm:pt modelId="{AC15B44E-121C-449C-BFCD-D1A3209FE4B1}" type="parTrans" cxnId="{EDB68C4E-3996-4D54-9A21-6424F5C4C4E1}">
      <dgm:prSet/>
      <dgm:spPr/>
      <dgm:t>
        <a:bodyPr/>
        <a:lstStyle/>
        <a:p>
          <a:endParaRPr lang="en-US"/>
        </a:p>
      </dgm:t>
    </dgm:pt>
    <dgm:pt modelId="{66190AA3-7729-4BE8-B9B2-BA39EE6A7F11}" type="sibTrans" cxnId="{EDB68C4E-3996-4D54-9A21-6424F5C4C4E1}">
      <dgm:prSet/>
      <dgm:spPr/>
      <dgm:t>
        <a:bodyPr/>
        <a:lstStyle/>
        <a:p>
          <a:endParaRPr lang="en-US"/>
        </a:p>
      </dgm:t>
    </dgm:pt>
    <dgm:pt modelId="{61E25CD2-2520-40FE-8250-55610BF176CE}">
      <dgm:prSet/>
      <dgm:spPr/>
      <dgm:t>
        <a:bodyPr/>
        <a:lstStyle/>
        <a:p>
          <a:r>
            <a:rPr lang="en-ID"/>
            <a:t>Berikan pil kontrasepsi kombinasi selama tiga bulan secara kontinu atau Progestogen selama tiga bulan. </a:t>
          </a:r>
          <a:endParaRPr lang="en-US"/>
        </a:p>
      </dgm:t>
    </dgm:pt>
    <dgm:pt modelId="{A45DBA6D-88A3-41FA-8B35-205F61F2B711}" type="parTrans" cxnId="{C9EF71A8-6F64-4983-8C43-1ECDE2BE8A80}">
      <dgm:prSet/>
      <dgm:spPr/>
      <dgm:t>
        <a:bodyPr/>
        <a:lstStyle/>
        <a:p>
          <a:endParaRPr lang="en-US"/>
        </a:p>
      </dgm:t>
    </dgm:pt>
    <dgm:pt modelId="{5A4C1CD6-E84E-41AC-95F3-121B674C29D1}" type="sibTrans" cxnId="{C9EF71A8-6F64-4983-8C43-1ECDE2BE8A80}">
      <dgm:prSet/>
      <dgm:spPr/>
      <dgm:t>
        <a:bodyPr/>
        <a:lstStyle/>
        <a:p>
          <a:endParaRPr lang="en-US"/>
        </a:p>
      </dgm:t>
    </dgm:pt>
    <dgm:pt modelId="{F4883448-AB5C-4DC5-9E19-2B96B0EBAFAA}">
      <dgm:prSet/>
      <dgm:spPr/>
      <dgm:t>
        <a:bodyPr/>
        <a:lstStyle/>
        <a:p>
          <a:r>
            <a:rPr lang="en-ID"/>
            <a:t>Bila nyeri tetap tidak hilang, lanjutkan seperti pada sebelumnya</a:t>
          </a:r>
          <a:endParaRPr lang="en-US"/>
        </a:p>
      </dgm:t>
    </dgm:pt>
    <dgm:pt modelId="{43292AF7-37FD-4A1D-98A0-747E3EBEE070}" type="parTrans" cxnId="{E5F7CC44-8E6A-4E7A-8E7A-40EB98C81C3A}">
      <dgm:prSet/>
      <dgm:spPr/>
      <dgm:t>
        <a:bodyPr/>
        <a:lstStyle/>
        <a:p>
          <a:endParaRPr lang="en-US"/>
        </a:p>
      </dgm:t>
    </dgm:pt>
    <dgm:pt modelId="{866E2EFE-1B71-47B3-8949-61DA57FCEF6A}" type="sibTrans" cxnId="{E5F7CC44-8E6A-4E7A-8E7A-40EB98C81C3A}">
      <dgm:prSet/>
      <dgm:spPr/>
      <dgm:t>
        <a:bodyPr/>
        <a:lstStyle/>
        <a:p>
          <a:endParaRPr lang="en-US"/>
        </a:p>
      </dgm:t>
    </dgm:pt>
    <dgm:pt modelId="{F63DD1A3-238A-4B33-90D5-C1270165A63F}">
      <dgm:prSet/>
      <dgm:spPr/>
      <dgm:t>
        <a:bodyPr/>
        <a:lstStyle/>
        <a:p>
          <a:r>
            <a:rPr lang="en-ID"/>
            <a:t>Ukuran ≥ 4 cm: </a:t>
          </a:r>
          <a:endParaRPr lang="en-US"/>
        </a:p>
      </dgm:t>
    </dgm:pt>
    <dgm:pt modelId="{563CD208-CE03-41D7-82B0-63687667BA03}" type="parTrans" cxnId="{7C071D0A-C47D-480E-86F4-87E3A22C3184}">
      <dgm:prSet/>
      <dgm:spPr/>
      <dgm:t>
        <a:bodyPr/>
        <a:lstStyle/>
        <a:p>
          <a:endParaRPr lang="en-US"/>
        </a:p>
      </dgm:t>
    </dgm:pt>
    <dgm:pt modelId="{ADB1DF14-4CFD-4CCA-A13E-C64B52556D41}" type="sibTrans" cxnId="{7C071D0A-C47D-480E-86F4-87E3A22C3184}">
      <dgm:prSet/>
      <dgm:spPr/>
      <dgm:t>
        <a:bodyPr/>
        <a:lstStyle/>
        <a:p>
          <a:endParaRPr lang="en-US"/>
        </a:p>
      </dgm:t>
    </dgm:pt>
    <dgm:pt modelId="{567B75DD-4514-4DC8-9C57-60F0B1803783}">
      <dgm:prSet/>
      <dgm:spPr/>
      <dgm:t>
        <a:bodyPr/>
        <a:lstStyle/>
        <a:p>
          <a:r>
            <a:rPr lang="en-ID"/>
            <a:t>Lakukan tindakan terapi bedah konservatif, yaitu kistektomi atau ablasi- eksisi. </a:t>
          </a:r>
          <a:endParaRPr lang="en-US"/>
        </a:p>
      </dgm:t>
    </dgm:pt>
    <dgm:pt modelId="{C2949DB8-74A1-4C29-B415-780C448FB0C4}" type="parTrans" cxnId="{C0D0DF97-33A1-4945-93FD-F80F032C758A}">
      <dgm:prSet/>
      <dgm:spPr/>
      <dgm:t>
        <a:bodyPr/>
        <a:lstStyle/>
        <a:p>
          <a:endParaRPr lang="en-US"/>
        </a:p>
      </dgm:t>
    </dgm:pt>
    <dgm:pt modelId="{4A5C428D-42BF-4EEE-AAC9-223B7EC895EF}" type="sibTrans" cxnId="{C0D0DF97-33A1-4945-93FD-F80F032C758A}">
      <dgm:prSet/>
      <dgm:spPr/>
      <dgm:t>
        <a:bodyPr/>
        <a:lstStyle/>
        <a:p>
          <a:endParaRPr lang="en-US"/>
        </a:p>
      </dgm:t>
    </dgm:pt>
    <dgm:pt modelId="{CC831160-9F11-4BB4-8038-CC674856FC62}">
      <dgm:prSet/>
      <dgm:spPr/>
      <dgm:t>
        <a:bodyPr/>
        <a:lstStyle/>
        <a:p>
          <a:r>
            <a:rPr lang="en-ID" dirty="0" err="1"/>
            <a:t>Dilanjutkan</a:t>
          </a:r>
          <a:r>
            <a:rPr lang="en-ID" dirty="0"/>
            <a:t> </a:t>
          </a:r>
          <a:r>
            <a:rPr lang="en-ID" dirty="0" err="1"/>
            <a:t>dengan</a:t>
          </a:r>
          <a:r>
            <a:rPr lang="en-ID" dirty="0"/>
            <a:t> </a:t>
          </a:r>
          <a:r>
            <a:rPr lang="en-ID" dirty="0" err="1"/>
            <a:t>pemberian</a:t>
          </a:r>
          <a:r>
            <a:rPr lang="en-ID" dirty="0"/>
            <a:t> </a:t>
          </a:r>
          <a:r>
            <a:rPr lang="en-ID" dirty="0" err="1"/>
            <a:t>injeksi</a:t>
          </a:r>
          <a:r>
            <a:rPr lang="en-ID" dirty="0"/>
            <a:t> agonis GnRH </a:t>
          </a:r>
          <a:r>
            <a:rPr lang="en-ID" dirty="0" err="1"/>
            <a:t>selama</a:t>
          </a:r>
          <a:r>
            <a:rPr lang="en-ID" dirty="0"/>
            <a:t> 3−6 </a:t>
          </a:r>
          <a:r>
            <a:rPr lang="en-ID" dirty="0" err="1"/>
            <a:t>bulan</a:t>
          </a:r>
          <a:r>
            <a:rPr lang="en-ID" dirty="0"/>
            <a:t>.</a:t>
          </a:r>
          <a:endParaRPr lang="en-US" dirty="0"/>
        </a:p>
      </dgm:t>
    </dgm:pt>
    <dgm:pt modelId="{ECC2E9B1-1D9A-45B7-B822-61F55BC0FF3B}" type="parTrans" cxnId="{CF1890BD-BF84-4CB4-8705-D7744AE941C7}">
      <dgm:prSet/>
      <dgm:spPr/>
      <dgm:t>
        <a:bodyPr/>
        <a:lstStyle/>
        <a:p>
          <a:endParaRPr lang="en-US"/>
        </a:p>
      </dgm:t>
    </dgm:pt>
    <dgm:pt modelId="{121AE011-2551-440E-9FAD-178410A545D1}" type="sibTrans" cxnId="{CF1890BD-BF84-4CB4-8705-D7744AE941C7}">
      <dgm:prSet/>
      <dgm:spPr/>
      <dgm:t>
        <a:bodyPr/>
        <a:lstStyle/>
        <a:p>
          <a:endParaRPr lang="en-US"/>
        </a:p>
      </dgm:t>
    </dgm:pt>
    <dgm:pt modelId="{F4138741-3950-4451-82C9-5C51A79D1D6D}" type="pres">
      <dgm:prSet presAssocID="{F8BBD018-E527-4D8F-BA93-2856357A554C}" presName="linear" presStyleCnt="0">
        <dgm:presLayoutVars>
          <dgm:animLvl val="lvl"/>
          <dgm:resizeHandles val="exact"/>
        </dgm:presLayoutVars>
      </dgm:prSet>
      <dgm:spPr/>
    </dgm:pt>
    <dgm:pt modelId="{30AF4EF1-2C86-4400-9A5A-E1A28455F5F5}" type="pres">
      <dgm:prSet presAssocID="{B425BBD9-D14C-4863-A89D-F382843997D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03550E2-3D09-448C-BB5E-73938BB44357}" type="pres">
      <dgm:prSet presAssocID="{4F2CDA26-CED4-49A0-83D9-A2B0F49D2A8C}" presName="spacer" presStyleCnt="0"/>
      <dgm:spPr/>
    </dgm:pt>
    <dgm:pt modelId="{66602507-6EA7-48CC-90F1-7710CF6AD1CD}" type="pres">
      <dgm:prSet presAssocID="{0113BE4A-CADC-4E29-936A-E0EBA7B6E53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04809B0-5096-47B9-85B9-24B5F798CDFA}" type="pres">
      <dgm:prSet presAssocID="{0113BE4A-CADC-4E29-936A-E0EBA7B6E530}" presName="childText" presStyleLbl="revTx" presStyleIdx="0" presStyleCnt="2">
        <dgm:presLayoutVars>
          <dgm:bulletEnabled val="1"/>
        </dgm:presLayoutVars>
      </dgm:prSet>
      <dgm:spPr/>
    </dgm:pt>
    <dgm:pt modelId="{79134231-7797-4175-A30A-FE7E36F71C24}" type="pres">
      <dgm:prSet presAssocID="{F63DD1A3-238A-4B33-90D5-C1270165A63F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780C3901-EEA8-496D-B704-9E306C05A85F}" type="pres">
      <dgm:prSet presAssocID="{F63DD1A3-238A-4B33-90D5-C1270165A63F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44A5A401-272A-4B25-827E-5B054652ACA5}" type="presOf" srcId="{95A75A2E-87CA-4A16-B64F-81A92F2312D7}" destId="{204809B0-5096-47B9-85B9-24B5F798CDFA}" srcOrd="0" destOrd="0" presId="urn:microsoft.com/office/officeart/2005/8/layout/vList2"/>
    <dgm:cxn modelId="{5FDED503-739C-44F3-BD41-2040A06F80E7}" type="presOf" srcId="{CC831160-9F11-4BB4-8038-CC674856FC62}" destId="{780C3901-EEA8-496D-B704-9E306C05A85F}" srcOrd="0" destOrd="1" presId="urn:microsoft.com/office/officeart/2005/8/layout/vList2"/>
    <dgm:cxn modelId="{FED1D308-8E61-4A13-900A-8299C3915BCC}" type="presOf" srcId="{61E25CD2-2520-40FE-8250-55610BF176CE}" destId="{204809B0-5096-47B9-85B9-24B5F798CDFA}" srcOrd="0" destOrd="1" presId="urn:microsoft.com/office/officeart/2005/8/layout/vList2"/>
    <dgm:cxn modelId="{7C071D0A-C47D-480E-86F4-87E3A22C3184}" srcId="{F8BBD018-E527-4D8F-BA93-2856357A554C}" destId="{F63DD1A3-238A-4B33-90D5-C1270165A63F}" srcOrd="2" destOrd="0" parTransId="{563CD208-CE03-41D7-82B0-63687667BA03}" sibTransId="{ADB1DF14-4CFD-4CCA-A13E-C64B52556D41}"/>
    <dgm:cxn modelId="{C477052E-1B59-4183-BD06-8495F0A26810}" srcId="{F8BBD018-E527-4D8F-BA93-2856357A554C}" destId="{B425BBD9-D14C-4863-A89D-F382843997D4}" srcOrd="0" destOrd="0" parTransId="{42C3F884-AE7D-470D-8B33-F797AA3F14B8}" sibTransId="{4F2CDA26-CED4-49A0-83D9-A2B0F49D2A8C}"/>
    <dgm:cxn modelId="{92F8C63F-D35C-4EB4-9D5F-BC6D8555CDE0}" type="presOf" srcId="{567B75DD-4514-4DC8-9C57-60F0B1803783}" destId="{780C3901-EEA8-496D-B704-9E306C05A85F}" srcOrd="0" destOrd="0" presId="urn:microsoft.com/office/officeart/2005/8/layout/vList2"/>
    <dgm:cxn modelId="{E5F7CC44-8E6A-4E7A-8E7A-40EB98C81C3A}" srcId="{0113BE4A-CADC-4E29-936A-E0EBA7B6E530}" destId="{F4883448-AB5C-4DC5-9E19-2B96B0EBAFAA}" srcOrd="2" destOrd="0" parTransId="{43292AF7-37FD-4A1D-98A0-747E3EBEE070}" sibTransId="{866E2EFE-1B71-47B3-8949-61DA57FCEF6A}"/>
    <dgm:cxn modelId="{EDB68C4E-3996-4D54-9A21-6424F5C4C4E1}" srcId="{0113BE4A-CADC-4E29-936A-E0EBA7B6E530}" destId="{95A75A2E-87CA-4A16-B64F-81A92F2312D7}" srcOrd="0" destOrd="0" parTransId="{AC15B44E-121C-449C-BFCD-D1A3209FE4B1}" sibTransId="{66190AA3-7729-4BE8-B9B2-BA39EE6A7F11}"/>
    <dgm:cxn modelId="{5E23E076-B445-40ED-8005-E1759CD68B63}" type="presOf" srcId="{F4883448-AB5C-4DC5-9E19-2B96B0EBAFAA}" destId="{204809B0-5096-47B9-85B9-24B5F798CDFA}" srcOrd="0" destOrd="2" presId="urn:microsoft.com/office/officeart/2005/8/layout/vList2"/>
    <dgm:cxn modelId="{C7E58A92-05BA-4D9C-924D-C12AAD4664E1}" type="presOf" srcId="{F8BBD018-E527-4D8F-BA93-2856357A554C}" destId="{F4138741-3950-4451-82C9-5C51A79D1D6D}" srcOrd="0" destOrd="0" presId="urn:microsoft.com/office/officeart/2005/8/layout/vList2"/>
    <dgm:cxn modelId="{C0D0DF97-33A1-4945-93FD-F80F032C758A}" srcId="{F63DD1A3-238A-4B33-90D5-C1270165A63F}" destId="{567B75DD-4514-4DC8-9C57-60F0B1803783}" srcOrd="0" destOrd="0" parTransId="{C2949DB8-74A1-4C29-B415-780C448FB0C4}" sibTransId="{4A5C428D-42BF-4EEE-AAC9-223B7EC895EF}"/>
    <dgm:cxn modelId="{C9EF71A8-6F64-4983-8C43-1ECDE2BE8A80}" srcId="{0113BE4A-CADC-4E29-936A-E0EBA7B6E530}" destId="{61E25CD2-2520-40FE-8250-55610BF176CE}" srcOrd="1" destOrd="0" parTransId="{A45DBA6D-88A3-41FA-8B35-205F61F2B711}" sibTransId="{5A4C1CD6-E84E-41AC-95F3-121B674C29D1}"/>
    <dgm:cxn modelId="{E3D745AC-7325-4E72-8964-7360DD7CDFC9}" type="presOf" srcId="{F63DD1A3-238A-4B33-90D5-C1270165A63F}" destId="{79134231-7797-4175-A30A-FE7E36F71C24}" srcOrd="0" destOrd="0" presId="urn:microsoft.com/office/officeart/2005/8/layout/vList2"/>
    <dgm:cxn modelId="{DD6557AE-5520-4F4F-87F2-21002A3ACAED}" type="presOf" srcId="{0113BE4A-CADC-4E29-936A-E0EBA7B6E530}" destId="{66602507-6EA7-48CC-90F1-7710CF6AD1CD}" srcOrd="0" destOrd="0" presId="urn:microsoft.com/office/officeart/2005/8/layout/vList2"/>
    <dgm:cxn modelId="{CF1890BD-BF84-4CB4-8705-D7744AE941C7}" srcId="{F63DD1A3-238A-4B33-90D5-C1270165A63F}" destId="{CC831160-9F11-4BB4-8038-CC674856FC62}" srcOrd="1" destOrd="0" parTransId="{ECC2E9B1-1D9A-45B7-B822-61F55BC0FF3B}" sibTransId="{121AE011-2551-440E-9FAD-178410A545D1}"/>
    <dgm:cxn modelId="{391036CC-E708-415C-B2E5-20A39821F16C}" srcId="{F8BBD018-E527-4D8F-BA93-2856357A554C}" destId="{0113BE4A-CADC-4E29-936A-E0EBA7B6E530}" srcOrd="1" destOrd="0" parTransId="{4FE08F17-6142-418E-B1A4-ACE22CF49C5C}" sibTransId="{BCCE8B03-10CC-4FFC-A734-0F1D89C6B22A}"/>
    <dgm:cxn modelId="{34FB01D6-520D-4580-BF29-F0B47BBC5BEF}" type="presOf" srcId="{B425BBD9-D14C-4863-A89D-F382843997D4}" destId="{30AF4EF1-2C86-4400-9A5A-E1A28455F5F5}" srcOrd="0" destOrd="0" presId="urn:microsoft.com/office/officeart/2005/8/layout/vList2"/>
    <dgm:cxn modelId="{AB793066-C74D-47AE-AC6A-277208020BD4}" type="presParOf" srcId="{F4138741-3950-4451-82C9-5C51A79D1D6D}" destId="{30AF4EF1-2C86-4400-9A5A-E1A28455F5F5}" srcOrd="0" destOrd="0" presId="urn:microsoft.com/office/officeart/2005/8/layout/vList2"/>
    <dgm:cxn modelId="{9C0785F1-4E58-400E-8BDB-CD844D99E463}" type="presParOf" srcId="{F4138741-3950-4451-82C9-5C51A79D1D6D}" destId="{A03550E2-3D09-448C-BB5E-73938BB44357}" srcOrd="1" destOrd="0" presId="urn:microsoft.com/office/officeart/2005/8/layout/vList2"/>
    <dgm:cxn modelId="{7EB83371-79DF-4228-A865-91B922E2B702}" type="presParOf" srcId="{F4138741-3950-4451-82C9-5C51A79D1D6D}" destId="{66602507-6EA7-48CC-90F1-7710CF6AD1CD}" srcOrd="2" destOrd="0" presId="urn:microsoft.com/office/officeart/2005/8/layout/vList2"/>
    <dgm:cxn modelId="{850B034B-B433-4B69-9E67-E1EBB997F0B4}" type="presParOf" srcId="{F4138741-3950-4451-82C9-5C51A79D1D6D}" destId="{204809B0-5096-47B9-85B9-24B5F798CDFA}" srcOrd="3" destOrd="0" presId="urn:microsoft.com/office/officeart/2005/8/layout/vList2"/>
    <dgm:cxn modelId="{5D78692D-7CAA-41E6-A267-305460BFA8D8}" type="presParOf" srcId="{F4138741-3950-4451-82C9-5C51A79D1D6D}" destId="{79134231-7797-4175-A30A-FE7E36F71C24}" srcOrd="4" destOrd="0" presId="urn:microsoft.com/office/officeart/2005/8/layout/vList2"/>
    <dgm:cxn modelId="{918CDB6B-C15C-438F-A250-C31180108D91}" type="presParOf" srcId="{F4138741-3950-4451-82C9-5C51A79D1D6D}" destId="{780C3901-EEA8-496D-B704-9E306C05A85F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E5BC33-7364-4590-9023-4F98F640987D}">
      <dsp:nvSpPr>
        <dsp:cNvPr id="0" name=""/>
        <dsp:cNvSpPr/>
      </dsp:nvSpPr>
      <dsp:spPr>
        <a:xfrm>
          <a:off x="0" y="0"/>
          <a:ext cx="9484235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1F963FB-9A56-4903-A182-F88BB137EA77}">
      <dsp:nvSpPr>
        <dsp:cNvPr id="0" name=""/>
        <dsp:cNvSpPr/>
      </dsp:nvSpPr>
      <dsp:spPr>
        <a:xfrm>
          <a:off x="0" y="0"/>
          <a:ext cx="9484235" cy="15263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3000" kern="1200"/>
            <a:t>Kadar Estrogen</a:t>
          </a:r>
          <a:endParaRPr lang="en-US" sz="3000" kern="1200"/>
        </a:p>
      </dsp:txBody>
      <dsp:txXfrm>
        <a:off x="0" y="0"/>
        <a:ext cx="9484235" cy="1526362"/>
      </dsp:txXfrm>
    </dsp:sp>
    <dsp:sp modelId="{2807963D-2781-4858-BDE4-A032DECA465B}">
      <dsp:nvSpPr>
        <dsp:cNvPr id="0" name=""/>
        <dsp:cNvSpPr/>
      </dsp:nvSpPr>
      <dsp:spPr>
        <a:xfrm>
          <a:off x="0" y="1526362"/>
          <a:ext cx="9484235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CE6B801-0483-4FCD-9A9A-3BA0DB39534C}">
      <dsp:nvSpPr>
        <dsp:cNvPr id="0" name=""/>
        <dsp:cNvSpPr/>
      </dsp:nvSpPr>
      <dsp:spPr>
        <a:xfrm>
          <a:off x="0" y="1526362"/>
          <a:ext cx="9484235" cy="15263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3000" kern="1200" dirty="0" err="1"/>
            <a:t>estrogen</a:t>
          </a:r>
          <a:r>
            <a:rPr lang="en-ID" sz="3000" kern="1200" dirty="0"/>
            <a:t> dependent disease </a:t>
          </a:r>
          <a:r>
            <a:rPr lang="en-ID" sz="3000" kern="1200" dirty="0" err="1"/>
            <a:t>karena</a:t>
          </a:r>
          <a:r>
            <a:rPr lang="en-ID" sz="3000" kern="1200" dirty="0"/>
            <a:t> </a:t>
          </a:r>
          <a:r>
            <a:rPr lang="en-ID" sz="3000" kern="1200" dirty="0" err="1"/>
            <a:t>pertumbuhan</a:t>
          </a:r>
          <a:r>
            <a:rPr lang="en-ID" sz="3000" kern="1200" dirty="0"/>
            <a:t> dan </a:t>
          </a:r>
          <a:r>
            <a:rPr lang="en-ID" sz="3000" kern="1200" dirty="0" err="1"/>
            <a:t>perkembangan</a:t>
          </a:r>
          <a:r>
            <a:rPr lang="en-ID" sz="3000" kern="1200" dirty="0"/>
            <a:t> </a:t>
          </a:r>
          <a:r>
            <a:rPr lang="en-ID" sz="3000" kern="1200" dirty="0" err="1"/>
            <a:t>jaringan</a:t>
          </a:r>
          <a:r>
            <a:rPr lang="en-ID" sz="3000" kern="1200" dirty="0"/>
            <a:t> endometrium </a:t>
          </a:r>
          <a:r>
            <a:rPr lang="en-ID" sz="3000" kern="1200" dirty="0" err="1"/>
            <a:t>ektopik</a:t>
          </a:r>
          <a:r>
            <a:rPr lang="en-ID" sz="3000" kern="1200" dirty="0"/>
            <a:t> </a:t>
          </a:r>
          <a:r>
            <a:rPr lang="en-ID" sz="3000" kern="1200" dirty="0" err="1"/>
            <a:t>tersebut</a:t>
          </a:r>
          <a:r>
            <a:rPr lang="en-ID" sz="3000" kern="1200" dirty="0"/>
            <a:t> </a:t>
          </a:r>
          <a:r>
            <a:rPr lang="en-ID" sz="3000" kern="1200" dirty="0" err="1"/>
            <a:t>membutuhkan</a:t>
          </a:r>
          <a:r>
            <a:rPr lang="en-ID" sz="3000" kern="1200" dirty="0"/>
            <a:t> </a:t>
          </a:r>
          <a:r>
            <a:rPr lang="en-ID" sz="3000" kern="1200" dirty="0" err="1"/>
            <a:t>stimulasi</a:t>
          </a:r>
          <a:r>
            <a:rPr lang="en-ID" sz="3000" kern="1200" dirty="0"/>
            <a:t> </a:t>
          </a:r>
          <a:r>
            <a:rPr lang="en-ID" sz="3000" kern="1200" dirty="0" err="1"/>
            <a:t>hormon</a:t>
          </a:r>
          <a:r>
            <a:rPr lang="en-ID" sz="3000" kern="1200" dirty="0"/>
            <a:t> </a:t>
          </a:r>
          <a:r>
            <a:rPr lang="en-ID" sz="3000" kern="1200" dirty="0" err="1"/>
            <a:t>estrogen</a:t>
          </a:r>
          <a:endParaRPr lang="en-US" sz="3000" kern="1200" dirty="0"/>
        </a:p>
      </dsp:txBody>
      <dsp:txXfrm>
        <a:off x="0" y="1526362"/>
        <a:ext cx="9484235" cy="152636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9BB9B1-8C7B-42AA-98A6-426E1BAD7558}">
      <dsp:nvSpPr>
        <dsp:cNvPr id="0" name=""/>
        <dsp:cNvSpPr/>
      </dsp:nvSpPr>
      <dsp:spPr>
        <a:xfrm>
          <a:off x="0" y="0"/>
          <a:ext cx="64229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5F716A-0976-4F31-9C6F-FA38936EF6E3}">
      <dsp:nvSpPr>
        <dsp:cNvPr id="0" name=""/>
        <dsp:cNvSpPr/>
      </dsp:nvSpPr>
      <dsp:spPr>
        <a:xfrm>
          <a:off x="0" y="0"/>
          <a:ext cx="6422901" cy="25427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4000" kern="1200"/>
            <a:t>Tentukan terdapat massa atau tidak dengan menggunakan pemeriksaan dalam atau USG transvagina. </a:t>
          </a:r>
          <a:endParaRPr lang="en-US" sz="4000" kern="1200"/>
        </a:p>
      </dsp:txBody>
      <dsp:txXfrm>
        <a:off x="0" y="0"/>
        <a:ext cx="6422901" cy="2542722"/>
      </dsp:txXfrm>
    </dsp:sp>
    <dsp:sp modelId="{BDC75D67-6CC1-4EB8-BB71-3030AD6A2056}">
      <dsp:nvSpPr>
        <dsp:cNvPr id="0" name=""/>
        <dsp:cNvSpPr/>
      </dsp:nvSpPr>
      <dsp:spPr>
        <a:xfrm>
          <a:off x="0" y="2542722"/>
          <a:ext cx="6422901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D1D362-A178-4706-9137-12F77833999A}">
      <dsp:nvSpPr>
        <dsp:cNvPr id="0" name=""/>
        <dsp:cNvSpPr/>
      </dsp:nvSpPr>
      <dsp:spPr>
        <a:xfrm>
          <a:off x="0" y="2542722"/>
          <a:ext cx="6422901" cy="25427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4000" kern="1200"/>
            <a:t>Selanjutnya penatalaksanaan sama dengan pada perempuan belum menikah/usia remaja.</a:t>
          </a:r>
          <a:endParaRPr lang="en-US" sz="4000" kern="1200"/>
        </a:p>
      </dsp:txBody>
      <dsp:txXfrm>
        <a:off x="0" y="2542722"/>
        <a:ext cx="6422901" cy="254272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B41E61-C870-4FAF-91FF-EE05E000EEBA}">
      <dsp:nvSpPr>
        <dsp:cNvPr id="0" name=""/>
        <dsp:cNvSpPr/>
      </dsp:nvSpPr>
      <dsp:spPr>
        <a:xfrm>
          <a:off x="0" y="102631"/>
          <a:ext cx="6263640" cy="7160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800" kern="1200"/>
            <a:t>Tentukan terdapat massa atau tidak dengan menggunakan pemeriksaan yang sama seperti sebelumnya</a:t>
          </a:r>
          <a:endParaRPr lang="en-US" sz="1800" kern="1200"/>
        </a:p>
      </dsp:txBody>
      <dsp:txXfrm>
        <a:off x="34954" y="137585"/>
        <a:ext cx="6193732" cy="646132"/>
      </dsp:txXfrm>
    </dsp:sp>
    <dsp:sp modelId="{8670F01C-1F95-43B2-847A-9B062A11B8B1}">
      <dsp:nvSpPr>
        <dsp:cNvPr id="0" name=""/>
        <dsp:cNvSpPr/>
      </dsp:nvSpPr>
      <dsp:spPr>
        <a:xfrm>
          <a:off x="0" y="870511"/>
          <a:ext cx="6263640" cy="716040"/>
        </a:xfrm>
        <a:prstGeom prst="round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800" kern="1200"/>
            <a:t>Bila tidak terdapat massa </a:t>
          </a:r>
          <a:endParaRPr lang="en-US" sz="1800" kern="1200"/>
        </a:p>
      </dsp:txBody>
      <dsp:txXfrm>
        <a:off x="34954" y="905465"/>
        <a:ext cx="6193732" cy="646132"/>
      </dsp:txXfrm>
    </dsp:sp>
    <dsp:sp modelId="{73539E46-FF10-4BB0-8BA9-01560C88C26F}">
      <dsp:nvSpPr>
        <dsp:cNvPr id="0" name=""/>
        <dsp:cNvSpPr/>
      </dsp:nvSpPr>
      <dsp:spPr>
        <a:xfrm>
          <a:off x="0" y="1586551"/>
          <a:ext cx="6263640" cy="4378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871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D" sz="1400" kern="1200"/>
            <a:t>Berikan terapi empiris sama seperti penatalaksanaan pada perempuan belum menikah/usia remaja. </a:t>
          </a:r>
          <a:endParaRPr lang="en-US" sz="1400" kern="1200"/>
        </a:p>
      </dsp:txBody>
      <dsp:txXfrm>
        <a:off x="0" y="1586551"/>
        <a:ext cx="6263640" cy="437805"/>
      </dsp:txXfrm>
    </dsp:sp>
    <dsp:sp modelId="{F1C38772-3355-449A-9FEE-E10FF5F6CF8F}">
      <dsp:nvSpPr>
        <dsp:cNvPr id="0" name=""/>
        <dsp:cNvSpPr/>
      </dsp:nvSpPr>
      <dsp:spPr>
        <a:xfrm>
          <a:off x="0" y="2024356"/>
          <a:ext cx="6263640" cy="71604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800" kern="1200"/>
            <a:t>Bila nyeri hilang: </a:t>
          </a:r>
          <a:endParaRPr lang="en-US" sz="1800" kern="1200"/>
        </a:p>
      </dsp:txBody>
      <dsp:txXfrm>
        <a:off x="34954" y="2059310"/>
        <a:ext cx="6193732" cy="646132"/>
      </dsp:txXfrm>
    </dsp:sp>
    <dsp:sp modelId="{13B65E6B-AC99-4DFF-B162-F0CD1A7F081E}">
      <dsp:nvSpPr>
        <dsp:cNvPr id="0" name=""/>
        <dsp:cNvSpPr/>
      </dsp:nvSpPr>
      <dsp:spPr>
        <a:xfrm>
          <a:off x="0" y="2740396"/>
          <a:ext cx="6263640" cy="298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871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D" sz="1400" kern="1200"/>
            <a:t>lanjutkan terapi PKK atau progestogen selama tiga siklus. </a:t>
          </a:r>
          <a:endParaRPr lang="en-US" sz="1400" kern="1200"/>
        </a:p>
      </dsp:txBody>
      <dsp:txXfrm>
        <a:off x="0" y="2740396"/>
        <a:ext cx="6263640" cy="298080"/>
      </dsp:txXfrm>
    </dsp:sp>
    <dsp:sp modelId="{BC4E34E0-AD4C-4244-AE7E-CBBA0B75D2A3}">
      <dsp:nvSpPr>
        <dsp:cNvPr id="0" name=""/>
        <dsp:cNvSpPr/>
      </dsp:nvSpPr>
      <dsp:spPr>
        <a:xfrm>
          <a:off x="0" y="3038476"/>
          <a:ext cx="6263640" cy="716040"/>
        </a:xfrm>
        <a:prstGeom prst="round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800" kern="1200"/>
            <a:t>Bila nyeri tidak hilang: </a:t>
          </a:r>
          <a:endParaRPr lang="en-US" sz="1800" kern="1200"/>
        </a:p>
      </dsp:txBody>
      <dsp:txXfrm>
        <a:off x="34954" y="3073430"/>
        <a:ext cx="6193732" cy="646132"/>
      </dsp:txXfrm>
    </dsp:sp>
    <dsp:sp modelId="{B4DD0F06-643A-49D9-A3BC-65EDA75261C0}">
      <dsp:nvSpPr>
        <dsp:cNvPr id="0" name=""/>
        <dsp:cNvSpPr/>
      </dsp:nvSpPr>
      <dsp:spPr>
        <a:xfrm>
          <a:off x="0" y="3754516"/>
          <a:ext cx="6263640" cy="633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871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D" sz="1400" kern="1200" dirty="0" err="1"/>
            <a:t>pertimbangkan</a:t>
          </a:r>
          <a:r>
            <a:rPr lang="en-ID" sz="1400" kern="1200" dirty="0"/>
            <a:t> </a:t>
          </a:r>
          <a:r>
            <a:rPr lang="en-ID" sz="1400" kern="1200" dirty="0" err="1"/>
            <a:t>untuk</a:t>
          </a:r>
          <a:r>
            <a:rPr lang="en-ID" sz="1400" kern="1200" dirty="0"/>
            <a:t> </a:t>
          </a:r>
          <a:r>
            <a:rPr lang="en-ID" sz="1400" kern="1200" dirty="0" err="1"/>
            <a:t>dilakukan</a:t>
          </a:r>
          <a:r>
            <a:rPr lang="en-ID" sz="1400" kern="1200" dirty="0"/>
            <a:t> </a:t>
          </a:r>
          <a:r>
            <a:rPr lang="en-ID" sz="1400" kern="1200" dirty="0" err="1"/>
            <a:t>terapi</a:t>
          </a:r>
          <a:r>
            <a:rPr lang="en-ID" sz="1400" kern="1200" dirty="0"/>
            <a:t> </a:t>
          </a:r>
          <a:r>
            <a:rPr lang="en-ID" sz="1400" kern="1200" dirty="0" err="1"/>
            <a:t>bedah</a:t>
          </a:r>
          <a:r>
            <a:rPr lang="en-ID" sz="1400" kern="1200" dirty="0"/>
            <a:t> </a:t>
          </a:r>
          <a:r>
            <a:rPr lang="en-ID" sz="1400" kern="1200" dirty="0" err="1"/>
            <a:t>konservatif</a:t>
          </a:r>
          <a:r>
            <a:rPr lang="en-ID" sz="1400" kern="1200" dirty="0"/>
            <a:t> </a:t>
          </a:r>
          <a:r>
            <a:rPr lang="en-ID" sz="1400" kern="1200" dirty="0" err="1"/>
            <a:t>atau</a:t>
          </a:r>
          <a:r>
            <a:rPr lang="en-ID" sz="1400" kern="1200" dirty="0"/>
            <a:t> </a:t>
          </a:r>
          <a:r>
            <a:rPr lang="en-ID" sz="1400" kern="1200" dirty="0" err="1"/>
            <a:t>histerektomi</a:t>
          </a:r>
          <a:r>
            <a:rPr lang="en-ID" sz="1400" kern="1200" dirty="0"/>
            <a:t> total dan </a:t>
          </a:r>
          <a:r>
            <a:rPr lang="en-ID" sz="1400" kern="1200" dirty="0" err="1"/>
            <a:t>salpingoooforektomi</a:t>
          </a:r>
          <a:r>
            <a:rPr lang="en-ID" sz="1400" kern="1200" dirty="0"/>
            <a:t> bilateral </a:t>
          </a:r>
          <a:r>
            <a:rPr lang="en-ID" sz="1400" kern="1200" dirty="0" err="1"/>
            <a:t>dengan</a:t>
          </a:r>
          <a:r>
            <a:rPr lang="en-ID" sz="1400" kern="1200" dirty="0"/>
            <a:t> </a:t>
          </a:r>
          <a:r>
            <a:rPr lang="en-ID" sz="1400" kern="1200" dirty="0" err="1"/>
            <a:t>tambahan</a:t>
          </a:r>
          <a:r>
            <a:rPr lang="en-ID" sz="1400" kern="1200" dirty="0"/>
            <a:t> </a:t>
          </a:r>
          <a:r>
            <a:rPr lang="en-ID" sz="1400" kern="1200" dirty="0" err="1"/>
            <a:t>terapi</a:t>
          </a:r>
          <a:r>
            <a:rPr lang="en-ID" sz="1400" kern="1200" dirty="0"/>
            <a:t> </a:t>
          </a:r>
          <a:r>
            <a:rPr lang="en-ID" sz="1400" kern="1200" dirty="0" err="1"/>
            <a:t>hormon</a:t>
          </a:r>
          <a:r>
            <a:rPr lang="en-ID" sz="1400" kern="1200" dirty="0"/>
            <a:t> </a:t>
          </a:r>
          <a:r>
            <a:rPr lang="en-ID" sz="1400" kern="1200" dirty="0" err="1"/>
            <a:t>estrogen</a:t>
          </a:r>
          <a:r>
            <a:rPr lang="en-ID" sz="1400" kern="1200" dirty="0"/>
            <a:t> dan </a:t>
          </a:r>
          <a:r>
            <a:rPr lang="en-ID" sz="1400" kern="1200" dirty="0" err="1"/>
            <a:t>progesteron</a:t>
          </a:r>
          <a:r>
            <a:rPr lang="en-ID" sz="1400" kern="1200" dirty="0"/>
            <a:t>.</a:t>
          </a:r>
          <a:endParaRPr lang="en-US" sz="1400" kern="1200" dirty="0"/>
        </a:p>
      </dsp:txBody>
      <dsp:txXfrm>
        <a:off x="0" y="3754516"/>
        <a:ext cx="6263640" cy="633420"/>
      </dsp:txXfrm>
    </dsp:sp>
    <dsp:sp modelId="{57AF4C70-D348-4D6E-A59D-190C458E2DC6}">
      <dsp:nvSpPr>
        <dsp:cNvPr id="0" name=""/>
        <dsp:cNvSpPr/>
      </dsp:nvSpPr>
      <dsp:spPr>
        <a:xfrm>
          <a:off x="0" y="4387936"/>
          <a:ext cx="6263640" cy="71604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Bila terdapat massa </a:t>
          </a:r>
        </a:p>
      </dsp:txBody>
      <dsp:txXfrm>
        <a:off x="34954" y="4422890"/>
        <a:ext cx="6193732" cy="646132"/>
      </dsp:txXfrm>
    </dsp:sp>
    <dsp:sp modelId="{B64F794B-DA3F-402A-A187-E2778196CB81}">
      <dsp:nvSpPr>
        <dsp:cNvPr id="0" name=""/>
        <dsp:cNvSpPr/>
      </dsp:nvSpPr>
      <dsp:spPr>
        <a:xfrm>
          <a:off x="0" y="5103976"/>
          <a:ext cx="6263640" cy="298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871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400" kern="1200"/>
            <a:t>Lakukan terapi bedah konservatif atau radikal.</a:t>
          </a:r>
        </a:p>
      </dsp:txBody>
      <dsp:txXfrm>
        <a:off x="0" y="5103976"/>
        <a:ext cx="6263640" cy="2980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3E491B-B987-42EB-BDCF-38A8B95FF912}">
      <dsp:nvSpPr>
        <dsp:cNvPr id="0" name=""/>
        <dsp:cNvSpPr/>
      </dsp:nvSpPr>
      <dsp:spPr>
        <a:xfrm>
          <a:off x="0" y="0"/>
          <a:ext cx="626364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4E1D3C-9AF6-4458-81EF-A7CC1EA98374}">
      <dsp:nvSpPr>
        <dsp:cNvPr id="0" name=""/>
        <dsp:cNvSpPr/>
      </dsp:nvSpPr>
      <dsp:spPr>
        <a:xfrm>
          <a:off x="0" y="0"/>
          <a:ext cx="6263640" cy="27523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0" tIns="209550" rIns="209550" bIns="209550" numCol="1" spcCol="1270" anchor="t" anchorCtr="0">
          <a:noAutofit/>
        </a:bodyPr>
        <a:lstStyle/>
        <a:p>
          <a:pPr marL="0" lvl="0" indent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/>
            <a:t>Sering diderita oleh perempuan usia reproduktif</a:t>
          </a:r>
        </a:p>
      </dsp:txBody>
      <dsp:txXfrm>
        <a:off x="0" y="0"/>
        <a:ext cx="6263640" cy="2752343"/>
      </dsp:txXfrm>
    </dsp:sp>
    <dsp:sp modelId="{486D63D0-8055-4C2A-B5AB-F95CE0786C30}">
      <dsp:nvSpPr>
        <dsp:cNvPr id="0" name=""/>
        <dsp:cNvSpPr/>
      </dsp:nvSpPr>
      <dsp:spPr>
        <a:xfrm>
          <a:off x="0" y="2752343"/>
          <a:ext cx="626364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44EE17-04A7-45C8-80E4-EC8B68D5DF3F}">
      <dsp:nvSpPr>
        <dsp:cNvPr id="0" name=""/>
        <dsp:cNvSpPr/>
      </dsp:nvSpPr>
      <dsp:spPr>
        <a:xfrm>
          <a:off x="0" y="2752343"/>
          <a:ext cx="6263640" cy="27523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0" tIns="209550" rIns="209550" bIns="209550" numCol="1" spcCol="1270" anchor="t" anchorCtr="0">
          <a:noAutofit/>
        </a:bodyPr>
        <a:lstStyle/>
        <a:p>
          <a:pPr marL="0" lvl="0" indent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/>
            <a:t>Bergantung pada hormon estrogen</a:t>
          </a:r>
        </a:p>
      </dsp:txBody>
      <dsp:txXfrm>
        <a:off x="0" y="2752343"/>
        <a:ext cx="6263640" cy="27523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1107FB-7C4D-47AE-B8E4-63F1B5DA92EE}">
      <dsp:nvSpPr>
        <dsp:cNvPr id="0" name=""/>
        <dsp:cNvSpPr/>
      </dsp:nvSpPr>
      <dsp:spPr>
        <a:xfrm>
          <a:off x="1283" y="674410"/>
          <a:ext cx="5006206" cy="300372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3200" kern="1200"/>
            <a:t>Secara pasti angka kejadian endometriosis sulit diketahui, namun diduga berkisar antara 2−10% pada populasi perempuan umum.</a:t>
          </a:r>
          <a:endParaRPr lang="en-US" sz="3200" kern="1200"/>
        </a:p>
      </dsp:txBody>
      <dsp:txXfrm>
        <a:off x="1283" y="674410"/>
        <a:ext cx="5006206" cy="3003723"/>
      </dsp:txXfrm>
    </dsp:sp>
    <dsp:sp modelId="{3E095D26-77BA-45EA-950A-A0A3B51D4BC9}">
      <dsp:nvSpPr>
        <dsp:cNvPr id="0" name=""/>
        <dsp:cNvSpPr/>
      </dsp:nvSpPr>
      <dsp:spPr>
        <a:xfrm>
          <a:off x="5508110" y="674410"/>
          <a:ext cx="5006206" cy="3003723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3200" kern="1200"/>
            <a:t>Oleh karena berkaitan dengan infertilitas dan rasa sakit dirongga panggul, prevalensinya dapat meningkat 20-25%</a:t>
          </a:r>
          <a:endParaRPr lang="en-US" sz="3200" kern="1200"/>
        </a:p>
      </dsp:txBody>
      <dsp:txXfrm>
        <a:off x="5508110" y="674410"/>
        <a:ext cx="5006206" cy="300372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933003-F405-4AF9-9C66-9C4DCE927D6C}">
      <dsp:nvSpPr>
        <dsp:cNvPr id="0" name=""/>
        <dsp:cNvSpPr/>
      </dsp:nvSpPr>
      <dsp:spPr>
        <a:xfrm>
          <a:off x="0" y="739959"/>
          <a:ext cx="6578523" cy="50368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Anamnesis</a:t>
          </a:r>
        </a:p>
      </dsp:txBody>
      <dsp:txXfrm>
        <a:off x="24588" y="764547"/>
        <a:ext cx="6529347" cy="454509"/>
      </dsp:txXfrm>
    </dsp:sp>
    <dsp:sp modelId="{4EE866CB-C2E3-4F7B-97C8-1BCF6A71083D}">
      <dsp:nvSpPr>
        <dsp:cNvPr id="0" name=""/>
        <dsp:cNvSpPr/>
      </dsp:nvSpPr>
      <dsp:spPr>
        <a:xfrm>
          <a:off x="0" y="1304124"/>
          <a:ext cx="6578523" cy="503685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100" kern="1200" dirty="0" err="1"/>
            <a:t>keluhan</a:t>
          </a:r>
          <a:r>
            <a:rPr lang="en-ID" sz="2100" kern="1200" dirty="0"/>
            <a:t> </a:t>
          </a:r>
          <a:r>
            <a:rPr lang="en-ID" sz="2100" kern="1200" dirty="0" err="1"/>
            <a:t>nyeri</a:t>
          </a:r>
          <a:r>
            <a:rPr lang="en-ID" sz="2100" kern="1200" dirty="0"/>
            <a:t> </a:t>
          </a:r>
          <a:r>
            <a:rPr lang="en-ID" sz="2100" kern="1200" dirty="0" err="1"/>
            <a:t>seperti</a:t>
          </a:r>
          <a:r>
            <a:rPr lang="en-ID" sz="2100" kern="1200" dirty="0"/>
            <a:t> </a:t>
          </a:r>
          <a:r>
            <a:rPr lang="en-ID" sz="2100" kern="1200" dirty="0" err="1"/>
            <a:t>gejala</a:t>
          </a:r>
          <a:r>
            <a:rPr lang="en-ID" sz="2100" kern="1200" dirty="0"/>
            <a:t> </a:t>
          </a:r>
          <a:r>
            <a:rPr lang="en-ID" sz="2100" kern="1200" dirty="0" err="1"/>
            <a:t>klinis</a:t>
          </a:r>
          <a:r>
            <a:rPr lang="en-ID" sz="2100" kern="1200" dirty="0"/>
            <a:t> dan </a:t>
          </a:r>
          <a:r>
            <a:rPr lang="en-ID" sz="2100" kern="1200" dirty="0" err="1"/>
            <a:t>kesulitan</a:t>
          </a:r>
          <a:r>
            <a:rPr lang="en-ID" sz="2100" kern="1200" dirty="0"/>
            <a:t> punya </a:t>
          </a:r>
          <a:r>
            <a:rPr lang="en-ID" sz="2100" kern="1200" dirty="0" err="1"/>
            <a:t>anak</a:t>
          </a:r>
          <a:endParaRPr lang="en-US" sz="2100" kern="1200" dirty="0"/>
        </a:p>
      </dsp:txBody>
      <dsp:txXfrm>
        <a:off x="24588" y="1328712"/>
        <a:ext cx="6529347" cy="454509"/>
      </dsp:txXfrm>
    </dsp:sp>
    <dsp:sp modelId="{C7A2AB27-1204-4044-A84A-5B66D48DCBCA}">
      <dsp:nvSpPr>
        <dsp:cNvPr id="0" name=""/>
        <dsp:cNvSpPr/>
      </dsp:nvSpPr>
      <dsp:spPr>
        <a:xfrm>
          <a:off x="0" y="1868289"/>
          <a:ext cx="6578523" cy="503685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100" kern="1200"/>
            <a:t>RPS, RPD, RPK, RPSOS-EKO</a:t>
          </a:r>
          <a:endParaRPr lang="en-US" sz="2100" kern="1200"/>
        </a:p>
      </dsp:txBody>
      <dsp:txXfrm>
        <a:off x="24588" y="1892877"/>
        <a:ext cx="6529347" cy="454509"/>
      </dsp:txXfrm>
    </dsp:sp>
    <dsp:sp modelId="{A7F08F57-34CF-453A-AFEC-0DC7F5C3FFB3}">
      <dsp:nvSpPr>
        <dsp:cNvPr id="0" name=""/>
        <dsp:cNvSpPr/>
      </dsp:nvSpPr>
      <dsp:spPr>
        <a:xfrm>
          <a:off x="0" y="2432453"/>
          <a:ext cx="6578523" cy="503685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Px. Fisik:</a:t>
          </a:r>
        </a:p>
      </dsp:txBody>
      <dsp:txXfrm>
        <a:off x="24588" y="2457041"/>
        <a:ext cx="6529347" cy="454509"/>
      </dsp:txXfrm>
    </dsp:sp>
    <dsp:sp modelId="{2D8E8F77-8C98-44F7-93DD-FEA83F142EC8}">
      <dsp:nvSpPr>
        <dsp:cNvPr id="0" name=""/>
        <dsp:cNvSpPr/>
      </dsp:nvSpPr>
      <dsp:spPr>
        <a:xfrm>
          <a:off x="0" y="2936139"/>
          <a:ext cx="6578523" cy="12823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8868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D" sz="1600" kern="1200"/>
            <a:t>pemeriksaan fisik panggul serta inspeksi dan palpasi abdomen. 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D" sz="1600" kern="1200"/>
            <a:t>Pemeriksaan vagina dilakukan dengan perabaan pembesaran ovarium/ endometrioma/kista di adneksa. 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D" sz="1600" kern="1200"/>
            <a:t>Pemeriksaan rektal atau colok dubur mengevaluasi nodul di daerah kavum douglasi dan sakrouterina yang sering disertai rasa nyeri.</a:t>
          </a:r>
          <a:endParaRPr lang="en-US" sz="1600" kern="1200"/>
        </a:p>
      </dsp:txBody>
      <dsp:txXfrm>
        <a:off x="0" y="2936139"/>
        <a:ext cx="6578523" cy="128236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5BAC25-A478-4435-923B-4A93881EA1D0}">
      <dsp:nvSpPr>
        <dsp:cNvPr id="0" name=""/>
        <dsp:cNvSpPr/>
      </dsp:nvSpPr>
      <dsp:spPr>
        <a:xfrm>
          <a:off x="0" y="321799"/>
          <a:ext cx="5961345" cy="201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2667" tIns="416560" rIns="462667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2000" kern="1200"/>
            <a:t>USG transvagina dengan gambaran ground-glass, homogen, internal echo difus dengan latar belakang hypoechoic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2000" kern="1200"/>
            <a:t>USG transvagina mempunyai sensitivitas 64−89%, spesivisitas 89−100%</a:t>
          </a:r>
          <a:endParaRPr lang="en-US" sz="2000" kern="1200"/>
        </a:p>
      </dsp:txBody>
      <dsp:txXfrm>
        <a:off x="0" y="321799"/>
        <a:ext cx="5961345" cy="2016000"/>
      </dsp:txXfrm>
    </dsp:sp>
    <dsp:sp modelId="{B61653CF-7C20-4800-BB25-7D5D5DA3656B}">
      <dsp:nvSpPr>
        <dsp:cNvPr id="0" name=""/>
        <dsp:cNvSpPr/>
      </dsp:nvSpPr>
      <dsp:spPr>
        <a:xfrm>
          <a:off x="298067" y="26599"/>
          <a:ext cx="4172941" cy="5904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7727" tIns="0" rIns="157727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USG</a:t>
          </a:r>
        </a:p>
      </dsp:txBody>
      <dsp:txXfrm>
        <a:off x="326888" y="55420"/>
        <a:ext cx="4115299" cy="532758"/>
      </dsp:txXfrm>
    </dsp:sp>
    <dsp:sp modelId="{F8421612-E416-424D-833F-6FE169BDCA12}">
      <dsp:nvSpPr>
        <dsp:cNvPr id="0" name=""/>
        <dsp:cNvSpPr/>
      </dsp:nvSpPr>
      <dsp:spPr>
        <a:xfrm>
          <a:off x="0" y="2740999"/>
          <a:ext cx="5961345" cy="264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2667" tIns="416560" rIns="462667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2000" kern="1200"/>
            <a:t>pencitraan noninvasif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2000" kern="1200"/>
            <a:t>MRI dapat mendeteksi endometriosis sebesar 86% sehingga sensitivitas 69%, spesivisitas 75%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2000" kern="1200"/>
            <a:t>MRI membutuhkan biaya mahal sehingga tidak dianggap sebagai alat diagnostik yang cost-effective </a:t>
          </a:r>
          <a:endParaRPr lang="en-US" sz="2000" kern="1200"/>
        </a:p>
      </dsp:txBody>
      <dsp:txXfrm>
        <a:off x="0" y="2740999"/>
        <a:ext cx="5961345" cy="2646000"/>
      </dsp:txXfrm>
    </dsp:sp>
    <dsp:sp modelId="{DA013A8F-4820-41B4-A20F-D9944A7FF654}">
      <dsp:nvSpPr>
        <dsp:cNvPr id="0" name=""/>
        <dsp:cNvSpPr/>
      </dsp:nvSpPr>
      <dsp:spPr>
        <a:xfrm>
          <a:off x="298067" y="2445799"/>
          <a:ext cx="4172941" cy="5904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7727" tIns="0" rIns="157727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000" kern="1200"/>
            <a:t>MRI</a:t>
          </a:r>
          <a:endParaRPr lang="en-US" sz="2000" kern="1200"/>
        </a:p>
      </dsp:txBody>
      <dsp:txXfrm>
        <a:off x="326888" y="2474620"/>
        <a:ext cx="4115299" cy="53275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826596-E6BE-4DD1-814F-CBD992E04C07}">
      <dsp:nvSpPr>
        <dsp:cNvPr id="0" name=""/>
        <dsp:cNvSpPr/>
      </dsp:nvSpPr>
      <dsp:spPr>
        <a:xfrm>
          <a:off x="803" y="443519"/>
          <a:ext cx="3131865" cy="187911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400" kern="1200"/>
            <a:t>pemeriksaan uterus dan adneksa</a:t>
          </a:r>
          <a:endParaRPr lang="en-US" sz="2400" kern="1200"/>
        </a:p>
      </dsp:txBody>
      <dsp:txXfrm>
        <a:off x="803" y="443519"/>
        <a:ext cx="3131865" cy="1879119"/>
      </dsp:txXfrm>
    </dsp:sp>
    <dsp:sp modelId="{2C484837-FA20-4F7A-BE43-1E7D0364A199}">
      <dsp:nvSpPr>
        <dsp:cNvPr id="0" name=""/>
        <dsp:cNvSpPr/>
      </dsp:nvSpPr>
      <dsp:spPr>
        <a:xfrm>
          <a:off x="3445854" y="443519"/>
          <a:ext cx="3131865" cy="1879119"/>
        </a:xfrm>
        <a:prstGeom prst="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400" kern="1200"/>
            <a:t>peritoneum dan fossa ovarium, plika vesiko-uterina, kavum douglasi dan daerah pararectal</a:t>
          </a:r>
          <a:endParaRPr lang="en-US" sz="2400" kern="1200"/>
        </a:p>
      </dsp:txBody>
      <dsp:txXfrm>
        <a:off x="3445854" y="443519"/>
        <a:ext cx="3131865" cy="1879119"/>
      </dsp:txXfrm>
    </dsp:sp>
    <dsp:sp modelId="{A75ED367-0636-418E-BBF7-E00AB61E8169}">
      <dsp:nvSpPr>
        <dsp:cNvPr id="0" name=""/>
        <dsp:cNvSpPr/>
      </dsp:nvSpPr>
      <dsp:spPr>
        <a:xfrm>
          <a:off x="803" y="2635824"/>
          <a:ext cx="3131865" cy="1879119"/>
        </a:xfrm>
        <a:prstGeom prst="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400" kern="1200"/>
            <a:t>rektum dan sigmoid</a:t>
          </a:r>
          <a:endParaRPr lang="en-US" sz="2400" kern="1200"/>
        </a:p>
      </dsp:txBody>
      <dsp:txXfrm>
        <a:off x="803" y="2635824"/>
        <a:ext cx="3131865" cy="1879119"/>
      </dsp:txXfrm>
    </dsp:sp>
    <dsp:sp modelId="{67FE2200-2D5B-4041-B136-89807EB9CE27}">
      <dsp:nvSpPr>
        <dsp:cNvPr id="0" name=""/>
        <dsp:cNvSpPr/>
      </dsp:nvSpPr>
      <dsp:spPr>
        <a:xfrm>
          <a:off x="3445854" y="2635824"/>
          <a:ext cx="3131865" cy="1879119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400" kern="1200"/>
            <a:t>Apendiks, caecum dan diafragma. </a:t>
          </a:r>
          <a:endParaRPr lang="en-US" sz="2400" kern="1200"/>
        </a:p>
      </dsp:txBody>
      <dsp:txXfrm>
        <a:off x="3445854" y="2635824"/>
        <a:ext cx="3131865" cy="187911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08194C-ABF5-4D4C-923B-08FC7552EA97}">
      <dsp:nvSpPr>
        <dsp:cNvPr id="0" name=""/>
        <dsp:cNvSpPr/>
      </dsp:nvSpPr>
      <dsp:spPr>
        <a:xfrm>
          <a:off x="0" y="2125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649433-DF67-4815-AC52-0222C9D22664}">
      <dsp:nvSpPr>
        <dsp:cNvPr id="0" name=""/>
        <dsp:cNvSpPr/>
      </dsp:nvSpPr>
      <dsp:spPr>
        <a:xfrm>
          <a:off x="0" y="2125"/>
          <a:ext cx="2103120" cy="1449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200" kern="1200"/>
            <a:t>Lesi superfisial </a:t>
          </a:r>
          <a:endParaRPr lang="en-US" sz="2200" kern="1200"/>
        </a:p>
      </dsp:txBody>
      <dsp:txXfrm>
        <a:off x="0" y="2125"/>
        <a:ext cx="2103120" cy="1449431"/>
      </dsp:txXfrm>
    </dsp:sp>
    <dsp:sp modelId="{2BB87E81-ED23-41DA-80CE-3B8EBD527D53}">
      <dsp:nvSpPr>
        <dsp:cNvPr id="0" name=""/>
        <dsp:cNvSpPr/>
      </dsp:nvSpPr>
      <dsp:spPr>
        <a:xfrm>
          <a:off x="2260854" y="67944"/>
          <a:ext cx="8254746" cy="13163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000" kern="1200"/>
            <a:t>Lesi berlokasi di peritoneum dan permukaan ovarium. Lesi dapat berbentuk blue-black powder burn, subtle lesion: petechial, vesicular, polypoid dan haemorrhagic lesion. </a:t>
          </a:r>
          <a:endParaRPr lang="en-US" sz="2000" kern="1200"/>
        </a:p>
      </dsp:txBody>
      <dsp:txXfrm>
        <a:off x="2260854" y="67944"/>
        <a:ext cx="8254746" cy="1316377"/>
      </dsp:txXfrm>
    </dsp:sp>
    <dsp:sp modelId="{ECE73EB9-BCB6-4C90-AED6-BD01FC92F100}">
      <dsp:nvSpPr>
        <dsp:cNvPr id="0" name=""/>
        <dsp:cNvSpPr/>
      </dsp:nvSpPr>
      <dsp:spPr>
        <a:xfrm>
          <a:off x="2103120" y="1384322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E07811-383B-4A53-B390-48A9E539DD24}">
      <dsp:nvSpPr>
        <dsp:cNvPr id="0" name=""/>
        <dsp:cNvSpPr/>
      </dsp:nvSpPr>
      <dsp:spPr>
        <a:xfrm>
          <a:off x="0" y="1451556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30D1DB-5FAB-4CF9-8867-0EDEA1C1FE9C}">
      <dsp:nvSpPr>
        <dsp:cNvPr id="0" name=""/>
        <dsp:cNvSpPr/>
      </dsp:nvSpPr>
      <dsp:spPr>
        <a:xfrm>
          <a:off x="0" y="1451556"/>
          <a:ext cx="2103120" cy="1449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200" kern="1200"/>
            <a:t>Kista endometriosis atau endometrioma </a:t>
          </a:r>
          <a:endParaRPr lang="en-US" sz="2200" kern="1200"/>
        </a:p>
      </dsp:txBody>
      <dsp:txXfrm>
        <a:off x="0" y="1451556"/>
        <a:ext cx="2103120" cy="1449431"/>
      </dsp:txXfrm>
    </dsp:sp>
    <dsp:sp modelId="{C690CD73-9B60-4641-9D64-72D8B290EC22}">
      <dsp:nvSpPr>
        <dsp:cNvPr id="0" name=""/>
        <dsp:cNvSpPr/>
      </dsp:nvSpPr>
      <dsp:spPr>
        <a:xfrm>
          <a:off x="2260854" y="1517375"/>
          <a:ext cx="8254746" cy="13163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000" kern="1200"/>
            <a:t>Lesi endometriosis berbentuk kista berisi cairan kecoklatan kental yang mengelompok pada permukaan peritoneum (fossa ovarium). Endometrioma terbentuk akibat invaginasi korteks ovarium setelah terjadi akumulasi debris darah haid. </a:t>
          </a:r>
          <a:endParaRPr lang="en-US" sz="2000" kern="1200"/>
        </a:p>
      </dsp:txBody>
      <dsp:txXfrm>
        <a:off x="2260854" y="1517375"/>
        <a:ext cx="8254746" cy="1316377"/>
      </dsp:txXfrm>
    </dsp:sp>
    <dsp:sp modelId="{2F02600A-2C4B-43F6-8845-ACAC9E3357CD}">
      <dsp:nvSpPr>
        <dsp:cNvPr id="0" name=""/>
        <dsp:cNvSpPr/>
      </dsp:nvSpPr>
      <dsp:spPr>
        <a:xfrm>
          <a:off x="2103120" y="2833753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6238CC-20AB-4D9E-8157-2706BC2DCF77}">
      <dsp:nvSpPr>
        <dsp:cNvPr id="0" name=""/>
        <dsp:cNvSpPr/>
      </dsp:nvSpPr>
      <dsp:spPr>
        <a:xfrm>
          <a:off x="0" y="2900987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FD2CDB-4E9E-469B-87F7-661F89CC6427}">
      <dsp:nvSpPr>
        <dsp:cNvPr id="0" name=""/>
        <dsp:cNvSpPr/>
      </dsp:nvSpPr>
      <dsp:spPr>
        <a:xfrm>
          <a:off x="0" y="2900987"/>
          <a:ext cx="2103120" cy="1449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200" kern="1200"/>
            <a:t>Deep infiltrating endometriosis atau lesi infiltrasi dalam </a:t>
          </a:r>
          <a:endParaRPr lang="en-US" sz="2200" kern="1200"/>
        </a:p>
      </dsp:txBody>
      <dsp:txXfrm>
        <a:off x="0" y="2900987"/>
        <a:ext cx="2103120" cy="1449431"/>
      </dsp:txXfrm>
    </dsp:sp>
    <dsp:sp modelId="{67833AFE-B808-4FBE-A702-8823B9C43BA3}">
      <dsp:nvSpPr>
        <dsp:cNvPr id="0" name=""/>
        <dsp:cNvSpPr/>
      </dsp:nvSpPr>
      <dsp:spPr>
        <a:xfrm>
          <a:off x="2260854" y="2966806"/>
          <a:ext cx="8254746" cy="13163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000" kern="1200"/>
            <a:t>Lesi endometriosis melakukan infiltrasi lebih dari 5 mm di bawah permukaan peritoneum, dapat juga penetrasi atau melekat pada struktur lain, misalnya kandung kencing, usus, ureter dan vagina.</a:t>
          </a:r>
          <a:endParaRPr lang="en-US" sz="2000" kern="1200"/>
        </a:p>
      </dsp:txBody>
      <dsp:txXfrm>
        <a:off x="2260854" y="2966806"/>
        <a:ext cx="8254746" cy="1316377"/>
      </dsp:txXfrm>
    </dsp:sp>
    <dsp:sp modelId="{7B8D9EFD-D609-4493-BC43-07833AB140DA}">
      <dsp:nvSpPr>
        <dsp:cNvPr id="0" name=""/>
        <dsp:cNvSpPr/>
      </dsp:nvSpPr>
      <dsp:spPr>
        <a:xfrm>
          <a:off x="2103120" y="4283184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74156A-137D-424F-A74E-1CE5DCBA202E}">
      <dsp:nvSpPr>
        <dsp:cNvPr id="0" name=""/>
        <dsp:cNvSpPr/>
      </dsp:nvSpPr>
      <dsp:spPr>
        <a:xfrm>
          <a:off x="0" y="541298"/>
          <a:ext cx="5961345" cy="7558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900" kern="1200"/>
            <a:t>pemberian pil kontrasepsi kombinasi selama tiga bulan secara kontinu atau progestogen selama tiga bulan</a:t>
          </a:r>
          <a:endParaRPr lang="en-US" sz="1900" kern="1200"/>
        </a:p>
      </dsp:txBody>
      <dsp:txXfrm>
        <a:off x="36896" y="578194"/>
        <a:ext cx="5887553" cy="682028"/>
      </dsp:txXfrm>
    </dsp:sp>
    <dsp:sp modelId="{1855EDEA-1A06-479E-A28C-1D65ADB6BBC5}">
      <dsp:nvSpPr>
        <dsp:cNvPr id="0" name=""/>
        <dsp:cNvSpPr/>
      </dsp:nvSpPr>
      <dsp:spPr>
        <a:xfrm>
          <a:off x="0" y="1297118"/>
          <a:ext cx="5961345" cy="31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9273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D" sz="1500" kern="1200"/>
            <a:t>misal: medroksi progesteron asetat 100 mg/ hari.</a:t>
          </a:r>
          <a:endParaRPr lang="en-US" sz="1500" kern="1200"/>
        </a:p>
      </dsp:txBody>
      <dsp:txXfrm>
        <a:off x="0" y="1297118"/>
        <a:ext cx="5961345" cy="314640"/>
      </dsp:txXfrm>
    </dsp:sp>
    <dsp:sp modelId="{D884E16E-54CD-493B-BA0B-DADBAE378FEC}">
      <dsp:nvSpPr>
        <dsp:cNvPr id="0" name=""/>
        <dsp:cNvSpPr/>
      </dsp:nvSpPr>
      <dsp:spPr>
        <a:xfrm>
          <a:off x="0" y="1611758"/>
          <a:ext cx="5961345" cy="755820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900" kern="1200"/>
            <a:t>Bila nyeri tidak hilang: </a:t>
          </a:r>
          <a:endParaRPr lang="en-US" sz="1900" kern="1200"/>
        </a:p>
      </dsp:txBody>
      <dsp:txXfrm>
        <a:off x="36896" y="1648654"/>
        <a:ext cx="5887553" cy="682028"/>
      </dsp:txXfrm>
    </dsp:sp>
    <dsp:sp modelId="{306FEFF1-BB56-41E9-8A9C-1EF897820638}">
      <dsp:nvSpPr>
        <dsp:cNvPr id="0" name=""/>
        <dsp:cNvSpPr/>
      </dsp:nvSpPr>
      <dsp:spPr>
        <a:xfrm>
          <a:off x="0" y="2367578"/>
          <a:ext cx="5961345" cy="471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9273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D" sz="1500" kern="1200"/>
            <a:t>lakukan laparoskopi, kerjakan ablasi atau eksisi lesi endometriosis serta biopsi. </a:t>
          </a:r>
          <a:endParaRPr lang="en-US" sz="1500" kern="1200"/>
        </a:p>
      </dsp:txBody>
      <dsp:txXfrm>
        <a:off x="0" y="2367578"/>
        <a:ext cx="5961345" cy="471960"/>
      </dsp:txXfrm>
    </dsp:sp>
    <dsp:sp modelId="{E1F48750-CEBB-4509-B7AF-C8BB70A1BBD3}">
      <dsp:nvSpPr>
        <dsp:cNvPr id="0" name=""/>
        <dsp:cNvSpPr/>
      </dsp:nvSpPr>
      <dsp:spPr>
        <a:xfrm>
          <a:off x="0" y="2839538"/>
          <a:ext cx="5961345" cy="755820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900" kern="1200"/>
            <a:t>Pengobatan dilanjutkan dengan memperhatikan usia penderita:</a:t>
          </a:r>
          <a:endParaRPr lang="en-US" sz="1900" kern="1200"/>
        </a:p>
      </dsp:txBody>
      <dsp:txXfrm>
        <a:off x="36896" y="2876434"/>
        <a:ext cx="5887553" cy="682028"/>
      </dsp:txXfrm>
    </dsp:sp>
    <dsp:sp modelId="{DB490DAF-52DF-4520-8177-049BF5CBAEB2}">
      <dsp:nvSpPr>
        <dsp:cNvPr id="0" name=""/>
        <dsp:cNvSpPr/>
      </dsp:nvSpPr>
      <dsp:spPr>
        <a:xfrm>
          <a:off x="0" y="3595358"/>
          <a:ext cx="5961345" cy="5211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9273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D" sz="1500" kern="1200"/>
            <a:t>Usia ≤18 tahun: berikan pil kontrasepsi kombinasi secara kontinu.</a:t>
          </a:r>
          <a:endParaRPr lang="en-US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D" sz="1500" kern="1200" dirty="0" err="1"/>
            <a:t>Usia</a:t>
          </a:r>
          <a:r>
            <a:rPr lang="en-ID" sz="1500" kern="1200" dirty="0"/>
            <a:t> &gt;18 </a:t>
          </a:r>
          <a:r>
            <a:rPr lang="en-ID" sz="1500" kern="1200" dirty="0" err="1"/>
            <a:t>tahun</a:t>
          </a:r>
          <a:r>
            <a:rPr lang="en-ID" sz="1500" kern="1200" dirty="0"/>
            <a:t>: </a:t>
          </a:r>
          <a:r>
            <a:rPr lang="en-ID" sz="1500" kern="1200" dirty="0" err="1"/>
            <a:t>berikan</a:t>
          </a:r>
          <a:r>
            <a:rPr lang="en-ID" sz="1500" kern="1200" dirty="0"/>
            <a:t> </a:t>
          </a:r>
          <a:r>
            <a:rPr lang="en-ID" sz="1500" kern="1200" dirty="0" err="1"/>
            <a:t>injeksi</a:t>
          </a:r>
          <a:r>
            <a:rPr lang="en-ID" sz="1500" kern="1200" dirty="0"/>
            <a:t> agonis GnRH </a:t>
          </a:r>
          <a:r>
            <a:rPr lang="en-ID" sz="1500" kern="1200" dirty="0" err="1"/>
            <a:t>selama</a:t>
          </a:r>
          <a:r>
            <a:rPr lang="en-ID" sz="1500" kern="1200" dirty="0"/>
            <a:t> 3−6 </a:t>
          </a:r>
          <a:r>
            <a:rPr lang="en-ID" sz="1500" kern="1200" dirty="0" err="1"/>
            <a:t>bulan</a:t>
          </a:r>
          <a:r>
            <a:rPr lang="en-ID" sz="1500" kern="1200" dirty="0"/>
            <a:t>. </a:t>
          </a:r>
          <a:endParaRPr lang="en-US" sz="1500" kern="1200" dirty="0"/>
        </a:p>
      </dsp:txBody>
      <dsp:txXfrm>
        <a:off x="0" y="3595358"/>
        <a:ext cx="5961345" cy="521122"/>
      </dsp:txXfrm>
    </dsp:sp>
    <dsp:sp modelId="{B4E6A642-7BEB-4534-B5C9-13FE4A26242C}">
      <dsp:nvSpPr>
        <dsp:cNvPr id="0" name=""/>
        <dsp:cNvSpPr/>
      </dsp:nvSpPr>
      <dsp:spPr>
        <a:xfrm>
          <a:off x="0" y="4116481"/>
          <a:ext cx="5961345" cy="75582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900" kern="1200"/>
            <a:t>Bila gagal atau tetap nyeri, pertimbangkan untuk dirujuk ke klinik spesialis/ subspesialis untuk mengatasi nyeri.</a:t>
          </a:r>
          <a:endParaRPr lang="en-US" sz="1900" kern="1200"/>
        </a:p>
      </dsp:txBody>
      <dsp:txXfrm>
        <a:off x="36896" y="4153377"/>
        <a:ext cx="5887553" cy="68202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AF4EF1-2C86-4400-9A5A-E1A28455F5F5}">
      <dsp:nvSpPr>
        <dsp:cNvPr id="0" name=""/>
        <dsp:cNvSpPr/>
      </dsp:nvSpPr>
      <dsp:spPr>
        <a:xfrm>
          <a:off x="0" y="159709"/>
          <a:ext cx="5961345" cy="62361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600" kern="1200"/>
            <a:t>Bila ada massa perhatikan ukurannya: </a:t>
          </a:r>
          <a:endParaRPr lang="en-US" sz="2600" kern="1200"/>
        </a:p>
      </dsp:txBody>
      <dsp:txXfrm>
        <a:off x="30442" y="190151"/>
        <a:ext cx="5900461" cy="562726"/>
      </dsp:txXfrm>
    </dsp:sp>
    <dsp:sp modelId="{66602507-6EA7-48CC-90F1-7710CF6AD1CD}">
      <dsp:nvSpPr>
        <dsp:cNvPr id="0" name=""/>
        <dsp:cNvSpPr/>
      </dsp:nvSpPr>
      <dsp:spPr>
        <a:xfrm>
          <a:off x="0" y="858199"/>
          <a:ext cx="5961345" cy="62361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600" kern="1200"/>
            <a:t>Ukuran &lt; 4 cm: </a:t>
          </a:r>
          <a:endParaRPr lang="en-US" sz="2600" kern="1200"/>
        </a:p>
      </dsp:txBody>
      <dsp:txXfrm>
        <a:off x="30442" y="888641"/>
        <a:ext cx="5900461" cy="562726"/>
      </dsp:txXfrm>
    </dsp:sp>
    <dsp:sp modelId="{204809B0-5096-47B9-85B9-24B5F798CDFA}">
      <dsp:nvSpPr>
        <dsp:cNvPr id="0" name=""/>
        <dsp:cNvSpPr/>
      </dsp:nvSpPr>
      <dsp:spPr>
        <a:xfrm>
          <a:off x="0" y="1481809"/>
          <a:ext cx="5961345" cy="1883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9273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D" sz="2000" kern="1200"/>
            <a:t>lakukan perawatan konservatif, tidak perlu tindakan operasi.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D" sz="2000" kern="1200"/>
            <a:t>Berikan pil kontrasepsi kombinasi selama tiga bulan secara kontinu atau Progestogen selama tiga bulan. 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D" sz="2000" kern="1200"/>
            <a:t>Bila nyeri tetap tidak hilang, lanjutkan seperti pada sebelumnya</a:t>
          </a:r>
          <a:endParaRPr lang="en-US" sz="2000" kern="1200"/>
        </a:p>
      </dsp:txBody>
      <dsp:txXfrm>
        <a:off x="0" y="1481809"/>
        <a:ext cx="5961345" cy="1883700"/>
      </dsp:txXfrm>
    </dsp:sp>
    <dsp:sp modelId="{79134231-7797-4175-A30A-FE7E36F71C24}">
      <dsp:nvSpPr>
        <dsp:cNvPr id="0" name=""/>
        <dsp:cNvSpPr/>
      </dsp:nvSpPr>
      <dsp:spPr>
        <a:xfrm>
          <a:off x="0" y="3365510"/>
          <a:ext cx="5961345" cy="62361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600" kern="1200"/>
            <a:t>Ukuran ≥ 4 cm: </a:t>
          </a:r>
          <a:endParaRPr lang="en-US" sz="2600" kern="1200"/>
        </a:p>
      </dsp:txBody>
      <dsp:txXfrm>
        <a:off x="30442" y="3395952"/>
        <a:ext cx="5900461" cy="562726"/>
      </dsp:txXfrm>
    </dsp:sp>
    <dsp:sp modelId="{780C3901-EEA8-496D-B704-9E306C05A85F}">
      <dsp:nvSpPr>
        <dsp:cNvPr id="0" name=""/>
        <dsp:cNvSpPr/>
      </dsp:nvSpPr>
      <dsp:spPr>
        <a:xfrm>
          <a:off x="0" y="3989120"/>
          <a:ext cx="5961345" cy="12647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9273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D" sz="2000" kern="1200"/>
            <a:t>Lakukan tindakan terapi bedah konservatif, yaitu kistektomi atau ablasi- eksisi. 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ID" sz="2000" kern="1200" dirty="0" err="1"/>
            <a:t>Dilanjutkan</a:t>
          </a:r>
          <a:r>
            <a:rPr lang="en-ID" sz="2000" kern="1200" dirty="0"/>
            <a:t> </a:t>
          </a:r>
          <a:r>
            <a:rPr lang="en-ID" sz="2000" kern="1200" dirty="0" err="1"/>
            <a:t>dengan</a:t>
          </a:r>
          <a:r>
            <a:rPr lang="en-ID" sz="2000" kern="1200" dirty="0"/>
            <a:t> </a:t>
          </a:r>
          <a:r>
            <a:rPr lang="en-ID" sz="2000" kern="1200" dirty="0" err="1"/>
            <a:t>pemberian</a:t>
          </a:r>
          <a:r>
            <a:rPr lang="en-ID" sz="2000" kern="1200" dirty="0"/>
            <a:t> </a:t>
          </a:r>
          <a:r>
            <a:rPr lang="en-ID" sz="2000" kern="1200" dirty="0" err="1"/>
            <a:t>injeksi</a:t>
          </a:r>
          <a:r>
            <a:rPr lang="en-ID" sz="2000" kern="1200" dirty="0"/>
            <a:t> agonis GnRH </a:t>
          </a:r>
          <a:r>
            <a:rPr lang="en-ID" sz="2000" kern="1200" dirty="0" err="1"/>
            <a:t>selama</a:t>
          </a:r>
          <a:r>
            <a:rPr lang="en-ID" sz="2000" kern="1200" dirty="0"/>
            <a:t> 3−6 </a:t>
          </a:r>
          <a:r>
            <a:rPr lang="en-ID" sz="2000" kern="1200" dirty="0" err="1"/>
            <a:t>bulan</a:t>
          </a:r>
          <a:r>
            <a:rPr lang="en-ID" sz="2000" kern="1200" dirty="0"/>
            <a:t>.</a:t>
          </a:r>
          <a:endParaRPr lang="en-US" sz="2000" kern="1200" dirty="0"/>
        </a:p>
      </dsp:txBody>
      <dsp:txXfrm>
        <a:off x="0" y="3989120"/>
        <a:ext cx="5961345" cy="12647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42C0D-E06B-4FA0-B05B-97C24CDFA2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16D111-0991-467F-8103-9891D2FC05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35CCF4-ACD5-4D0D-B539-86ED168B1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63123-16B1-4CB7-B994-F2161F6549D7}" type="datetimeFigureOut">
              <a:rPr lang="en-ID" smtClean="0"/>
              <a:t>14/04/2021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7CF5C9-362C-47BF-A662-AD90C77AD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80659-D49D-4EBD-9418-63AA1752F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231AD-13FD-4EE5-AC5E-F8C3A05C6D1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55029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5D667-849E-4E1E-B0C8-6CD3DA14D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6AEE83-1375-4870-9DDE-D2B2AED639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FA8424-A55B-42A7-896A-20C70043B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63123-16B1-4CB7-B994-F2161F6549D7}" type="datetimeFigureOut">
              <a:rPr lang="en-ID" smtClean="0"/>
              <a:t>14/04/2021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B8C51-FF55-416A-BB21-15397AB94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B362BB-0B4F-4F72-A5BD-62E8320DE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231AD-13FD-4EE5-AC5E-F8C3A05C6D1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19504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21E7B3-ADDB-4D7D-B42B-0CC7C7F462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FDF3B6-C8DE-447C-9CA7-6CFBCBCBC8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EE863E-CE50-4217-99A3-0C0252C3C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63123-16B1-4CB7-B994-F2161F6549D7}" type="datetimeFigureOut">
              <a:rPr lang="en-ID" smtClean="0"/>
              <a:t>14/04/2021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4430E9-A2BA-44BB-B49B-A3CFCFDBA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E23F8-925E-4079-A6A5-6BD9086A4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231AD-13FD-4EE5-AC5E-F8C3A05C6D1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16788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1F6CF-FA9F-4AD8-9EF9-AE7FE9C6D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A91ED7-D0D9-43CE-810C-CBC60FF80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C3EA81-B474-48FD-BE6F-230491DA2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63123-16B1-4CB7-B994-F2161F6549D7}" type="datetimeFigureOut">
              <a:rPr lang="en-ID" smtClean="0"/>
              <a:t>14/04/2021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D6829-EFA7-40D2-A597-DF8F514E7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FFEE4-D931-4246-BAFB-90502C710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231AD-13FD-4EE5-AC5E-F8C3A05C6D1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1802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B69BB-AC2B-4C81-8FDA-B6AAA3DA4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0EEA4A-FD9D-40ED-88EA-2EFCBDAA52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F8AE64-69E5-4E6C-B4DD-EEF6ACF4F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63123-16B1-4CB7-B994-F2161F6549D7}" type="datetimeFigureOut">
              <a:rPr lang="en-ID" smtClean="0"/>
              <a:t>14/04/2021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0CFA8-2ED7-4BC0-907D-9DEAFA47C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C783D4-11C7-4949-BD01-E592CD15C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231AD-13FD-4EE5-AC5E-F8C3A05C6D1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75480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87689-C985-4C75-8F98-51F215252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C06B7E-57CC-4C5A-8C92-0EED4DA64C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258378-9E50-457E-98AD-4B8DF8F4DE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4345C9-52B1-4BDC-872E-C9B10C267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63123-16B1-4CB7-B994-F2161F6549D7}" type="datetimeFigureOut">
              <a:rPr lang="en-ID" smtClean="0"/>
              <a:t>14/04/2021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F6B0EE-81B6-459F-A06F-3216AFCD7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C634A4-A89D-4DC8-9827-7205F5DE3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231AD-13FD-4EE5-AC5E-F8C3A05C6D1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91268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B1CA5-5DD6-4BAF-BF26-30FE1BA1B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587806-E291-4903-A917-9F09F02273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BA050F-40DA-4B1F-8C52-E7FB9BAAD0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0FEDC6-F089-440B-8E8E-131DEBE2FC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37F750-AF8A-441D-AA6D-7262E9D664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9D182B-E6F8-4F98-B0AB-78F9AB270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63123-16B1-4CB7-B994-F2161F6549D7}" type="datetimeFigureOut">
              <a:rPr lang="en-ID" smtClean="0"/>
              <a:t>14/04/2021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639DE6-A4F9-4377-84F9-1382A63A1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FC7F8D-6110-4832-837F-345802C7B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231AD-13FD-4EE5-AC5E-F8C3A05C6D1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30116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135B2-0BA4-4725-A316-F230AA874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B4C41E-427D-4AEB-8BBA-1701FFDDA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63123-16B1-4CB7-B994-F2161F6549D7}" type="datetimeFigureOut">
              <a:rPr lang="en-ID" smtClean="0"/>
              <a:t>14/04/2021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A5DBCE-D4AF-4426-A9DA-4ED23ACD3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54FA49-C4A5-4ED7-A108-AD967A5BE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231AD-13FD-4EE5-AC5E-F8C3A05C6D1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94369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75F1A3-03BD-46C1-BA9F-3311EDD94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63123-16B1-4CB7-B994-F2161F6549D7}" type="datetimeFigureOut">
              <a:rPr lang="en-ID" smtClean="0"/>
              <a:t>14/04/2021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5272C6-7E87-4CE1-BCBF-B39537C7C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1065DA-D1B7-4E83-B4B3-FC25D4D5E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231AD-13FD-4EE5-AC5E-F8C3A05C6D1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08017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9BD98-4EEB-4AB2-A45C-528EC9F8A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4AB83-7091-4C17-BC00-C58777105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605F32-A7D8-4F68-B34C-810CD73CA2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C123D0-C17A-4B88-8DA9-17ED22C82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63123-16B1-4CB7-B994-F2161F6549D7}" type="datetimeFigureOut">
              <a:rPr lang="en-ID" smtClean="0"/>
              <a:t>14/04/2021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BCF765-2284-45A2-8FC9-A4C9110A4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E88A13-A2C8-4194-9AA1-0D9BFAE80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231AD-13FD-4EE5-AC5E-F8C3A05C6D1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1494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A77AE-42ED-4026-BC33-034C47768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9AFFC7-A5AA-4AD1-A9A8-997F54CB69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B82EA6-91B2-4B2B-9ED9-0D970621C7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46287A-6E56-4B18-BA5F-4BDDB8361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63123-16B1-4CB7-B994-F2161F6549D7}" type="datetimeFigureOut">
              <a:rPr lang="en-ID" smtClean="0"/>
              <a:t>14/04/2021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7C5E33-D05F-49F7-8107-FDDB46071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1D2044-1C9D-4164-A019-40B4DFB29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231AD-13FD-4EE5-AC5E-F8C3A05C6D1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94326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AC13A2-4554-4740-88A2-AE3B574B0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4411F2-AE23-48DF-888F-122C2444D4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34C70B-3827-4358-A381-1091B53780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63123-16B1-4CB7-B994-F2161F6549D7}" type="datetimeFigureOut">
              <a:rPr lang="en-ID" smtClean="0"/>
              <a:t>14/04/2021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6B30EE-C572-45C7-B26F-39F2127BB5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893B8B-C095-450C-A093-110A0E458D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231AD-13FD-4EE5-AC5E-F8C3A05C6D1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65261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6F9E488-0718-4E1E-9D12-26779F6062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9BE6F6B-19BD-443C-8FB0-FA45F13F95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539505" cy="6857542"/>
          </a:xfrm>
          <a:custGeom>
            <a:avLst/>
            <a:gdLst>
              <a:gd name="connsiteX0" fmla="*/ 0 w 7539505"/>
              <a:gd name="connsiteY0" fmla="*/ 0 h 6857542"/>
              <a:gd name="connsiteX1" fmla="*/ 6392832 w 7539505"/>
              <a:gd name="connsiteY1" fmla="*/ 0 h 6857542"/>
              <a:gd name="connsiteX2" fmla="*/ 6405479 w 7539505"/>
              <a:gd name="connsiteY2" fmla="*/ 31774 h 6857542"/>
              <a:gd name="connsiteX3" fmla="*/ 7460487 w 7539505"/>
              <a:gd name="connsiteY3" fmla="*/ 2682457 h 6857542"/>
              <a:gd name="connsiteX4" fmla="*/ 7460487 w 7539505"/>
              <a:gd name="connsiteY4" fmla="*/ 3752208 h 6857542"/>
              <a:gd name="connsiteX5" fmla="*/ 6302983 w 7539505"/>
              <a:gd name="connsiteY5" fmla="*/ 6660411 h 6857542"/>
              <a:gd name="connsiteX6" fmla="*/ 6224521 w 7539505"/>
              <a:gd name="connsiteY6" fmla="*/ 6857542 h 6857542"/>
              <a:gd name="connsiteX7" fmla="*/ 0 w 7539505"/>
              <a:gd name="connsiteY7" fmla="*/ 6857542 h 6857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39505" h="6857542">
                <a:moveTo>
                  <a:pt x="0" y="0"/>
                </a:moveTo>
                <a:lnTo>
                  <a:pt x="6392832" y="0"/>
                </a:lnTo>
                <a:lnTo>
                  <a:pt x="6405479" y="31774"/>
                </a:lnTo>
                <a:cubicBezTo>
                  <a:pt x="7460487" y="2682457"/>
                  <a:pt x="7460487" y="2682457"/>
                  <a:pt x="7460487" y="2682457"/>
                </a:cubicBezTo>
                <a:cubicBezTo>
                  <a:pt x="7565845" y="2988100"/>
                  <a:pt x="7565845" y="3446565"/>
                  <a:pt x="7460487" y="3752208"/>
                </a:cubicBezTo>
                <a:cubicBezTo>
                  <a:pt x="6976500" y="4968215"/>
                  <a:pt x="6598385" y="5918220"/>
                  <a:pt x="6302983" y="6660411"/>
                </a:cubicBezTo>
                <a:lnTo>
                  <a:pt x="6224521" y="6857542"/>
                </a:lnTo>
                <a:lnTo>
                  <a:pt x="0" y="685754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2AAE609-C327-4952-BB48-254E9015AD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293178" y="681628"/>
            <a:ext cx="1562267" cy="1172973"/>
            <a:chOff x="7493121" y="1000124"/>
            <a:chExt cx="1562267" cy="1172973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94F06CAB-1C7B-4E12-B1B8-5F7067FDA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3121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48448472-893D-4CE9-9024-B0F79813BF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293221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6D575B-5FC2-45D3-AD46-53C3FFC47A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9414" y="1270007"/>
            <a:ext cx="5845097" cy="4317987"/>
          </a:xfrm>
        </p:spPr>
        <p:txBody>
          <a:bodyPr anchor="ctr">
            <a:normAutofit/>
          </a:bodyPr>
          <a:lstStyle/>
          <a:p>
            <a:pPr algn="r"/>
            <a:r>
              <a:rPr lang="en-US" sz="7200">
                <a:solidFill>
                  <a:schemeClr val="bg1"/>
                </a:solidFill>
              </a:rPr>
              <a:t>Endometriosis</a:t>
            </a:r>
            <a:endParaRPr lang="en-ID" sz="720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56F9A0-7F56-455F-AAFB-CC4C0FED15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92278" y="2251873"/>
            <a:ext cx="3681454" cy="2354256"/>
          </a:xfrm>
        </p:spPr>
        <p:txBody>
          <a:bodyPr anchor="ctr">
            <a:normAutofit/>
          </a:bodyPr>
          <a:lstStyle/>
          <a:p>
            <a:pPr algn="l"/>
            <a:r>
              <a:rPr lang="en-US" dirty="0"/>
              <a:t>RA. Diva Berliana </a:t>
            </a:r>
            <a:r>
              <a:rPr lang="en-US" dirty="0" err="1"/>
              <a:t>Denmar</a:t>
            </a:r>
            <a:endParaRPr lang="en-US"/>
          </a:p>
          <a:p>
            <a:pPr algn="l"/>
            <a:r>
              <a:rPr lang="en-US" dirty="0"/>
              <a:t>1810211107</a:t>
            </a:r>
            <a:endParaRPr lang="en-US"/>
          </a:p>
          <a:p>
            <a:pPr algn="l"/>
            <a:r>
              <a:rPr lang="en-US" dirty="0"/>
              <a:t>B1</a:t>
            </a: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76186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>
            <a:extLst>
              <a:ext uri="{FF2B5EF4-FFF2-40B4-BE49-F238E27FC236}">
                <a16:creationId xmlns:a16="http://schemas.microsoft.com/office/drawing/2014/main" id="{DC8C3900-B8A1-4965-88E6-CBCBFE067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65945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DA4626-CA3F-4796-A956-8BD2E68D9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24568"/>
            <a:ext cx="3351755" cy="5412920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chemeClr val="bg1"/>
                </a:solidFill>
              </a:rPr>
              <a:t>Penunjang</a:t>
            </a:r>
            <a:endParaRPr lang="en-ID" sz="4000">
              <a:solidFill>
                <a:schemeClr val="bg1"/>
              </a:solidFill>
            </a:endParaRP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B6E58969-AC7C-4A66-ACB6-85D1C435A7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2074309"/>
              </p:ext>
            </p:extLst>
          </p:nvPr>
        </p:nvGraphicFramePr>
        <p:xfrm>
          <a:off x="5392455" y="623888"/>
          <a:ext cx="5961345" cy="541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476176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49E89B-63A5-45DA-A170-5B661FCE4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D714AD-9E94-4752-AA45-D4B0EAAB5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4652"/>
            <a:ext cx="4444163" cy="6323347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5616F7-68DF-4FCB-8CE9-F8EAF75BC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411" y="767258"/>
            <a:ext cx="3209335" cy="5323484"/>
          </a:xfrm>
        </p:spPr>
        <p:txBody>
          <a:bodyPr>
            <a:normAutofit/>
          </a:bodyPr>
          <a:lstStyle/>
          <a:p>
            <a:pPr algn="ctr"/>
            <a:r>
              <a:rPr lang="en-US" sz="2800">
                <a:solidFill>
                  <a:schemeClr val="bg1"/>
                </a:solidFill>
              </a:rPr>
              <a:t>Laparoskopi</a:t>
            </a:r>
            <a:br>
              <a:rPr lang="en-US" sz="2800">
                <a:solidFill>
                  <a:schemeClr val="bg1"/>
                </a:solidFill>
              </a:rPr>
            </a:br>
            <a:endParaRPr lang="en-ID" sz="2800">
              <a:solidFill>
                <a:schemeClr val="bg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F89E09-42FB-4694-96E4-95652B1D83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83158" y="3396997"/>
            <a:ext cx="6858002" cy="64008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5D3C032-881F-4579-A4BF-0FA966E9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470645"/>
            <a:ext cx="12192000" cy="64008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5827B3-7693-4130-9F3B-7F95E6B77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1893" y="767258"/>
            <a:ext cx="5287923" cy="5323484"/>
          </a:xfrm>
        </p:spPr>
        <p:txBody>
          <a:bodyPr anchor="ctr">
            <a:normAutofit/>
          </a:bodyPr>
          <a:lstStyle/>
          <a:p>
            <a:r>
              <a:rPr lang="en-ID" sz="2000" dirty="0" err="1"/>
              <a:t>metode</a:t>
            </a:r>
            <a:r>
              <a:rPr lang="en-ID" sz="2000" dirty="0"/>
              <a:t> yang </a:t>
            </a:r>
            <a:r>
              <a:rPr lang="en-ID" sz="2000" dirty="0" err="1"/>
              <a:t>dapat</a:t>
            </a:r>
            <a:r>
              <a:rPr lang="en-ID" sz="2000" dirty="0"/>
              <a:t> </a:t>
            </a:r>
            <a:r>
              <a:rPr lang="en-ID" sz="2000" dirty="0" err="1"/>
              <a:t>menenentukan</a:t>
            </a:r>
            <a:r>
              <a:rPr lang="en-ID" sz="2000" dirty="0"/>
              <a:t> stadium dan </a:t>
            </a:r>
            <a:r>
              <a:rPr lang="en-ID" sz="2000" dirty="0" err="1"/>
              <a:t>evaluasi</a:t>
            </a:r>
            <a:r>
              <a:rPr lang="en-ID" sz="2000" dirty="0"/>
              <a:t> </a:t>
            </a:r>
            <a:r>
              <a:rPr lang="en-ID" sz="2000" dirty="0" err="1"/>
              <a:t>kekambuhan</a:t>
            </a:r>
            <a:r>
              <a:rPr lang="en-ID" sz="2000" dirty="0"/>
              <a:t> </a:t>
            </a:r>
            <a:r>
              <a:rPr lang="en-ID" sz="2000" dirty="0" err="1"/>
              <a:t>pascaterapi</a:t>
            </a:r>
            <a:r>
              <a:rPr lang="en-ID" sz="2000" dirty="0"/>
              <a:t>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pembedahan</a:t>
            </a:r>
            <a:r>
              <a:rPr lang="en-ID" sz="2000" dirty="0"/>
              <a:t> </a:t>
            </a:r>
            <a:r>
              <a:rPr lang="en-ID" sz="2000" dirty="0" err="1"/>
              <a:t>secara</a:t>
            </a:r>
            <a:r>
              <a:rPr lang="en-ID" sz="2000" dirty="0"/>
              <a:t> </a:t>
            </a:r>
            <a:r>
              <a:rPr lang="en-ID" sz="2000" dirty="0" err="1"/>
              <a:t>visualisasi</a:t>
            </a:r>
            <a:r>
              <a:rPr lang="en-ID" sz="2000" dirty="0"/>
              <a:t>. </a:t>
            </a:r>
          </a:p>
          <a:p>
            <a:r>
              <a:rPr lang="en-ID" sz="2000" dirty="0"/>
              <a:t>Sebagian </a:t>
            </a:r>
            <a:r>
              <a:rPr lang="en-ID" sz="2000" dirty="0" err="1"/>
              <a:t>besar</a:t>
            </a:r>
            <a:r>
              <a:rPr lang="en-ID" sz="2000" dirty="0"/>
              <a:t> </a:t>
            </a:r>
            <a:r>
              <a:rPr lang="en-ID" sz="2000" dirty="0" err="1"/>
              <a:t>tindakan</a:t>
            </a:r>
            <a:r>
              <a:rPr lang="en-ID" sz="2000" dirty="0"/>
              <a:t> </a:t>
            </a:r>
            <a:r>
              <a:rPr lang="en-ID" sz="2000" dirty="0" err="1"/>
              <a:t>visualisasi</a:t>
            </a:r>
            <a:r>
              <a:rPr lang="en-ID" sz="2000" dirty="0"/>
              <a:t> </a:t>
            </a:r>
            <a:r>
              <a:rPr lang="en-ID" sz="2000" dirty="0" err="1"/>
              <a:t>tersebut</a:t>
            </a:r>
            <a:r>
              <a:rPr lang="en-ID" sz="2000" dirty="0"/>
              <a:t> </a:t>
            </a:r>
            <a:r>
              <a:rPr lang="en-ID" sz="2000" dirty="0" err="1"/>
              <a:t>menggunakan</a:t>
            </a:r>
            <a:r>
              <a:rPr lang="en-ID" sz="2000" dirty="0"/>
              <a:t> </a:t>
            </a:r>
            <a:r>
              <a:rPr lang="en-ID" sz="2000" dirty="0" err="1"/>
              <a:t>laparoskopi</a:t>
            </a:r>
            <a:r>
              <a:rPr lang="en-ID" sz="2000" dirty="0"/>
              <a:t> </a:t>
            </a:r>
            <a:r>
              <a:rPr lang="en-ID" sz="2000" dirty="0" err="1"/>
              <a:t>yaitu</a:t>
            </a:r>
            <a:r>
              <a:rPr lang="en-ID" sz="2000" dirty="0"/>
              <a:t> </a:t>
            </a:r>
            <a:r>
              <a:rPr lang="en-ID" sz="2000" dirty="0" err="1"/>
              <a:t>tindakan</a:t>
            </a:r>
            <a:r>
              <a:rPr lang="en-ID" sz="2000" dirty="0"/>
              <a:t> </a:t>
            </a:r>
            <a:r>
              <a:rPr lang="en-ID" sz="2000" dirty="0" err="1"/>
              <a:t>pembedahan</a:t>
            </a:r>
            <a:r>
              <a:rPr lang="en-ID" sz="2000" dirty="0"/>
              <a:t> di abdomen </a:t>
            </a:r>
            <a:r>
              <a:rPr lang="en-ID" sz="2000" dirty="0" err="1"/>
              <a:t>atau</a:t>
            </a:r>
            <a:r>
              <a:rPr lang="en-ID" sz="2000" dirty="0"/>
              <a:t> </a:t>
            </a:r>
            <a:r>
              <a:rPr lang="en-ID" sz="2000" dirty="0" err="1"/>
              <a:t>panggul</a:t>
            </a:r>
            <a:r>
              <a:rPr lang="en-ID" sz="2000" dirty="0"/>
              <a:t> </a:t>
            </a:r>
            <a:r>
              <a:rPr lang="en-ID" sz="2000" dirty="0" err="1"/>
              <a:t>menggunakan</a:t>
            </a:r>
            <a:r>
              <a:rPr lang="en-ID" sz="2000" dirty="0"/>
              <a:t> </a:t>
            </a:r>
            <a:r>
              <a:rPr lang="en-ID" sz="2000" dirty="0" err="1"/>
              <a:t>insisi</a:t>
            </a:r>
            <a:r>
              <a:rPr lang="en-ID" sz="2000" dirty="0"/>
              <a:t> </a:t>
            </a:r>
            <a:r>
              <a:rPr lang="en-ID" sz="2000" dirty="0" err="1"/>
              <a:t>kecil</a:t>
            </a:r>
            <a:r>
              <a:rPr lang="en-ID" sz="2000" dirty="0"/>
              <a:t> 0,5−1,5 cm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memasukkan</a:t>
            </a:r>
            <a:r>
              <a:rPr lang="en-ID" sz="2000" dirty="0"/>
              <a:t> </a:t>
            </a:r>
            <a:r>
              <a:rPr lang="en-ID" sz="2000" dirty="0" err="1"/>
              <a:t>kamera</a:t>
            </a:r>
            <a:r>
              <a:rPr lang="en-ID" sz="2000" dirty="0"/>
              <a:t> </a:t>
            </a:r>
            <a:r>
              <a:rPr lang="en-ID" sz="2000" dirty="0" err="1"/>
              <a:t>kedalamnya</a:t>
            </a:r>
            <a:r>
              <a:rPr lang="en-ID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7133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19D093C-27FB-4032-B282-42C4563F2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9454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27F6A7-D01C-4B89-B522-A3BAE5E67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290" y="1780661"/>
            <a:ext cx="3582073" cy="3196856"/>
          </a:xfrm>
        </p:spPr>
        <p:txBody>
          <a:bodyPr anchor="t">
            <a:normAutofit/>
          </a:bodyPr>
          <a:lstStyle/>
          <a:p>
            <a:r>
              <a:rPr lang="en-US" sz="4800">
                <a:solidFill>
                  <a:schemeClr val="bg1"/>
                </a:solidFill>
              </a:rPr>
              <a:t>Yang dinilai dari laparoskopi</a:t>
            </a:r>
            <a:endParaRPr lang="en-ID" sz="4800">
              <a:solidFill>
                <a:schemeClr val="bg1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5EE815E-1BD3-4777-B652-6D98825BF6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67290" y="681628"/>
            <a:ext cx="1128382" cy="847206"/>
            <a:chOff x="668003" y="1684057"/>
            <a:chExt cx="1128382" cy="847206"/>
          </a:xfrm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E6692982-4A7D-4392-87CD-F0CD4B027D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196485F7-F277-4123-AC53-98EA4C8587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C1E2074-0135-4786-8115-78FD725F9C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9708518"/>
              </p:ext>
            </p:extLst>
          </p:nvPr>
        </p:nvGraphicFramePr>
        <p:xfrm>
          <a:off x="5116653" y="933454"/>
          <a:ext cx="6578523" cy="4958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840879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856644-929F-459B-8712-6E13D5004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lang="en-US" sz="5200"/>
              <a:t>3 tipe lesi</a:t>
            </a:r>
            <a:endParaRPr lang="en-ID" sz="52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9E7D332-8E33-4968-AB48-E4D05DBB69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6403835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543576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05494DE-B078-4D87-BB01-C84320618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A0576B0-CD8C-4661-95C8-A9F2CE7CD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4724288" cy="6861324"/>
          </a:xfrm>
          <a:prstGeom prst="rect">
            <a:avLst/>
          </a:prstGeom>
          <a:solidFill>
            <a:srgbClr val="000000">
              <a:alpha val="8039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3FF60E2B-3919-423C-B1FF-56CDE66811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319042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BDE870-A399-45F1-9BEB-F7CB7AF14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122363"/>
            <a:ext cx="330813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Alur Tatalaksana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EABA29F-CA29-4F84-A8DE-9BDD0CE0EE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41694" y="643467"/>
            <a:ext cx="4832899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8023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CA0DAA6-33B8-4A25-810D-2F4D816FB4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654297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D4615C-125B-4D73-99CF-2E6562AAC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07" y="640081"/>
            <a:ext cx="3377183" cy="3681976"/>
          </a:xfrm>
          <a:noFill/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Alur Tatalaksana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236D996-0D40-443C-BCD9-5F4E8115CC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56495" y="640080"/>
            <a:ext cx="4434382" cy="5577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2848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B34F5AD2-EDBD-4BBD-A55C-EAFFD0C709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5990" cy="6858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C99145-0A07-41C6-A85D-22B765AAB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990" y="637763"/>
            <a:ext cx="2916358" cy="1627274"/>
          </a:xfrm>
        </p:spPr>
        <p:txBody>
          <a:bodyPr anchor="t">
            <a:normAutofit/>
          </a:bodyPr>
          <a:lstStyle/>
          <a:p>
            <a:r>
              <a:rPr lang="en-US" sz="4000"/>
              <a:t>Alur Tatalaksana</a:t>
            </a:r>
            <a:endParaRPr lang="en-ID" sz="40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3896A03-3945-419A-B66B-4EE266EDD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" y="0"/>
            <a:ext cx="7534621" cy="685800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50D3AD2-FA80-415F-A9CE-54D884561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8963" y="2420200"/>
            <a:ext cx="457200" cy="457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E27274D-E511-430F-A91C-F39CDC878F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5473" y="637762"/>
            <a:ext cx="4865731" cy="557677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CED15F6-AFD1-42AB-9189-A5DD58E4D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937" y="2580828"/>
            <a:ext cx="2916406" cy="3633699"/>
          </a:xfrm>
        </p:spPr>
        <p:txBody>
          <a:bodyPr>
            <a:normAutofit/>
          </a:bodyPr>
          <a:lstStyle/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0271161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3CBE6E-E6B2-417D-A61A-D5F70F02A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466BE98-0341-4CFA-8601-3E68FB730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39937"/>
            <a:ext cx="4525605" cy="5778126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E9C0B2-CFD6-4A0F-A692-B2705D155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539" y="1458180"/>
            <a:ext cx="3100522" cy="3941640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chemeClr val="bg1"/>
                </a:solidFill>
              </a:rPr>
              <a:t>Bila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ada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nyeri</a:t>
            </a:r>
            <a:r>
              <a:rPr lang="en-US" sz="2800" dirty="0">
                <a:solidFill>
                  <a:schemeClr val="bg1"/>
                </a:solidFill>
              </a:rPr>
              <a:t> dan </a:t>
            </a:r>
            <a:r>
              <a:rPr lang="en-US" sz="2800" dirty="0" err="1">
                <a:solidFill>
                  <a:schemeClr val="bg1"/>
                </a:solidFill>
              </a:rPr>
              <a:t>pasien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belum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menikah</a:t>
            </a:r>
            <a:r>
              <a:rPr lang="en-US" sz="2800" dirty="0">
                <a:solidFill>
                  <a:schemeClr val="bg1"/>
                </a:solidFill>
              </a:rPr>
              <a:t>/</a:t>
            </a:r>
            <a:r>
              <a:rPr lang="en-US" sz="2800" dirty="0" err="1">
                <a:solidFill>
                  <a:schemeClr val="bg1"/>
                </a:solidFill>
              </a:rPr>
              <a:t>remaja</a:t>
            </a:r>
            <a:br>
              <a:rPr lang="en-US" sz="2800" dirty="0">
                <a:solidFill>
                  <a:schemeClr val="bg1"/>
                </a:solidFill>
              </a:rPr>
            </a:br>
            <a:endParaRPr lang="en-ID" sz="2800" dirty="0">
              <a:solidFill>
                <a:schemeClr val="bg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63E89A1-984A-4500-9453-4203AD1B83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9937"/>
            <a:ext cx="12192000" cy="64008"/>
          </a:xfrm>
          <a:prstGeom prst="rect">
            <a:avLst/>
          </a:prstGeom>
          <a:solidFill>
            <a:schemeClr val="tx2">
              <a:lumMod val="50000"/>
              <a:alpha val="9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BFAB0-12E3-4628-9D51-CF353E48C4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1851" y="1458180"/>
            <a:ext cx="5337242" cy="3941640"/>
          </a:xfrm>
        </p:spPr>
        <p:txBody>
          <a:bodyPr anchor="ctr">
            <a:normAutofit/>
          </a:bodyPr>
          <a:lstStyle/>
          <a:p>
            <a:r>
              <a:rPr lang="en-ID" sz="2000"/>
              <a:t>Tentukan terdapat massa atau tidak dengan colok dubur atau USG transabdomen</a:t>
            </a:r>
          </a:p>
          <a:p>
            <a:r>
              <a:rPr lang="en-ID" sz="2000"/>
              <a:t>Tidak ada</a:t>
            </a:r>
          </a:p>
          <a:p>
            <a:r>
              <a:rPr lang="en-ID" sz="2000"/>
              <a:t>Beri terapi empiris</a:t>
            </a:r>
          </a:p>
          <a:p>
            <a:pPr lvl="1"/>
            <a:r>
              <a:rPr lang="en-ID" sz="2000"/>
              <a:t>algetika (NSAID) </a:t>
            </a:r>
          </a:p>
          <a:p>
            <a:pPr lvl="1"/>
            <a:r>
              <a:rPr lang="en-ID" sz="2000"/>
              <a:t>Misal: Ibuprofen 3x400 mg/asam mefenamat 3x500 mg. </a:t>
            </a:r>
          </a:p>
          <a:p>
            <a:pPr lvl="1"/>
            <a:r>
              <a:rPr lang="en-ID" sz="2000"/>
              <a:t>Pil kontrasepsi kombinasi (PKK) 1−3 siklus.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3FD642B-C569-4ABB-AE20-EFA6BC9959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254055"/>
            <a:ext cx="12192000" cy="64008"/>
          </a:xfrm>
          <a:prstGeom prst="rect">
            <a:avLst/>
          </a:prstGeom>
          <a:solidFill>
            <a:schemeClr val="tx2">
              <a:lumMod val="50000"/>
              <a:alpha val="9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A92FED3-1F18-4138-B4E4-627D78B00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064601" y="3396997"/>
            <a:ext cx="6858002" cy="64008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9064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7CA0DAA6-33B8-4A25-810D-2F4D816FB4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972594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2452C1-4F2C-4E01-9303-F32EA7878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07" y="640081"/>
            <a:ext cx="3377183" cy="3681976"/>
          </a:xfrm>
          <a:noFill/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Bila nyeri hilang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D4BA7BD-8E78-4F63-BEF3-BA91C8AE2B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6874716"/>
              </p:ext>
            </p:extLst>
          </p:nvPr>
        </p:nvGraphicFramePr>
        <p:xfrm>
          <a:off x="5392455" y="623888"/>
          <a:ext cx="5961345" cy="541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339923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C8C3900-B8A1-4965-88E6-CBCBFE067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65945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512737-7DAC-4E61-8C65-C551C911F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24568"/>
            <a:ext cx="3351755" cy="5412920"/>
          </a:xfrm>
        </p:spPr>
        <p:txBody>
          <a:bodyPr>
            <a:normAutofit/>
          </a:bodyPr>
          <a:lstStyle/>
          <a:p>
            <a:endParaRPr lang="en-ID" sz="400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6613BBC-C9B7-469B-9A6E-CC174410F1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3459072"/>
              </p:ext>
            </p:extLst>
          </p:nvPr>
        </p:nvGraphicFramePr>
        <p:xfrm>
          <a:off x="5392455" y="623888"/>
          <a:ext cx="5961345" cy="541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7610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4E4288A-DFC8-40A2-90E5-70E851A933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4C1540-E14C-4637-B30C-938F77045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9" y="447741"/>
            <a:ext cx="4278623" cy="1645919"/>
          </a:xfrm>
        </p:spPr>
        <p:txBody>
          <a:bodyPr>
            <a:normAutofit/>
          </a:bodyPr>
          <a:lstStyle/>
          <a:p>
            <a:r>
              <a:rPr lang="en-US" sz="4000"/>
              <a:t>Definisi</a:t>
            </a:r>
            <a:endParaRPr lang="en-ID" sz="400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9AD93FD3-7DF2-4DC8-BD55-8B2EB5F63F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53579"/>
            <a:ext cx="8109718" cy="4604421"/>
          </a:xfrm>
          <a:custGeom>
            <a:avLst/>
            <a:gdLst>
              <a:gd name="connsiteX0" fmla="*/ 7381313 w 8109718"/>
              <a:gd name="connsiteY0" fmla="*/ 1839459 h 4604421"/>
              <a:gd name="connsiteX1" fmla="*/ 7381313 w 8109718"/>
              <a:gd name="connsiteY1" fmla="*/ 1853646 h 4604421"/>
              <a:gd name="connsiteX2" fmla="*/ 7379359 w 8109718"/>
              <a:gd name="connsiteY2" fmla="*/ 1846552 h 4604421"/>
              <a:gd name="connsiteX3" fmla="*/ 1321854 w 8109718"/>
              <a:gd name="connsiteY3" fmla="*/ 0 h 4604421"/>
              <a:gd name="connsiteX4" fmla="*/ 5365317 w 8109718"/>
              <a:gd name="connsiteY4" fmla="*/ 0 h 4604421"/>
              <a:gd name="connsiteX5" fmla="*/ 5985373 w 8109718"/>
              <a:gd name="connsiteY5" fmla="*/ 365439 h 4604421"/>
              <a:gd name="connsiteX6" fmla="*/ 8011470 w 8109718"/>
              <a:gd name="connsiteY6" fmla="*/ 3854515 h 4604421"/>
              <a:gd name="connsiteX7" fmla="*/ 8011470 w 8109718"/>
              <a:gd name="connsiteY7" fmla="*/ 4567993 h 4604421"/>
              <a:gd name="connsiteX8" fmla="*/ 7998115 w 8109718"/>
              <a:gd name="connsiteY8" fmla="*/ 4590992 h 4604421"/>
              <a:gd name="connsiteX9" fmla="*/ 7990317 w 8109718"/>
              <a:gd name="connsiteY9" fmla="*/ 4604421 h 4604421"/>
              <a:gd name="connsiteX10" fmla="*/ 0 w 8109718"/>
              <a:gd name="connsiteY10" fmla="*/ 4604421 h 4604421"/>
              <a:gd name="connsiteX11" fmla="*/ 0 w 8109718"/>
              <a:gd name="connsiteY11" fmla="*/ 1564110 h 4604421"/>
              <a:gd name="connsiteX12" fmla="*/ 27177 w 8109718"/>
              <a:gd name="connsiteY12" fmla="*/ 1517107 h 4604421"/>
              <a:gd name="connsiteX13" fmla="*/ 693065 w 8109718"/>
              <a:gd name="connsiteY13" fmla="*/ 365439 h 4604421"/>
              <a:gd name="connsiteX14" fmla="*/ 1321854 w 8109718"/>
              <a:gd name="connsiteY14" fmla="*/ 0 h 460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8109718" h="4604421">
                <a:moveTo>
                  <a:pt x="7381313" y="1839459"/>
                </a:moveTo>
                <a:lnTo>
                  <a:pt x="7381313" y="1853646"/>
                </a:lnTo>
                <a:lnTo>
                  <a:pt x="7379359" y="1846552"/>
                </a:lnTo>
                <a:close/>
                <a:moveTo>
                  <a:pt x="1321854" y="0"/>
                </a:moveTo>
                <a:cubicBezTo>
                  <a:pt x="1321854" y="0"/>
                  <a:pt x="1321854" y="0"/>
                  <a:pt x="5365317" y="0"/>
                </a:cubicBezTo>
                <a:cubicBezTo>
                  <a:pt x="5618580" y="0"/>
                  <a:pt x="5863108" y="139215"/>
                  <a:pt x="5985373" y="365439"/>
                </a:cubicBezTo>
                <a:cubicBezTo>
                  <a:pt x="5985373" y="365439"/>
                  <a:pt x="5985373" y="365439"/>
                  <a:pt x="8011470" y="3854515"/>
                </a:cubicBezTo>
                <a:cubicBezTo>
                  <a:pt x="8142468" y="4072039"/>
                  <a:pt x="8142468" y="4350470"/>
                  <a:pt x="8011470" y="4567993"/>
                </a:cubicBezTo>
                <a:cubicBezTo>
                  <a:pt x="8011470" y="4567993"/>
                  <a:pt x="8011470" y="4567993"/>
                  <a:pt x="7998115" y="4590992"/>
                </a:cubicBezTo>
                <a:lnTo>
                  <a:pt x="7990317" y="4604421"/>
                </a:lnTo>
                <a:lnTo>
                  <a:pt x="0" y="4604421"/>
                </a:lnTo>
                <a:lnTo>
                  <a:pt x="0" y="1564110"/>
                </a:lnTo>
                <a:lnTo>
                  <a:pt x="27177" y="1517107"/>
                </a:lnTo>
                <a:cubicBezTo>
                  <a:pt x="220245" y="1183191"/>
                  <a:pt x="440895" y="801574"/>
                  <a:pt x="693065" y="365439"/>
                </a:cubicBezTo>
                <a:cubicBezTo>
                  <a:pt x="824063" y="139215"/>
                  <a:pt x="1059859" y="0"/>
                  <a:pt x="1321854" y="0"/>
                </a:cubicBez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956571CF-1434-4180-A385-D4AC63B626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276856" y="1827416"/>
            <a:ext cx="4418320" cy="3877280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50800" cap="flat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9D0EF7D-8D7F-4A18-A68B-92E2D4487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52343" y="825104"/>
            <a:ext cx="2926988" cy="2594434"/>
          </a:xfrm>
          <a:custGeom>
            <a:avLst/>
            <a:gdLst>
              <a:gd name="connsiteX0" fmla="*/ 853538 w 2991693"/>
              <a:gd name="connsiteY0" fmla="*/ 0 h 2651787"/>
              <a:gd name="connsiteX1" fmla="*/ 2141030 w 2991693"/>
              <a:gd name="connsiteY1" fmla="*/ 0 h 2651787"/>
              <a:gd name="connsiteX2" fmla="*/ 2324957 w 2991693"/>
              <a:gd name="connsiteY2" fmla="*/ 103466 h 2651787"/>
              <a:gd name="connsiteX3" fmla="*/ 2968702 w 2991693"/>
              <a:gd name="connsiteY3" fmla="*/ 1218596 h 2651787"/>
              <a:gd name="connsiteX4" fmla="*/ 2968702 w 2991693"/>
              <a:gd name="connsiteY4" fmla="*/ 1433192 h 2651787"/>
              <a:gd name="connsiteX5" fmla="*/ 2324957 w 2991693"/>
              <a:gd name="connsiteY5" fmla="*/ 2548321 h 2651787"/>
              <a:gd name="connsiteX6" fmla="*/ 2141030 w 2991693"/>
              <a:gd name="connsiteY6" fmla="*/ 2651787 h 2651787"/>
              <a:gd name="connsiteX7" fmla="*/ 853538 w 2991693"/>
              <a:gd name="connsiteY7" fmla="*/ 2651787 h 2651787"/>
              <a:gd name="connsiteX8" fmla="*/ 669612 w 2991693"/>
              <a:gd name="connsiteY8" fmla="*/ 2548321 h 2651787"/>
              <a:gd name="connsiteX9" fmla="*/ 25866 w 2991693"/>
              <a:gd name="connsiteY9" fmla="*/ 1433192 h 2651787"/>
              <a:gd name="connsiteX10" fmla="*/ 25866 w 2991693"/>
              <a:gd name="connsiteY10" fmla="*/ 1218596 h 2651787"/>
              <a:gd name="connsiteX11" fmla="*/ 669612 w 2991693"/>
              <a:gd name="connsiteY11" fmla="*/ 103466 h 2651787"/>
              <a:gd name="connsiteX12" fmla="*/ 853538 w 2991693"/>
              <a:gd name="connsiteY12" fmla="*/ 0 h 2651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91693" h="2651787">
                <a:moveTo>
                  <a:pt x="853538" y="0"/>
                </a:moveTo>
                <a:cubicBezTo>
                  <a:pt x="2141030" y="0"/>
                  <a:pt x="2141030" y="0"/>
                  <a:pt x="2141030" y="0"/>
                </a:cubicBezTo>
                <a:cubicBezTo>
                  <a:pt x="2206170" y="0"/>
                  <a:pt x="2290471" y="45985"/>
                  <a:pt x="2324957" y="103466"/>
                </a:cubicBezTo>
                <a:cubicBezTo>
                  <a:pt x="2968702" y="1218596"/>
                  <a:pt x="2968702" y="1218596"/>
                  <a:pt x="2968702" y="1218596"/>
                </a:cubicBezTo>
                <a:cubicBezTo>
                  <a:pt x="2999357" y="1279909"/>
                  <a:pt x="2999357" y="1371878"/>
                  <a:pt x="2968702" y="1433192"/>
                </a:cubicBezTo>
                <a:cubicBezTo>
                  <a:pt x="2324957" y="2548321"/>
                  <a:pt x="2324957" y="2548321"/>
                  <a:pt x="2324957" y="2548321"/>
                </a:cubicBezTo>
                <a:cubicBezTo>
                  <a:pt x="2290471" y="2605803"/>
                  <a:pt x="2206170" y="2651787"/>
                  <a:pt x="2141030" y="2651787"/>
                </a:cubicBezTo>
                <a:lnTo>
                  <a:pt x="853538" y="2651787"/>
                </a:lnTo>
                <a:cubicBezTo>
                  <a:pt x="784566" y="2651787"/>
                  <a:pt x="700266" y="2605803"/>
                  <a:pt x="669612" y="2548321"/>
                </a:cubicBezTo>
                <a:cubicBezTo>
                  <a:pt x="25866" y="1433192"/>
                  <a:pt x="25866" y="1433192"/>
                  <a:pt x="25866" y="1433192"/>
                </a:cubicBezTo>
                <a:cubicBezTo>
                  <a:pt x="-8621" y="1371878"/>
                  <a:pt x="-8621" y="1279909"/>
                  <a:pt x="25866" y="1218596"/>
                </a:cubicBezTo>
                <a:cubicBezTo>
                  <a:pt x="669612" y="103466"/>
                  <a:pt x="669612" y="103466"/>
                  <a:pt x="669612" y="103466"/>
                </a:cubicBezTo>
                <a:cubicBezTo>
                  <a:pt x="700266" y="45985"/>
                  <a:pt x="784566" y="0"/>
                  <a:pt x="853538" y="0"/>
                </a:cubicBezTo>
                <a:close/>
              </a:path>
            </a:pathLst>
          </a:custGeom>
          <a:solidFill>
            <a:schemeClr val="tx1">
              <a:lumMod val="85000"/>
              <a:lumOff val="15000"/>
              <a:alpha val="50000"/>
            </a:schemeClr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770F868-28FE-4B38-8FC7-E9C841B83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07830" y="567451"/>
            <a:ext cx="1128382" cy="847206"/>
            <a:chOff x="5307830" y="325570"/>
            <a:chExt cx="1128382" cy="847206"/>
          </a:xfrm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3E5BF88F-B1F5-4A09-887A-B5CA246CAC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307830" y="577396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D8984A5C-991A-40D3-A4C9-7E0DCA2A7A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5720" y="325570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4ABA5-15D0-459A-ABEF-536F33A89C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199" y="2912937"/>
            <a:ext cx="4741917" cy="3093546"/>
          </a:xfrm>
        </p:spPr>
        <p:txBody>
          <a:bodyPr>
            <a:normAutofit/>
          </a:bodyPr>
          <a:lstStyle/>
          <a:p>
            <a:r>
              <a:rPr lang="en-US" sz="2200">
                <a:solidFill>
                  <a:schemeClr val="bg1"/>
                </a:solidFill>
              </a:rPr>
              <a:t>Kelainan ginekologik jinak yang ditandai dengan adanya glandula dan struma endometrium diluar letak yang normal.</a:t>
            </a:r>
          </a:p>
          <a:p>
            <a:endParaRPr lang="en-US" sz="2200">
              <a:solidFill>
                <a:schemeClr val="bg1"/>
              </a:solidFill>
            </a:endParaRPr>
          </a:p>
          <a:p>
            <a:r>
              <a:rPr lang="en-US" sz="2200">
                <a:solidFill>
                  <a:schemeClr val="bg1"/>
                </a:solidFill>
              </a:rPr>
              <a:t>Sering didapatkan pada peritoneum pelvis, tetapi juga bisa didapatkan di ovarium, septum rektovaginalis, ureter.</a:t>
            </a:r>
            <a:endParaRPr lang="en-ID" sz="2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9045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3">
            <a:extLst>
              <a:ext uri="{FF2B5EF4-FFF2-40B4-BE49-F238E27FC236}">
                <a16:creationId xmlns:a16="http://schemas.microsoft.com/office/drawing/2014/main" id="{9F6F39C2-8746-4599-843B-CED156C408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5">
            <a:extLst>
              <a:ext uri="{FF2B5EF4-FFF2-40B4-BE49-F238E27FC236}">
                <a16:creationId xmlns:a16="http://schemas.microsoft.com/office/drawing/2014/main" id="{A5D714AD-9E94-4752-AA45-D4B0EAAB5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4652"/>
            <a:ext cx="4444163" cy="6323347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E1731C-F259-44E6-9198-05782ACC5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411" y="767258"/>
            <a:ext cx="3209335" cy="5323484"/>
          </a:xfrm>
        </p:spPr>
        <p:txBody>
          <a:bodyPr>
            <a:normAutofit/>
          </a:bodyPr>
          <a:lstStyle/>
          <a:p>
            <a:pPr algn="ctr"/>
            <a:r>
              <a:rPr lang="en-ID" sz="2800">
                <a:solidFill>
                  <a:schemeClr val="bg1"/>
                </a:solidFill>
              </a:rPr>
              <a:t>Perempuan sudah menikah tetapi belum ingin anak </a:t>
            </a:r>
          </a:p>
        </p:txBody>
      </p:sp>
      <p:sp>
        <p:nvSpPr>
          <p:cNvPr id="24" name="Rectangle 17">
            <a:extLst>
              <a:ext uri="{FF2B5EF4-FFF2-40B4-BE49-F238E27FC236}">
                <a16:creationId xmlns:a16="http://schemas.microsoft.com/office/drawing/2014/main" id="{7FF89E09-42FB-4694-96E4-95652B1D83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83158" y="3396997"/>
            <a:ext cx="6858002" cy="64008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9">
            <a:extLst>
              <a:ext uri="{FF2B5EF4-FFF2-40B4-BE49-F238E27FC236}">
                <a16:creationId xmlns:a16="http://schemas.microsoft.com/office/drawing/2014/main" id="{25D3C032-881F-4579-A4BF-0FA966E9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470645"/>
            <a:ext cx="12192000" cy="64008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251B676-9A1F-4C59-83CB-FF2C4CD8CE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5530067"/>
              </p:ext>
            </p:extLst>
          </p:nvPr>
        </p:nvGraphicFramePr>
        <p:xfrm>
          <a:off x="5242917" y="1005298"/>
          <a:ext cx="6422901" cy="50854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23749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DCC231C8-C761-4B31-9B1C-C6D19248C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BE0966-CD24-4114-A8D4-8A5A991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9"/>
            <a:ext cx="3374136" cy="5567891"/>
          </a:xfrm>
        </p:spPr>
        <p:txBody>
          <a:bodyPr>
            <a:normAutofit/>
          </a:bodyPr>
          <a:lstStyle/>
          <a:p>
            <a:r>
              <a:rPr lang="en-ID" sz="3600"/>
              <a:t>Pada perempuan perimenopause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970747D-268F-40CC-A22B-8DF179FF20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7014790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568985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4932B6-9C7F-432F-956D-9CC95C003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sv-SE" sz="3700">
                <a:solidFill>
                  <a:schemeClr val="bg1"/>
                </a:solidFill>
              </a:rPr>
              <a:t>Bila keluhan ingin punya anak/infertilitas</a:t>
            </a:r>
            <a:endParaRPr lang="en-ID" sz="370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B0FC6E-C42E-48BC-A3C8-3DD92071A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r>
              <a:rPr lang="en-ID" sz="2000"/>
              <a:t>Lakukan laparoskopi untuk visualisasi stadium endometriosis berdasarkan klasifikasi menurut revised American Fertility Society sekarang menjadi American Society for Reproductive Medicine. </a:t>
            </a:r>
          </a:p>
          <a:p>
            <a:r>
              <a:rPr lang="sv-SE" sz="2000"/>
              <a:t>ditemukan endometriosis stadium 1 atau 2 </a:t>
            </a:r>
            <a:endParaRPr lang="en-ID" sz="2000"/>
          </a:p>
          <a:p>
            <a:pPr lvl="1"/>
            <a:r>
              <a:rPr lang="fi-FI" sz="2000"/>
              <a:t>Lakukan tindakan ablasi atau eksisi dan selanjutnya perhatikan usia penderita</a:t>
            </a:r>
            <a:endParaRPr lang="en-ID" sz="2000"/>
          </a:p>
          <a:p>
            <a:r>
              <a:rPr lang="en-ID" sz="2000"/>
              <a:t>Bila usia &lt; 35 tahun </a:t>
            </a:r>
          </a:p>
          <a:p>
            <a:pPr lvl="1"/>
            <a:r>
              <a:rPr lang="en-ID" sz="2000"/>
              <a:t>Lakukan tindakan expectant selama 3−6 bulan. Bila tetap masih belum terjadi kehamilan pertimbangkan untuk dilakukan fertilisasi in vitro. </a:t>
            </a:r>
          </a:p>
          <a:p>
            <a:r>
              <a:rPr lang="en-ID" sz="2000"/>
              <a:t>Bila usia ≥ 35 tahun </a:t>
            </a:r>
          </a:p>
          <a:p>
            <a:pPr lvl="1"/>
            <a:r>
              <a:rPr lang="en-ID" sz="2000"/>
              <a:t>Pertimbangkan untuk langsung dilakukan terapi medis reproduksi berbantu yaitu inseminasi intra uteri atau fertilisasi in vitro. sebaiknya dilakukan dahulu pemeriksaan cadangan ovarium.</a:t>
            </a:r>
          </a:p>
        </p:txBody>
      </p:sp>
    </p:spTree>
    <p:extLst>
      <p:ext uri="{BB962C8B-B14F-4D97-AF65-F5344CB8AC3E}">
        <p14:creationId xmlns:p14="http://schemas.microsoft.com/office/powerpoint/2010/main" val="18360887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03CBE6E-E6B2-417D-A61A-D5F70F02A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466BE98-0341-4CFA-8601-3E68FB730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39937"/>
            <a:ext cx="4525605" cy="5778126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81A502-7B5E-45AC-8D92-DE1ED04AF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539" y="1458180"/>
            <a:ext cx="3100522" cy="3941640"/>
          </a:xfrm>
        </p:spPr>
        <p:txBody>
          <a:bodyPr>
            <a:normAutofit/>
          </a:bodyPr>
          <a:lstStyle/>
          <a:p>
            <a:endParaRPr lang="en-ID" sz="2800">
              <a:solidFill>
                <a:schemeClr val="bg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63E89A1-984A-4500-9453-4203AD1B83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9937"/>
            <a:ext cx="12192000" cy="64008"/>
          </a:xfrm>
          <a:prstGeom prst="rect">
            <a:avLst/>
          </a:prstGeom>
          <a:solidFill>
            <a:schemeClr val="tx2">
              <a:lumMod val="50000"/>
              <a:alpha val="9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70D191-7C77-4603-909D-F8AF35C9C9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1851" y="1458180"/>
            <a:ext cx="5337242" cy="3941640"/>
          </a:xfrm>
        </p:spPr>
        <p:txBody>
          <a:bodyPr anchor="ctr">
            <a:normAutofit/>
          </a:bodyPr>
          <a:lstStyle/>
          <a:p>
            <a:r>
              <a:rPr lang="en-ID" sz="2000"/>
              <a:t>ditemukan endometriosis stadium 3 atau 4 </a:t>
            </a:r>
          </a:p>
          <a:p>
            <a:r>
              <a:rPr lang="en-ID" sz="2000"/>
              <a:t>Lakukan tindakan laparoskopi ablasi atau eksisi dan restorasi organ reproduksi. </a:t>
            </a:r>
          </a:p>
          <a:p>
            <a:r>
              <a:rPr lang="en-ID" sz="2000"/>
              <a:t>Periksa cadangan ovarium dan lakukan fertilisasi in vitro. </a:t>
            </a:r>
          </a:p>
          <a:p>
            <a:r>
              <a:rPr lang="en-ID" sz="2000"/>
              <a:t>Pertimbangkan pemberian injeksi agonis GnRH selama tiga bulan sebelum fertilisasi in vitro untuk meningkatkan kemungkinan mendapatkan kehamilan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3FD642B-C569-4ABB-AE20-EFA6BC9959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254055"/>
            <a:ext cx="12192000" cy="64008"/>
          </a:xfrm>
          <a:prstGeom prst="rect">
            <a:avLst/>
          </a:prstGeom>
          <a:solidFill>
            <a:schemeClr val="tx2">
              <a:lumMod val="50000"/>
              <a:alpha val="9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A92FED3-1F18-4138-B4E4-627D78B00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064601" y="3396997"/>
            <a:ext cx="6858002" cy="64008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9390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9F7551-E956-43CB-8F36-268A5DA443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0677D43-DB57-4254-BD60-C0C10917DB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93155" y="457200"/>
            <a:ext cx="7898845" cy="5909113"/>
          </a:xfrm>
          <a:custGeom>
            <a:avLst/>
            <a:gdLst>
              <a:gd name="connsiteX0" fmla="*/ 3848214 w 7898845"/>
              <a:gd name="connsiteY0" fmla="*/ 0 h 5909113"/>
              <a:gd name="connsiteX1" fmla="*/ 7898845 w 7898845"/>
              <a:gd name="connsiteY1" fmla="*/ 0 h 5909113"/>
              <a:gd name="connsiteX2" fmla="*/ 7898845 w 7898845"/>
              <a:gd name="connsiteY2" fmla="*/ 5907437 h 5909113"/>
              <a:gd name="connsiteX3" fmla="*/ 7778213 w 7898845"/>
              <a:gd name="connsiteY3" fmla="*/ 5907437 h 5909113"/>
              <a:gd name="connsiteX4" fmla="*/ 7778213 w 7898845"/>
              <a:gd name="connsiteY4" fmla="*/ 5909093 h 5909113"/>
              <a:gd name="connsiteX5" fmla="*/ 7485321 w 7898845"/>
              <a:gd name="connsiteY5" fmla="*/ 5909093 h 5909113"/>
              <a:gd name="connsiteX6" fmla="*/ 7485321 w 7898845"/>
              <a:gd name="connsiteY6" fmla="*/ 5909094 h 5909113"/>
              <a:gd name="connsiteX7" fmla="*/ 4228895 w 7898845"/>
              <a:gd name="connsiteY7" fmla="*/ 5909094 h 5909113"/>
              <a:gd name="connsiteX8" fmla="*/ 4228895 w 7898845"/>
              <a:gd name="connsiteY8" fmla="*/ 5909112 h 5909113"/>
              <a:gd name="connsiteX9" fmla="*/ 3936003 w 7898845"/>
              <a:gd name="connsiteY9" fmla="*/ 5909112 h 5909113"/>
              <a:gd name="connsiteX10" fmla="*/ 3936003 w 7898845"/>
              <a:gd name="connsiteY10" fmla="*/ 5909113 h 5909113"/>
              <a:gd name="connsiteX11" fmla="*/ 0 w 7898845"/>
              <a:gd name="connsiteY11" fmla="*/ 5909113 h 5909113"/>
              <a:gd name="connsiteX12" fmla="*/ 2796838 w 7898845"/>
              <a:gd name="connsiteY12" fmla="*/ 1676 h 5909113"/>
              <a:gd name="connsiteX13" fmla="*/ 2916686 w 7898845"/>
              <a:gd name="connsiteY13" fmla="*/ 1676 h 5909113"/>
              <a:gd name="connsiteX14" fmla="*/ 2917470 w 7898845"/>
              <a:gd name="connsiteY14" fmla="*/ 20 h 5909113"/>
              <a:gd name="connsiteX15" fmla="*/ 3210362 w 7898845"/>
              <a:gd name="connsiteY15" fmla="*/ 20 h 5909113"/>
              <a:gd name="connsiteX16" fmla="*/ 3210362 w 7898845"/>
              <a:gd name="connsiteY16" fmla="*/ 19 h 5909113"/>
              <a:gd name="connsiteX17" fmla="*/ 3555322 w 7898845"/>
              <a:gd name="connsiteY17" fmla="*/ 19 h 5909113"/>
              <a:gd name="connsiteX18" fmla="*/ 3555322 w 7898845"/>
              <a:gd name="connsiteY18" fmla="*/ 1 h 5909113"/>
              <a:gd name="connsiteX19" fmla="*/ 3848214 w 7898845"/>
              <a:gd name="connsiteY19" fmla="*/ 1 h 5909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7898845" h="5909113">
                <a:moveTo>
                  <a:pt x="3848214" y="0"/>
                </a:moveTo>
                <a:lnTo>
                  <a:pt x="7898845" y="0"/>
                </a:lnTo>
                <a:lnTo>
                  <a:pt x="7898845" y="5907437"/>
                </a:lnTo>
                <a:lnTo>
                  <a:pt x="7778213" y="5907437"/>
                </a:lnTo>
                <a:lnTo>
                  <a:pt x="7778213" y="5909093"/>
                </a:lnTo>
                <a:lnTo>
                  <a:pt x="7485321" y="5909093"/>
                </a:lnTo>
                <a:lnTo>
                  <a:pt x="7485321" y="5909094"/>
                </a:lnTo>
                <a:lnTo>
                  <a:pt x="4228895" y="5909094"/>
                </a:lnTo>
                <a:lnTo>
                  <a:pt x="4228895" y="5909112"/>
                </a:lnTo>
                <a:lnTo>
                  <a:pt x="3936003" y="5909112"/>
                </a:lnTo>
                <a:lnTo>
                  <a:pt x="3936003" y="5909113"/>
                </a:lnTo>
                <a:lnTo>
                  <a:pt x="0" y="5909113"/>
                </a:lnTo>
                <a:lnTo>
                  <a:pt x="2796838" y="1676"/>
                </a:lnTo>
                <a:lnTo>
                  <a:pt x="2916686" y="1676"/>
                </a:lnTo>
                <a:lnTo>
                  <a:pt x="2917470" y="20"/>
                </a:lnTo>
                <a:lnTo>
                  <a:pt x="3210362" y="20"/>
                </a:lnTo>
                <a:lnTo>
                  <a:pt x="3210362" y="19"/>
                </a:lnTo>
                <a:lnTo>
                  <a:pt x="3555322" y="19"/>
                </a:lnTo>
                <a:lnTo>
                  <a:pt x="3555322" y="1"/>
                </a:lnTo>
                <a:lnTo>
                  <a:pt x="3848214" y="1"/>
                </a:lnTo>
                <a:close/>
              </a:path>
            </a:pathLst>
          </a:custGeom>
          <a:solidFill>
            <a:srgbClr val="B4B4B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F0924E5-8F0D-47CB-B59E-155AFCF8C3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8858"/>
            <a:ext cx="6769978" cy="5907437"/>
          </a:xfrm>
          <a:custGeom>
            <a:avLst/>
            <a:gdLst>
              <a:gd name="connsiteX0" fmla="*/ 0 w 6769978"/>
              <a:gd name="connsiteY0" fmla="*/ 0 h 5905761"/>
              <a:gd name="connsiteX1" fmla="*/ 6769978 w 6769978"/>
              <a:gd name="connsiteY1" fmla="*/ 0 h 5905761"/>
              <a:gd name="connsiteX2" fmla="*/ 3973138 w 6769978"/>
              <a:gd name="connsiteY2" fmla="*/ 5905761 h 5905761"/>
              <a:gd name="connsiteX3" fmla="*/ 0 w 6769978"/>
              <a:gd name="connsiteY3" fmla="*/ 5905761 h 5905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69978" h="5905761">
                <a:moveTo>
                  <a:pt x="0" y="0"/>
                </a:moveTo>
                <a:lnTo>
                  <a:pt x="6769978" y="0"/>
                </a:lnTo>
                <a:lnTo>
                  <a:pt x="3973138" y="5905761"/>
                </a:lnTo>
                <a:lnTo>
                  <a:pt x="0" y="5905761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B1644A-B7C6-4D96-9D30-A812FFAA1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710127"/>
            <a:ext cx="3431650" cy="3666346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Prognosis</a:t>
            </a:r>
            <a:endParaRPr lang="en-ID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6ACC17-4E46-4A66-A71C-268C098DF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0" y="1335024"/>
            <a:ext cx="4581144" cy="4416552"/>
          </a:xfrm>
        </p:spPr>
        <p:txBody>
          <a:bodyPr anchor="ctr">
            <a:normAutofit/>
          </a:bodyPr>
          <a:lstStyle/>
          <a:p>
            <a:r>
              <a:rPr lang="en-ID" sz="2000" b="0" i="0">
                <a:effectLst/>
                <a:latin typeface="museosans300"/>
              </a:rPr>
              <a:t>Prognosis dari endometriosis berkaitan dengan kekambuhannya. Banyaknya lokasi lesi dapat meningkatkan risiko kekambuhan endometriosis. Komplikasi endometriosis yang paling umum terjadi adalah infertilitas.</a:t>
            </a:r>
            <a:endParaRPr lang="en-ID" sz="2000"/>
          </a:p>
        </p:txBody>
      </p:sp>
    </p:spTree>
    <p:extLst>
      <p:ext uri="{BB962C8B-B14F-4D97-AF65-F5344CB8AC3E}">
        <p14:creationId xmlns:p14="http://schemas.microsoft.com/office/powerpoint/2010/main" val="2116937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8FF88A3-8EBC-4142-8CC2-EBE257ED6C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C40E38-5316-401D-BA65-8CB0319BD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0936" y="844486"/>
            <a:ext cx="9484225" cy="1461778"/>
          </a:xfrm>
        </p:spPr>
        <p:txBody>
          <a:bodyPr>
            <a:normAutofit/>
          </a:bodyPr>
          <a:lstStyle/>
          <a:p>
            <a:r>
              <a:rPr lang="en-US" sz="4000"/>
              <a:t>Etiologi</a:t>
            </a:r>
            <a:endParaRPr lang="en-ID" sz="40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7D8A815-1B1F-4DB5-A03C-F4987CF0C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V="1">
            <a:off x="327777" y="343106"/>
            <a:ext cx="1692092" cy="1852591"/>
            <a:chOff x="790870" y="911082"/>
            <a:chExt cx="2191635" cy="2442764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261388EF-B4CE-4326-979A-2F53CED606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90870" y="2245586"/>
              <a:ext cx="1262906" cy="1108260"/>
            </a:xfrm>
            <a:custGeom>
              <a:avLst/>
              <a:gdLst>
                <a:gd name="T0" fmla="*/ 781 w 1099"/>
                <a:gd name="T1" fmla="*/ 0 h 968"/>
                <a:gd name="T2" fmla="*/ 318 w 1099"/>
                <a:gd name="T3" fmla="*/ 0 h 968"/>
                <a:gd name="T4" fmla="*/ 246 w 1099"/>
                <a:gd name="T5" fmla="*/ 42 h 968"/>
                <a:gd name="T6" fmla="*/ 15 w 1099"/>
                <a:gd name="T7" fmla="*/ 443 h 968"/>
                <a:gd name="T8" fmla="*/ 15 w 1099"/>
                <a:gd name="T9" fmla="*/ 525 h 968"/>
                <a:gd name="T10" fmla="*/ 246 w 1099"/>
                <a:gd name="T11" fmla="*/ 926 h 968"/>
                <a:gd name="T12" fmla="*/ 318 w 1099"/>
                <a:gd name="T13" fmla="*/ 968 h 968"/>
                <a:gd name="T14" fmla="*/ 781 w 1099"/>
                <a:gd name="T15" fmla="*/ 968 h 968"/>
                <a:gd name="T16" fmla="*/ 852 w 1099"/>
                <a:gd name="T17" fmla="*/ 926 h 968"/>
                <a:gd name="T18" fmla="*/ 1084 w 1099"/>
                <a:gd name="T19" fmla="*/ 525 h 968"/>
                <a:gd name="T20" fmla="*/ 1084 w 1099"/>
                <a:gd name="T21" fmla="*/ 443 h 968"/>
                <a:gd name="T22" fmla="*/ 852 w 1099"/>
                <a:gd name="T23" fmla="*/ 42 h 968"/>
                <a:gd name="T24" fmla="*/ 781 w 1099"/>
                <a:gd name="T25" fmla="*/ 0 h 9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9" h="968">
                  <a:moveTo>
                    <a:pt x="781" y="0"/>
                  </a:moveTo>
                  <a:cubicBezTo>
                    <a:pt x="318" y="0"/>
                    <a:pt x="318" y="0"/>
                    <a:pt x="318" y="0"/>
                  </a:cubicBezTo>
                  <a:cubicBezTo>
                    <a:pt x="288" y="0"/>
                    <a:pt x="261" y="16"/>
                    <a:pt x="246" y="42"/>
                  </a:cubicBezTo>
                  <a:cubicBezTo>
                    <a:pt x="15" y="443"/>
                    <a:pt x="15" y="443"/>
                    <a:pt x="15" y="443"/>
                  </a:cubicBezTo>
                  <a:cubicBezTo>
                    <a:pt x="0" y="468"/>
                    <a:pt x="0" y="500"/>
                    <a:pt x="15" y="525"/>
                  </a:cubicBezTo>
                  <a:cubicBezTo>
                    <a:pt x="246" y="926"/>
                    <a:pt x="246" y="926"/>
                    <a:pt x="246" y="926"/>
                  </a:cubicBezTo>
                  <a:cubicBezTo>
                    <a:pt x="261" y="952"/>
                    <a:pt x="288" y="968"/>
                    <a:pt x="318" y="968"/>
                  </a:cubicBezTo>
                  <a:cubicBezTo>
                    <a:pt x="781" y="968"/>
                    <a:pt x="781" y="968"/>
                    <a:pt x="781" y="968"/>
                  </a:cubicBezTo>
                  <a:cubicBezTo>
                    <a:pt x="810" y="968"/>
                    <a:pt x="838" y="952"/>
                    <a:pt x="852" y="926"/>
                  </a:cubicBezTo>
                  <a:cubicBezTo>
                    <a:pt x="1084" y="525"/>
                    <a:pt x="1084" y="525"/>
                    <a:pt x="1084" y="525"/>
                  </a:cubicBezTo>
                  <a:cubicBezTo>
                    <a:pt x="1099" y="500"/>
                    <a:pt x="1099" y="468"/>
                    <a:pt x="1084" y="443"/>
                  </a:cubicBezTo>
                  <a:cubicBezTo>
                    <a:pt x="852" y="42"/>
                    <a:pt x="852" y="42"/>
                    <a:pt x="852" y="42"/>
                  </a:cubicBezTo>
                  <a:cubicBezTo>
                    <a:pt x="838" y="16"/>
                    <a:pt x="810" y="0"/>
                    <a:pt x="781" y="0"/>
                  </a:cubicBezTo>
                  <a:close/>
                </a:path>
              </a:pathLst>
            </a:custGeom>
            <a:solidFill>
              <a:schemeClr val="tx1">
                <a:alpha val="40000"/>
              </a:schemeClr>
            </a:solidFill>
            <a:ln w="635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33A25547-9075-4BDB-8F46-BA09E76AA3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3975" y="911082"/>
              <a:ext cx="2048530" cy="1797684"/>
            </a:xfrm>
            <a:custGeom>
              <a:avLst/>
              <a:gdLst>
                <a:gd name="T0" fmla="*/ 781 w 1099"/>
                <a:gd name="T1" fmla="*/ 0 h 968"/>
                <a:gd name="T2" fmla="*/ 318 w 1099"/>
                <a:gd name="T3" fmla="*/ 0 h 968"/>
                <a:gd name="T4" fmla="*/ 246 w 1099"/>
                <a:gd name="T5" fmla="*/ 42 h 968"/>
                <a:gd name="T6" fmla="*/ 15 w 1099"/>
                <a:gd name="T7" fmla="*/ 443 h 968"/>
                <a:gd name="T8" fmla="*/ 15 w 1099"/>
                <a:gd name="T9" fmla="*/ 525 h 968"/>
                <a:gd name="T10" fmla="*/ 246 w 1099"/>
                <a:gd name="T11" fmla="*/ 926 h 968"/>
                <a:gd name="T12" fmla="*/ 318 w 1099"/>
                <a:gd name="T13" fmla="*/ 968 h 968"/>
                <a:gd name="T14" fmla="*/ 781 w 1099"/>
                <a:gd name="T15" fmla="*/ 968 h 968"/>
                <a:gd name="T16" fmla="*/ 852 w 1099"/>
                <a:gd name="T17" fmla="*/ 926 h 968"/>
                <a:gd name="T18" fmla="*/ 1084 w 1099"/>
                <a:gd name="T19" fmla="*/ 525 h 968"/>
                <a:gd name="T20" fmla="*/ 1084 w 1099"/>
                <a:gd name="T21" fmla="*/ 443 h 968"/>
                <a:gd name="T22" fmla="*/ 852 w 1099"/>
                <a:gd name="T23" fmla="*/ 42 h 968"/>
                <a:gd name="T24" fmla="*/ 781 w 1099"/>
                <a:gd name="T25" fmla="*/ 0 h 9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9" h="968">
                  <a:moveTo>
                    <a:pt x="781" y="0"/>
                  </a:moveTo>
                  <a:cubicBezTo>
                    <a:pt x="318" y="0"/>
                    <a:pt x="318" y="0"/>
                    <a:pt x="318" y="0"/>
                  </a:cubicBezTo>
                  <a:cubicBezTo>
                    <a:pt x="288" y="0"/>
                    <a:pt x="261" y="16"/>
                    <a:pt x="246" y="42"/>
                  </a:cubicBezTo>
                  <a:cubicBezTo>
                    <a:pt x="15" y="443"/>
                    <a:pt x="15" y="443"/>
                    <a:pt x="15" y="443"/>
                  </a:cubicBezTo>
                  <a:cubicBezTo>
                    <a:pt x="0" y="468"/>
                    <a:pt x="0" y="500"/>
                    <a:pt x="15" y="525"/>
                  </a:cubicBezTo>
                  <a:cubicBezTo>
                    <a:pt x="246" y="926"/>
                    <a:pt x="246" y="926"/>
                    <a:pt x="246" y="926"/>
                  </a:cubicBezTo>
                  <a:cubicBezTo>
                    <a:pt x="261" y="952"/>
                    <a:pt x="288" y="968"/>
                    <a:pt x="318" y="968"/>
                  </a:cubicBezTo>
                  <a:cubicBezTo>
                    <a:pt x="781" y="968"/>
                    <a:pt x="781" y="968"/>
                    <a:pt x="781" y="968"/>
                  </a:cubicBezTo>
                  <a:cubicBezTo>
                    <a:pt x="810" y="968"/>
                    <a:pt x="838" y="952"/>
                    <a:pt x="852" y="926"/>
                  </a:cubicBezTo>
                  <a:cubicBezTo>
                    <a:pt x="1084" y="525"/>
                    <a:pt x="1084" y="525"/>
                    <a:pt x="1084" y="525"/>
                  </a:cubicBezTo>
                  <a:cubicBezTo>
                    <a:pt x="1099" y="500"/>
                    <a:pt x="1099" y="468"/>
                    <a:pt x="1084" y="443"/>
                  </a:cubicBezTo>
                  <a:cubicBezTo>
                    <a:pt x="852" y="42"/>
                    <a:pt x="852" y="42"/>
                    <a:pt x="852" y="42"/>
                  </a:cubicBezTo>
                  <a:cubicBezTo>
                    <a:pt x="838" y="16"/>
                    <a:pt x="810" y="0"/>
                    <a:pt x="781" y="0"/>
                  </a:cubicBezTo>
                  <a:close/>
                </a:path>
              </a:pathLst>
            </a:custGeom>
            <a:noFill/>
            <a:ln w="63500" cap="flat">
              <a:solidFill>
                <a:schemeClr val="tx1">
                  <a:alpha val="60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1D917FAD-3240-4D3F-91A0-9571F75DC6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62936" y="1825453"/>
              <a:ext cx="799094" cy="701243"/>
            </a:xfrm>
            <a:custGeom>
              <a:avLst/>
              <a:gdLst>
                <a:gd name="T0" fmla="*/ 781 w 1099"/>
                <a:gd name="T1" fmla="*/ 0 h 968"/>
                <a:gd name="T2" fmla="*/ 318 w 1099"/>
                <a:gd name="T3" fmla="*/ 0 h 968"/>
                <a:gd name="T4" fmla="*/ 246 w 1099"/>
                <a:gd name="T5" fmla="*/ 42 h 968"/>
                <a:gd name="T6" fmla="*/ 15 w 1099"/>
                <a:gd name="T7" fmla="*/ 443 h 968"/>
                <a:gd name="T8" fmla="*/ 15 w 1099"/>
                <a:gd name="T9" fmla="*/ 525 h 968"/>
                <a:gd name="T10" fmla="*/ 246 w 1099"/>
                <a:gd name="T11" fmla="*/ 926 h 968"/>
                <a:gd name="T12" fmla="*/ 318 w 1099"/>
                <a:gd name="T13" fmla="*/ 968 h 968"/>
                <a:gd name="T14" fmla="*/ 781 w 1099"/>
                <a:gd name="T15" fmla="*/ 968 h 968"/>
                <a:gd name="T16" fmla="*/ 852 w 1099"/>
                <a:gd name="T17" fmla="*/ 926 h 968"/>
                <a:gd name="T18" fmla="*/ 1084 w 1099"/>
                <a:gd name="T19" fmla="*/ 525 h 968"/>
                <a:gd name="T20" fmla="*/ 1084 w 1099"/>
                <a:gd name="T21" fmla="*/ 443 h 968"/>
                <a:gd name="T22" fmla="*/ 852 w 1099"/>
                <a:gd name="T23" fmla="*/ 42 h 968"/>
                <a:gd name="T24" fmla="*/ 781 w 1099"/>
                <a:gd name="T25" fmla="*/ 0 h 9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9" h="968">
                  <a:moveTo>
                    <a:pt x="781" y="0"/>
                  </a:moveTo>
                  <a:cubicBezTo>
                    <a:pt x="318" y="0"/>
                    <a:pt x="318" y="0"/>
                    <a:pt x="318" y="0"/>
                  </a:cubicBezTo>
                  <a:cubicBezTo>
                    <a:pt x="288" y="0"/>
                    <a:pt x="261" y="16"/>
                    <a:pt x="246" y="42"/>
                  </a:cubicBezTo>
                  <a:cubicBezTo>
                    <a:pt x="15" y="443"/>
                    <a:pt x="15" y="443"/>
                    <a:pt x="15" y="443"/>
                  </a:cubicBezTo>
                  <a:cubicBezTo>
                    <a:pt x="0" y="468"/>
                    <a:pt x="0" y="500"/>
                    <a:pt x="15" y="525"/>
                  </a:cubicBezTo>
                  <a:cubicBezTo>
                    <a:pt x="246" y="926"/>
                    <a:pt x="246" y="926"/>
                    <a:pt x="246" y="926"/>
                  </a:cubicBezTo>
                  <a:cubicBezTo>
                    <a:pt x="261" y="952"/>
                    <a:pt x="288" y="968"/>
                    <a:pt x="318" y="968"/>
                  </a:cubicBezTo>
                  <a:cubicBezTo>
                    <a:pt x="781" y="968"/>
                    <a:pt x="781" y="968"/>
                    <a:pt x="781" y="968"/>
                  </a:cubicBezTo>
                  <a:cubicBezTo>
                    <a:pt x="810" y="968"/>
                    <a:pt x="838" y="952"/>
                    <a:pt x="852" y="926"/>
                  </a:cubicBezTo>
                  <a:cubicBezTo>
                    <a:pt x="1084" y="525"/>
                    <a:pt x="1084" y="525"/>
                    <a:pt x="1084" y="525"/>
                  </a:cubicBezTo>
                  <a:cubicBezTo>
                    <a:pt x="1099" y="500"/>
                    <a:pt x="1099" y="468"/>
                    <a:pt x="1084" y="443"/>
                  </a:cubicBezTo>
                  <a:cubicBezTo>
                    <a:pt x="852" y="42"/>
                    <a:pt x="852" y="42"/>
                    <a:pt x="852" y="42"/>
                  </a:cubicBezTo>
                  <a:cubicBezTo>
                    <a:pt x="838" y="16"/>
                    <a:pt x="810" y="0"/>
                    <a:pt x="781" y="0"/>
                  </a:cubicBezTo>
                  <a:close/>
                </a:path>
              </a:pathLst>
            </a:custGeom>
            <a:solidFill>
              <a:schemeClr val="tx1">
                <a:alpha val="60000"/>
              </a:schemeClr>
            </a:solidFill>
            <a:ln w="6350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7536876-95F5-4891-A6BD-65E6E11FF7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5897097"/>
              </p:ext>
            </p:extLst>
          </p:nvPr>
        </p:nvGraphicFramePr>
        <p:xfrm>
          <a:off x="2210936" y="2470248"/>
          <a:ext cx="9484235" cy="3052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052183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29">
            <a:extLst>
              <a:ext uri="{FF2B5EF4-FFF2-40B4-BE49-F238E27FC236}">
                <a16:creationId xmlns:a16="http://schemas.microsoft.com/office/drawing/2014/main" id="{605494DE-B078-4D87-BB01-C84320618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A0576B0-CD8C-4661-95C8-A9F2CE7CD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4724288" cy="6861324"/>
          </a:xfrm>
          <a:prstGeom prst="rect">
            <a:avLst/>
          </a:prstGeom>
          <a:solidFill>
            <a:srgbClr val="000000">
              <a:alpha val="8039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3FF60E2B-3919-423C-B1FF-56CDE66811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319042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701503-7B41-4022-9B3C-67FD8282C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122363"/>
            <a:ext cx="330813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Faktor Resiko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7E41516-510E-4D3A-9CF6-F80FEC2D0B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3600019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6033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6C73FC-4B5C-4E2F-BFCC-3BD40E0E5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5200" kern="1200">
                <a:latin typeface="+mj-lt"/>
                <a:ea typeface="+mj-ea"/>
                <a:cs typeface="+mj-cs"/>
              </a:rPr>
              <a:t>Epidemiologi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2997AFA-1526-4D80-842A-C324753030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220364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5318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5A7A32-1EDB-48DB-B16B-BFE9B4F7C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Teori Patogenesis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412E08B-6E2A-466F-95EE-21CF786764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77316" y="858586"/>
            <a:ext cx="6780700" cy="5138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45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FF9B822F-893E-44C8-963C-64F50ACEC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639" y="347471"/>
            <a:ext cx="11100816" cy="180136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26D947-687B-43EA-9ED3-07020D47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5216"/>
            <a:ext cx="10515600" cy="13255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Gejala Klinis</a:t>
            </a:r>
            <a:endParaRPr lang="en-ID">
              <a:solidFill>
                <a:schemeClr val="bg1"/>
              </a:solidFill>
            </a:endParaRPr>
          </a:p>
        </p:txBody>
      </p:sp>
      <p:pic>
        <p:nvPicPr>
          <p:cNvPr id="5" name="Picture 4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2F54AAE6-6368-43C4-BED0-41437996BFC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15" r="-1" b="-1"/>
          <a:stretch/>
        </p:blipFill>
        <p:spPr>
          <a:xfrm>
            <a:off x="841248" y="2516777"/>
            <a:ext cx="5517349" cy="366018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16F45-F938-4BE3-974A-07A03E5AE7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6848" y="2516777"/>
            <a:ext cx="3803904" cy="3660185"/>
          </a:xfrm>
        </p:spPr>
        <p:txBody>
          <a:bodyPr anchor="ctr">
            <a:normAutofit/>
          </a:bodyPr>
          <a:lstStyle/>
          <a:p>
            <a:r>
              <a:rPr lang="en-ID" sz="1900" dirty="0" err="1"/>
              <a:t>Terdapat</a:t>
            </a:r>
            <a:r>
              <a:rPr lang="en-ID" sz="1900" dirty="0"/>
              <a:t> </a:t>
            </a:r>
            <a:r>
              <a:rPr lang="en-ID" sz="1900" dirty="0" err="1"/>
              <a:t>dua</a:t>
            </a:r>
            <a:r>
              <a:rPr lang="en-ID" sz="1900" dirty="0"/>
              <a:t> </a:t>
            </a:r>
            <a:r>
              <a:rPr lang="en-ID" sz="1900" dirty="0" err="1"/>
              <a:t>masalah</a:t>
            </a:r>
            <a:r>
              <a:rPr lang="en-ID" sz="1900" dirty="0"/>
              <a:t> yang </a:t>
            </a:r>
            <a:r>
              <a:rPr lang="en-ID" sz="1900" dirty="0" err="1"/>
              <a:t>sering</a:t>
            </a:r>
            <a:r>
              <a:rPr lang="en-ID" sz="1900" dirty="0"/>
              <a:t> </a:t>
            </a:r>
            <a:r>
              <a:rPr lang="en-ID" sz="1900" dirty="0" err="1"/>
              <a:t>menjadi</a:t>
            </a:r>
            <a:r>
              <a:rPr lang="en-ID" sz="1900" dirty="0"/>
              <a:t> </a:t>
            </a:r>
            <a:r>
              <a:rPr lang="en-ID" sz="1900" dirty="0" err="1"/>
              <a:t>keluhan</a:t>
            </a:r>
            <a:r>
              <a:rPr lang="en-ID" sz="1900" dirty="0"/>
              <a:t> </a:t>
            </a:r>
            <a:r>
              <a:rPr lang="en-ID" sz="1900" dirty="0" err="1"/>
              <a:t>perempuan</a:t>
            </a:r>
            <a:r>
              <a:rPr lang="en-ID" sz="1900" dirty="0"/>
              <a:t> </a:t>
            </a:r>
            <a:r>
              <a:rPr lang="en-ID" sz="1900" dirty="0" err="1"/>
              <a:t>dengan</a:t>
            </a:r>
            <a:r>
              <a:rPr lang="en-ID" sz="1900" dirty="0"/>
              <a:t> endometriosis, </a:t>
            </a:r>
            <a:r>
              <a:rPr lang="en-ID" sz="1900" dirty="0" err="1"/>
              <a:t>yaitu</a:t>
            </a:r>
            <a:r>
              <a:rPr lang="en-ID" sz="1900" dirty="0"/>
              <a:t> </a:t>
            </a:r>
            <a:r>
              <a:rPr lang="en-ID" sz="1900" dirty="0" err="1"/>
              <a:t>nyeri</a:t>
            </a:r>
            <a:r>
              <a:rPr lang="en-ID" sz="1900" dirty="0"/>
              <a:t> dan </a:t>
            </a:r>
            <a:r>
              <a:rPr lang="en-ID" sz="1900" dirty="0" err="1"/>
              <a:t>infertilitas</a:t>
            </a:r>
            <a:r>
              <a:rPr lang="en-ID" sz="1900" dirty="0"/>
              <a:t> </a:t>
            </a:r>
            <a:r>
              <a:rPr lang="en-ID" sz="1900" dirty="0" err="1"/>
              <a:t>atau</a:t>
            </a:r>
            <a:r>
              <a:rPr lang="en-ID" sz="1900" dirty="0"/>
              <a:t> </a:t>
            </a:r>
            <a:r>
              <a:rPr lang="en-ID" sz="1900" dirty="0" err="1"/>
              <a:t>kesulitan</a:t>
            </a:r>
            <a:r>
              <a:rPr lang="en-ID" sz="1900" dirty="0"/>
              <a:t> punya </a:t>
            </a:r>
            <a:r>
              <a:rPr lang="en-ID" sz="1900" dirty="0" err="1"/>
              <a:t>anak</a:t>
            </a:r>
            <a:r>
              <a:rPr lang="en-ID" sz="1900" dirty="0"/>
              <a:t>.</a:t>
            </a:r>
          </a:p>
          <a:p>
            <a:pPr marL="0" indent="0">
              <a:buNone/>
            </a:pPr>
            <a:endParaRPr lang="en-ID" sz="1900" dirty="0"/>
          </a:p>
          <a:p>
            <a:r>
              <a:rPr lang="en-ID" sz="1900" dirty="0" err="1"/>
              <a:t>Kadang</a:t>
            </a:r>
            <a:r>
              <a:rPr lang="en-ID" sz="1900" dirty="0"/>
              <a:t> kala </a:t>
            </a:r>
            <a:r>
              <a:rPr lang="en-ID" sz="1900" dirty="0" err="1"/>
              <a:t>keluhan</a:t>
            </a:r>
            <a:r>
              <a:rPr lang="en-ID" sz="1900" dirty="0"/>
              <a:t> </a:t>
            </a:r>
            <a:r>
              <a:rPr lang="en-ID" sz="1900" dirty="0" err="1"/>
              <a:t>diatas</a:t>
            </a:r>
            <a:r>
              <a:rPr lang="en-ID" sz="1900" dirty="0"/>
              <a:t> </a:t>
            </a:r>
            <a:r>
              <a:rPr lang="en-ID" sz="1900" dirty="0" err="1"/>
              <a:t>tidak</a:t>
            </a:r>
            <a:r>
              <a:rPr lang="en-ID" sz="1900" dirty="0"/>
              <a:t> </a:t>
            </a:r>
            <a:r>
              <a:rPr lang="en-ID" sz="1900" dirty="0" err="1"/>
              <a:t>spesifik</a:t>
            </a:r>
            <a:r>
              <a:rPr lang="en-ID" sz="1900" dirty="0"/>
              <a:t> </a:t>
            </a:r>
            <a:r>
              <a:rPr lang="en-ID" sz="1900" dirty="0" err="1"/>
              <a:t>karena</a:t>
            </a:r>
            <a:r>
              <a:rPr lang="en-ID" sz="1900" dirty="0"/>
              <a:t> </a:t>
            </a:r>
            <a:r>
              <a:rPr lang="en-ID" sz="1900" dirty="0" err="1"/>
              <a:t>tumpang</a:t>
            </a:r>
            <a:r>
              <a:rPr lang="en-ID" sz="1900" dirty="0"/>
              <a:t> </a:t>
            </a:r>
            <a:r>
              <a:rPr lang="en-ID" sz="1900" dirty="0" err="1"/>
              <a:t>tindih</a:t>
            </a:r>
            <a:r>
              <a:rPr lang="en-ID" sz="1900" dirty="0"/>
              <a:t> </a:t>
            </a:r>
            <a:r>
              <a:rPr lang="en-ID" sz="1900" dirty="0" err="1"/>
              <a:t>dengan</a:t>
            </a:r>
            <a:r>
              <a:rPr lang="en-ID" sz="1900" dirty="0"/>
              <a:t> </a:t>
            </a:r>
            <a:r>
              <a:rPr lang="en-ID" sz="1900" dirty="0" err="1"/>
              <a:t>keadaan</a:t>
            </a:r>
            <a:r>
              <a:rPr lang="en-ID" sz="1900" dirty="0"/>
              <a:t> lain, </a:t>
            </a:r>
            <a:r>
              <a:rPr lang="en-ID" sz="1900" dirty="0" err="1"/>
              <a:t>misal</a:t>
            </a:r>
            <a:r>
              <a:rPr lang="en-ID" sz="1900" dirty="0"/>
              <a:t> </a:t>
            </a:r>
            <a:r>
              <a:rPr lang="en-ID" sz="1900" dirty="0" err="1"/>
              <a:t>penyakit</a:t>
            </a:r>
            <a:r>
              <a:rPr lang="en-ID" sz="1900" dirty="0"/>
              <a:t> </a:t>
            </a:r>
            <a:r>
              <a:rPr lang="en-ID" sz="1900" dirty="0" err="1"/>
              <a:t>radang</a:t>
            </a:r>
            <a:r>
              <a:rPr lang="en-ID" sz="1900" dirty="0"/>
              <a:t> </a:t>
            </a:r>
            <a:r>
              <a:rPr lang="en-ID" sz="1900" dirty="0" err="1"/>
              <a:t>panggul</a:t>
            </a:r>
            <a:r>
              <a:rPr lang="en-ID" sz="1900" dirty="0"/>
              <a:t> dan </a:t>
            </a:r>
            <a:r>
              <a:rPr lang="en-ID" sz="1900" dirty="0" err="1"/>
              <a:t>gangguan</a:t>
            </a:r>
            <a:r>
              <a:rPr lang="en-ID" sz="1900" dirty="0"/>
              <a:t> </a:t>
            </a:r>
            <a:r>
              <a:rPr lang="en-ID" sz="1900" dirty="0" err="1"/>
              <a:t>otot-tulang</a:t>
            </a:r>
            <a:endParaRPr lang="en-ID" sz="1900" dirty="0"/>
          </a:p>
          <a:p>
            <a:endParaRPr lang="en-ID" sz="1900" dirty="0"/>
          </a:p>
        </p:txBody>
      </p:sp>
    </p:spTree>
    <p:extLst>
      <p:ext uri="{BB962C8B-B14F-4D97-AF65-F5344CB8AC3E}">
        <p14:creationId xmlns:p14="http://schemas.microsoft.com/office/powerpoint/2010/main" val="923926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1">
            <a:extLst>
              <a:ext uri="{FF2B5EF4-FFF2-40B4-BE49-F238E27FC236}">
                <a16:creationId xmlns:a16="http://schemas.microsoft.com/office/drawing/2014/main" id="{4845A0EE-C4C8-4AE1-B3C6-1261368AC0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D87B33E-5DCA-4A7A-8376-0E1D7F2CD0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65737" y="0"/>
            <a:ext cx="5604633" cy="5471159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C890919-2AA4-4014-A872-11B9084165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5738" y="5471160"/>
            <a:ext cx="5468548" cy="138684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D31BB73-9AE0-46E4-B56E-8B2106DA5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629" y="640080"/>
            <a:ext cx="4225290" cy="557881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Klasifikasi</a:t>
            </a:r>
          </a:p>
        </p:txBody>
      </p:sp>
    </p:spTree>
    <p:extLst>
      <p:ext uri="{BB962C8B-B14F-4D97-AF65-F5344CB8AC3E}">
        <p14:creationId xmlns:p14="http://schemas.microsoft.com/office/powerpoint/2010/main" val="2340729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19D093C-27FB-4032-B282-42C4563F2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9454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36211D-B10D-49EB-92EF-9A880B152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290" y="1780661"/>
            <a:ext cx="3582073" cy="3196856"/>
          </a:xfrm>
        </p:spPr>
        <p:txBody>
          <a:bodyPr anchor="t">
            <a:normAutofit/>
          </a:bodyPr>
          <a:lstStyle/>
          <a:p>
            <a:r>
              <a:rPr lang="en-US" sz="4800">
                <a:solidFill>
                  <a:schemeClr val="bg1"/>
                </a:solidFill>
              </a:rPr>
              <a:t>Diagnosis</a:t>
            </a:r>
            <a:endParaRPr lang="en-ID" sz="4800">
              <a:solidFill>
                <a:schemeClr val="bg1"/>
              </a:solidFill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35EE815E-1BD3-4777-B652-6D98825BF6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67290" y="681628"/>
            <a:ext cx="1128382" cy="847206"/>
            <a:chOff x="668003" y="1684057"/>
            <a:chExt cx="1128382" cy="847206"/>
          </a:xfrm>
        </p:grpSpPr>
        <p:sp>
          <p:nvSpPr>
            <p:cNvPr id="46" name="Freeform 5">
              <a:extLst>
                <a:ext uri="{FF2B5EF4-FFF2-40B4-BE49-F238E27FC236}">
                  <a16:creationId xmlns:a16="http://schemas.microsoft.com/office/drawing/2014/main" id="{E6692982-4A7D-4392-87CD-F0CD4B027D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5">
              <a:extLst>
                <a:ext uri="{FF2B5EF4-FFF2-40B4-BE49-F238E27FC236}">
                  <a16:creationId xmlns:a16="http://schemas.microsoft.com/office/drawing/2014/main" id="{196485F7-F277-4123-AC53-98EA4C8587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37" name="Content Placeholder 2">
            <a:extLst>
              <a:ext uri="{FF2B5EF4-FFF2-40B4-BE49-F238E27FC236}">
                <a16:creationId xmlns:a16="http://schemas.microsoft.com/office/drawing/2014/main" id="{EB1B290A-7A55-4C44-A4D7-10E85DA1C9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970149"/>
              </p:ext>
            </p:extLst>
          </p:nvPr>
        </p:nvGraphicFramePr>
        <p:xfrm>
          <a:off x="5116653" y="933454"/>
          <a:ext cx="6578523" cy="4958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60849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</TotalTime>
  <Words>966</Words>
  <Application>Microsoft Office PowerPoint</Application>
  <PresentationFormat>Widescreen</PresentationFormat>
  <Paragraphs>108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museosans300</vt:lpstr>
      <vt:lpstr>Office Theme</vt:lpstr>
      <vt:lpstr>Endometriosis</vt:lpstr>
      <vt:lpstr>Definisi</vt:lpstr>
      <vt:lpstr>Etiologi</vt:lpstr>
      <vt:lpstr>Faktor Resiko</vt:lpstr>
      <vt:lpstr>Epidemiologi</vt:lpstr>
      <vt:lpstr>Teori Patogenesis</vt:lpstr>
      <vt:lpstr>Gejala Klinis</vt:lpstr>
      <vt:lpstr>Klasifikasi</vt:lpstr>
      <vt:lpstr>Diagnosis</vt:lpstr>
      <vt:lpstr>Penunjang</vt:lpstr>
      <vt:lpstr>Laparoskopi </vt:lpstr>
      <vt:lpstr>Yang dinilai dari laparoskopi</vt:lpstr>
      <vt:lpstr>3 tipe lesi</vt:lpstr>
      <vt:lpstr>Alur Tatalaksana</vt:lpstr>
      <vt:lpstr>Alur Tatalaksana</vt:lpstr>
      <vt:lpstr>Alur Tatalaksana</vt:lpstr>
      <vt:lpstr>Bila ada nyeri dan pasien belum menikah/remaja </vt:lpstr>
      <vt:lpstr>Bila nyeri hilang</vt:lpstr>
      <vt:lpstr>PowerPoint Presentation</vt:lpstr>
      <vt:lpstr>Perempuan sudah menikah tetapi belum ingin anak </vt:lpstr>
      <vt:lpstr>Pada perempuan perimenopause </vt:lpstr>
      <vt:lpstr>Bila keluhan ingin punya anak/infertilitas</vt:lpstr>
      <vt:lpstr>PowerPoint Presentation</vt:lpstr>
      <vt:lpstr>Prognosis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Endometriosis</dc:title>
  <dc:creator>05111840000149@mahasiswa.integra.its.ac.id</dc:creator>
  <cp:lastModifiedBy>05111840000149@mahasiswa.integra.its.ac.id</cp:lastModifiedBy>
  <cp:revision>4</cp:revision>
  <dcterms:created xsi:type="dcterms:W3CDTF">2021-04-13T07:32:26Z</dcterms:created>
  <dcterms:modified xsi:type="dcterms:W3CDTF">2021-04-14T13:37:21Z</dcterms:modified>
</cp:coreProperties>
</file>