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58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" y="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0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6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8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7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30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1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5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6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6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1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5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E0F6610-8D1B-4A12-8CAD-3BE3B44C7C56}" type="datetimeFigureOut">
              <a:rPr lang="en-US" smtClean="0"/>
              <a:t>15-Apr-21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DC4938A-5C0C-43DA-8B8B-07CB28E3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93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249E-8E48-4196-BE27-41A680482D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PERDARAHAN UTERUS DISFUNGSI (PUD)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79DBFA-784F-4B28-9725-519FF20C0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5667"/>
            <a:ext cx="9144000" cy="1655762"/>
          </a:xfrm>
        </p:spPr>
        <p:txBody>
          <a:bodyPr/>
          <a:lstStyle/>
          <a:p>
            <a:r>
              <a:rPr lang="en-US" b="1" dirty="0"/>
              <a:t>BELLA AMELIA PUTRI – 1810211006</a:t>
            </a:r>
          </a:p>
          <a:p>
            <a:r>
              <a:rPr lang="en-US" b="1" dirty="0"/>
              <a:t>TUTORIAL A4</a:t>
            </a:r>
          </a:p>
        </p:txBody>
      </p:sp>
    </p:spTree>
    <p:extLst>
      <p:ext uri="{BB962C8B-B14F-4D97-AF65-F5344CB8AC3E}">
        <p14:creationId xmlns:p14="http://schemas.microsoft.com/office/powerpoint/2010/main" val="3686519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548C0-820B-419F-BFF6-1EB9387A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PEMERIKSAAN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A0663-F2D9-46DE-B613-567CE1D85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288" y="2063438"/>
            <a:ext cx="5491180" cy="45103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Menilai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(IMT &gt; 27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obesitas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Tanda –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hiperandrogen</a:t>
            </a:r>
            <a:endParaRPr lang="en-US" dirty="0"/>
          </a:p>
          <a:p>
            <a:pPr algn="just"/>
            <a:r>
              <a:rPr lang="en-US" dirty="0" err="1"/>
              <a:t>Pembesaran</a:t>
            </a:r>
            <a:r>
              <a:rPr lang="en-US" dirty="0"/>
              <a:t> </a:t>
            </a:r>
            <a:r>
              <a:rPr lang="en-US" dirty="0" err="1"/>
              <a:t>kelenjar</a:t>
            </a:r>
            <a:r>
              <a:rPr lang="en-US" dirty="0"/>
              <a:t> </a:t>
            </a:r>
            <a:r>
              <a:rPr lang="en-US" dirty="0" err="1"/>
              <a:t>tiroid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manifestasi</a:t>
            </a:r>
            <a:r>
              <a:rPr lang="en-US" dirty="0"/>
              <a:t> </a:t>
            </a:r>
            <a:r>
              <a:rPr lang="en-US" dirty="0" err="1"/>
              <a:t>hipo</a:t>
            </a:r>
            <a:r>
              <a:rPr lang="en-US" dirty="0"/>
              <a:t>/ </a:t>
            </a:r>
            <a:r>
              <a:rPr lang="en-US" dirty="0" err="1"/>
              <a:t>hipertiroid</a:t>
            </a:r>
            <a:endParaRPr lang="en-US" dirty="0"/>
          </a:p>
          <a:p>
            <a:pPr algn="just"/>
            <a:r>
              <a:rPr lang="en-US" dirty="0" err="1"/>
              <a:t>Galaktorea</a:t>
            </a:r>
            <a:r>
              <a:rPr lang="en-US" dirty="0"/>
              <a:t> (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hiperprolaktinemia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lapang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(</a:t>
            </a:r>
            <a:r>
              <a:rPr lang="en-US" dirty="0" err="1"/>
              <a:t>karena</a:t>
            </a:r>
            <a:r>
              <a:rPr lang="en-US" dirty="0"/>
              <a:t> adenoma </a:t>
            </a:r>
            <a:r>
              <a:rPr lang="en-US" dirty="0" err="1"/>
              <a:t>hipofisis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keganasan</a:t>
            </a:r>
            <a:r>
              <a:rPr lang="en-US" dirty="0"/>
              <a:t> endometrium (</a:t>
            </a:r>
            <a:r>
              <a:rPr lang="en-US" dirty="0" err="1"/>
              <a:t>obesitas</a:t>
            </a:r>
            <a:r>
              <a:rPr lang="en-US" dirty="0"/>
              <a:t>, nulligravid, </a:t>
            </a:r>
            <a:r>
              <a:rPr lang="en-US" dirty="0" err="1"/>
              <a:t>hipertensi</a:t>
            </a:r>
            <a:r>
              <a:rPr lang="en-US" dirty="0"/>
              <a:t>, DM, RPK)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171ABD-4BF0-498F-A7AC-B5634FDED7CD}"/>
              </a:ext>
            </a:extLst>
          </p:cNvPr>
          <p:cNvSpPr txBox="1">
            <a:spLocks/>
          </p:cNvSpPr>
          <p:nvPr/>
        </p:nvSpPr>
        <p:spPr>
          <a:xfrm>
            <a:off x="6094959" y="2088167"/>
            <a:ext cx="5491180" cy="4510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itchFamily="2" charset="2"/>
              <a:buNone/>
            </a:pPr>
            <a:r>
              <a:rPr lang="en-US" dirty="0" err="1"/>
              <a:t>Menyingkirkan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ektopik</a:t>
            </a:r>
            <a:r>
              <a:rPr lang="en-US" dirty="0"/>
              <a:t>, abortus,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trofoblas</a:t>
            </a:r>
            <a:endParaRPr lang="en-US" dirty="0"/>
          </a:p>
          <a:p>
            <a:pPr algn="just"/>
            <a:r>
              <a:rPr lang="en-US" dirty="0" err="1"/>
              <a:t>Servisitis</a:t>
            </a:r>
            <a:r>
              <a:rPr lang="en-US" dirty="0"/>
              <a:t>, endometritis</a:t>
            </a:r>
          </a:p>
          <a:p>
            <a:pPr algn="just"/>
            <a:r>
              <a:rPr lang="en-US" dirty="0" err="1"/>
              <a:t>Polip</a:t>
            </a:r>
            <a:r>
              <a:rPr lang="en-US" dirty="0"/>
              <a:t> dan </a:t>
            </a:r>
            <a:r>
              <a:rPr lang="en-US" dirty="0" err="1"/>
              <a:t>mioma</a:t>
            </a:r>
            <a:r>
              <a:rPr lang="en-US" dirty="0"/>
              <a:t> </a:t>
            </a:r>
            <a:r>
              <a:rPr lang="en-US" dirty="0" err="1"/>
              <a:t>urteri</a:t>
            </a:r>
            <a:endParaRPr lang="en-US" dirty="0"/>
          </a:p>
          <a:p>
            <a:pPr algn="just"/>
            <a:r>
              <a:rPr lang="en-US" dirty="0" err="1"/>
              <a:t>Keganasan</a:t>
            </a:r>
            <a:r>
              <a:rPr lang="en-US" dirty="0"/>
              <a:t> </a:t>
            </a:r>
            <a:r>
              <a:rPr lang="en-US" dirty="0" err="1"/>
              <a:t>serviks</a:t>
            </a:r>
            <a:r>
              <a:rPr lang="en-US" dirty="0"/>
              <a:t> dan uterus</a:t>
            </a:r>
          </a:p>
          <a:p>
            <a:pPr algn="just"/>
            <a:r>
              <a:rPr lang="en-US" dirty="0" err="1"/>
              <a:t>Hiperplasia</a:t>
            </a:r>
            <a:r>
              <a:rPr lang="en-US" dirty="0"/>
              <a:t> endometrium </a:t>
            </a:r>
          </a:p>
          <a:p>
            <a:pPr algn="just"/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pembekuan</a:t>
            </a:r>
            <a:r>
              <a:rPr lang="en-US" dirty="0"/>
              <a:t> </a:t>
            </a:r>
            <a:r>
              <a:rPr lang="en-US" dirty="0" err="1"/>
              <a:t>darah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87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4637F-D09D-4A55-9076-EA7A6578E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PEMERIKSAAN PENUNJANG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274220-DF37-4339-9DFA-D85F8ADB2B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68"/>
          <a:stretch/>
        </p:blipFill>
        <p:spPr>
          <a:xfrm>
            <a:off x="232789" y="1931679"/>
            <a:ext cx="6686515" cy="484782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E3EDEB-23A0-4FE9-BBC7-3B176D60F758}"/>
              </a:ext>
            </a:extLst>
          </p:cNvPr>
          <p:cNvSpPr txBox="1"/>
          <p:nvPr/>
        </p:nvSpPr>
        <p:spPr>
          <a:xfrm>
            <a:off x="7155611" y="2049829"/>
            <a:ext cx="4559062" cy="4611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Arial" panose="020B0604020202020204" pitchFamily="34" charset="0"/>
              </a:rPr>
              <a:t>a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PTT</a:t>
            </a:r>
            <a:r>
              <a:rPr lang="en-US" b="0" i="0" dirty="0">
                <a:effectLst/>
                <a:latin typeface="Arial" panose="020B0604020202020204" pitchFamily="34" charset="0"/>
              </a:rPr>
              <a:t> = activated partial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tromboplastin</a:t>
            </a:r>
            <a:r>
              <a:rPr lang="en-US" b="0" i="0" dirty="0">
                <a:effectLst/>
                <a:latin typeface="Arial" panose="020B0604020202020204" pitchFamily="34" charset="0"/>
              </a:rPr>
              <a:t> time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BT-CT =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>
                <a:effectLst/>
                <a:latin typeface="Arial" panose="020B0604020202020204" pitchFamily="34" charset="0"/>
              </a:rPr>
              <a:t>bleeding time-clotting time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DHEAS =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>
                <a:effectLst/>
                <a:latin typeface="Arial" panose="020B0604020202020204" pitchFamily="34" charset="0"/>
              </a:rPr>
              <a:t>dehydroepiandrosterone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sulfat</a:t>
            </a:r>
            <a:r>
              <a:rPr lang="en-US" b="0" i="0" dirty="0"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D&amp;K =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dilatasi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>
                <a:effectLst/>
                <a:latin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kuretase</a:t>
            </a:r>
            <a:r>
              <a:rPr lang="en-US" b="0" i="0" dirty="0"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FT4 =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>
                <a:effectLst/>
                <a:latin typeface="Arial" panose="020B0604020202020204" pitchFamily="34" charset="0"/>
              </a:rPr>
              <a:t>free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>
                <a:effectLst/>
                <a:latin typeface="Arial" panose="020B0604020202020204" pitchFamily="34" charset="0"/>
              </a:rPr>
              <a:t>T4,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Hb =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>
                <a:effectLst/>
                <a:latin typeface="Arial" panose="020B0604020202020204" pitchFamily="34" charset="0"/>
              </a:rPr>
              <a:t>hemoglobin,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PT =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protrombin</a:t>
            </a:r>
            <a:r>
              <a:rPr lang="en-US" b="0" i="0" dirty="0">
                <a:effectLst/>
                <a:latin typeface="Arial" panose="020B0604020202020204" pitchFamily="34" charset="0"/>
              </a:rPr>
              <a:t> time,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TSH =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>
                <a:effectLst/>
                <a:latin typeface="Arial" panose="020B0604020202020204" pitchFamily="34" charset="0"/>
              </a:rPr>
              <a:t>thyroid stimulating hormone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USG =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ultrasonografi</a:t>
            </a:r>
            <a:r>
              <a:rPr lang="en-US" b="0" i="0" dirty="0"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SIS =saline infusion sonography</a:t>
            </a:r>
          </a:p>
          <a:p>
            <a:pPr algn="just">
              <a:lnSpc>
                <a:spcPct val="150000"/>
              </a:lnSpc>
            </a:pPr>
            <a:r>
              <a:rPr lang="en-US" b="0" i="0" dirty="0">
                <a:effectLst/>
                <a:latin typeface="Arial" panose="020B0604020202020204" pitchFamily="34" charset="0"/>
              </a:rPr>
              <a:t>IVA =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inspeksi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>
                <a:effectLst/>
                <a:latin typeface="Arial" panose="020B0604020202020204" pitchFamily="34" charset="0"/>
              </a:rPr>
              <a:t>visual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asam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aseta</a:t>
            </a:r>
            <a:endParaRPr lang="en-US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66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0ACDF-865B-4A49-A945-8F89D19A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24232-BC77-4514-8B41-0BCFB6C35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Perdarahan</a:t>
            </a:r>
            <a:r>
              <a:rPr lang="en-US" dirty="0"/>
              <a:t> uterus abnormal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patologi</a:t>
            </a:r>
            <a:r>
              <a:rPr lang="en-US" dirty="0"/>
              <a:t> pada </a:t>
            </a:r>
            <a:r>
              <a:rPr lang="en-US" dirty="0" err="1"/>
              <a:t>panggul</a:t>
            </a:r>
            <a:r>
              <a:rPr lang="en-US" dirty="0"/>
              <a:t>,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sistemik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PUD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ovulasi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anovulasi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diusulkan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uterus abnormal Mechanism Currently Unexplained (MCU),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butuh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6922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77CC0-C145-4AF7-B670-9DEA37FE6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EPIDEMIOLOGI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DD8C7-91CA-4DE7-B5C3-302C569D7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PUD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menarche dan menopause.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dijumpai</a:t>
            </a:r>
            <a:r>
              <a:rPr lang="en-US" dirty="0"/>
              <a:t> pada masa </a:t>
            </a:r>
            <a:r>
              <a:rPr lang="en-US" dirty="0" err="1"/>
              <a:t>perimenarche</a:t>
            </a:r>
            <a:r>
              <a:rPr lang="en-US" dirty="0"/>
              <a:t> dan perimenopause.</a:t>
            </a:r>
          </a:p>
        </p:txBody>
      </p:sp>
    </p:spTree>
    <p:extLst>
      <p:ext uri="{BB962C8B-B14F-4D97-AF65-F5344CB8AC3E}">
        <p14:creationId xmlns:p14="http://schemas.microsoft.com/office/powerpoint/2010/main" val="359207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97950-F63A-4827-A37B-D3930B71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83DE7-C011-449F-885B-AD60FD292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poros</a:t>
            </a:r>
            <a:r>
              <a:rPr lang="en-US" dirty="0"/>
              <a:t> </a:t>
            </a:r>
            <a:r>
              <a:rPr lang="en-US" dirty="0" err="1"/>
              <a:t>hipotalamus</a:t>
            </a:r>
            <a:r>
              <a:rPr lang="en-US" dirty="0"/>
              <a:t> – </a:t>
            </a:r>
            <a:r>
              <a:rPr lang="en-US" dirty="0" err="1"/>
              <a:t>hipofisis</a:t>
            </a:r>
            <a:r>
              <a:rPr lang="en-US" dirty="0"/>
              <a:t> – ovarium – endometrium.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Terganggunya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local hemostasis dan </a:t>
            </a:r>
            <a:r>
              <a:rPr lang="en-US" dirty="0" err="1"/>
              <a:t>vasokonstriksi</a:t>
            </a:r>
            <a:r>
              <a:rPr lang="en-US" dirty="0"/>
              <a:t> yang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pelepasan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endometrium </a:t>
            </a:r>
            <a:r>
              <a:rPr lang="en-US" dirty="0" err="1"/>
              <a:t>haid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Korpus</a:t>
            </a:r>
            <a:r>
              <a:rPr lang="en-US" dirty="0"/>
              <a:t> luteum </a:t>
            </a:r>
            <a:r>
              <a:rPr lang="en-US" dirty="0" err="1"/>
              <a:t>persisten</a:t>
            </a:r>
            <a:r>
              <a:rPr lang="en-US" dirty="0"/>
              <a:t> dan </a:t>
            </a:r>
            <a:r>
              <a:rPr lang="en-US" dirty="0" err="1"/>
              <a:t>insufisiensi</a:t>
            </a:r>
            <a:r>
              <a:rPr lang="en-US" dirty="0"/>
              <a:t> </a:t>
            </a:r>
            <a:r>
              <a:rPr lang="en-US" dirty="0" err="1"/>
              <a:t>korpus</a:t>
            </a:r>
            <a:r>
              <a:rPr lang="en-US" dirty="0"/>
              <a:t> luteum.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4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78A13-263E-4917-9818-F1AA22F2D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9A1DE6-AEBE-4232-A350-0E8A3FB77B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947" y="2011363"/>
            <a:ext cx="6142330" cy="4659097"/>
          </a:xfrm>
        </p:spPr>
      </p:pic>
    </p:spTree>
    <p:extLst>
      <p:ext uri="{BB962C8B-B14F-4D97-AF65-F5344CB8AC3E}">
        <p14:creationId xmlns:p14="http://schemas.microsoft.com/office/powerpoint/2010/main" val="2183169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4A9D-7CA9-4A82-A038-0830847CF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 PERDARAHAN UTERUS DISFUNGSIONAL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D343E-7ECA-4411-A982-9454B6611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719046"/>
            <a:ext cx="9784080" cy="3405709"/>
          </a:xfrm>
        </p:spPr>
        <p:txBody>
          <a:bodyPr/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/>
              <a:t>Perdarahan</a:t>
            </a:r>
            <a:r>
              <a:rPr lang="en-US" dirty="0"/>
              <a:t> uterus abnormal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kelaianan</a:t>
            </a:r>
            <a:r>
              <a:rPr lang="en-US" dirty="0"/>
              <a:t> pada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reproduksi</a:t>
            </a:r>
            <a:r>
              <a:rPr lang="en-US" dirty="0"/>
              <a:t>,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. Diagnosis PUD </a:t>
            </a:r>
            <a:r>
              <a:rPr lang="en-US" dirty="0" err="1"/>
              <a:t>ditegakkan</a:t>
            </a:r>
            <a:r>
              <a:rPr lang="en-US" dirty="0"/>
              <a:t> per </a:t>
            </a:r>
            <a:r>
              <a:rPr lang="en-US" dirty="0" err="1"/>
              <a:t>eklusionam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PUD </a:t>
            </a:r>
            <a:r>
              <a:rPr lang="en-US" dirty="0" err="1"/>
              <a:t>disingkirkan</a:t>
            </a:r>
            <a:r>
              <a:rPr lang="en-US" dirty="0"/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 dan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menstruasi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hais</a:t>
            </a:r>
            <a:r>
              <a:rPr lang="en-US" dirty="0"/>
              <a:t> &gt; 1 tampon per jam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hipovolemik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868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4A9D-7CA9-4A82-A038-0830847CF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 PERDARAHAN UTERUS DISFUNGSIONAL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D343E-7ECA-4411-A982-9454B6611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115199"/>
            <a:ext cx="9784080" cy="4458625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eriod" startAt="3"/>
            </a:pP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ireguler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metroragia</a:t>
            </a:r>
            <a:r>
              <a:rPr lang="en-US" dirty="0"/>
              <a:t>, </a:t>
            </a:r>
            <a:r>
              <a:rPr lang="en-US" dirty="0" err="1"/>
              <a:t>menometroragia</a:t>
            </a:r>
            <a:r>
              <a:rPr lang="en-US" dirty="0"/>
              <a:t>, </a:t>
            </a:r>
            <a:r>
              <a:rPr lang="en-US" dirty="0" err="1"/>
              <a:t>oligomenore</a:t>
            </a:r>
            <a:r>
              <a:rPr lang="en-US" dirty="0"/>
              <a:t>,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haid</a:t>
            </a:r>
            <a:r>
              <a:rPr lang="en-US" dirty="0"/>
              <a:t> yang lama (&lt; 12 </a:t>
            </a:r>
            <a:r>
              <a:rPr lang="en-US" dirty="0" err="1"/>
              <a:t>hari</a:t>
            </a:r>
            <a:r>
              <a:rPr lang="en-US" dirty="0"/>
              <a:t>),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2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haid</a:t>
            </a:r>
            <a:r>
              <a:rPr lang="en-US" dirty="0"/>
              <a:t> dan </a:t>
            </a:r>
            <a:r>
              <a:rPr lang="en-US" dirty="0" err="1"/>
              <a:t>pola</a:t>
            </a:r>
            <a:r>
              <a:rPr lang="en-US" dirty="0"/>
              <a:t>.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perimenars</a:t>
            </a:r>
            <a:r>
              <a:rPr lang="en-US" dirty="0"/>
              <a:t>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hais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matangnya</a:t>
            </a:r>
            <a:r>
              <a:rPr lang="en-US" dirty="0"/>
              <a:t> </a:t>
            </a:r>
            <a:r>
              <a:rPr lang="en-US" dirty="0" err="1"/>
              <a:t>poros</a:t>
            </a:r>
            <a:r>
              <a:rPr lang="en-US" dirty="0"/>
              <a:t> </a:t>
            </a:r>
            <a:r>
              <a:rPr lang="en-US" dirty="0" err="1"/>
              <a:t>hipotalamus</a:t>
            </a:r>
            <a:r>
              <a:rPr lang="en-US" dirty="0"/>
              <a:t> – </a:t>
            </a:r>
            <a:r>
              <a:rPr lang="en-US" dirty="0" err="1"/>
              <a:t>hipofisis</a:t>
            </a:r>
            <a:r>
              <a:rPr lang="en-US" dirty="0"/>
              <a:t> – ovarium.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eriod" startAt="3"/>
            </a:pPr>
            <a:r>
              <a:rPr lang="en-US" dirty="0" err="1"/>
              <a:t>Menoragia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menstruasi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haid</a:t>
            </a:r>
            <a:r>
              <a:rPr lang="en-US" dirty="0"/>
              <a:t> &gt; 80 cc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lamanya</a:t>
            </a:r>
            <a:r>
              <a:rPr lang="en-US" dirty="0"/>
              <a:t> &lt; </a:t>
            </a:r>
            <a:r>
              <a:rPr lang="en-US" dirty="0" err="1"/>
              <a:t>hari</a:t>
            </a:r>
            <a:r>
              <a:rPr lang="en-US" dirty="0"/>
              <a:t> pada </a:t>
            </a:r>
            <a:r>
              <a:rPr lang="en-US" dirty="0" err="1"/>
              <a:t>siklus</a:t>
            </a:r>
            <a:r>
              <a:rPr lang="en-US" dirty="0"/>
              <a:t> yang </a:t>
            </a:r>
            <a:r>
              <a:rPr lang="en-US" dirty="0" err="1"/>
              <a:t>teratur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perdarahannya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&gt; 12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ireguler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373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4A9D-7CA9-4A82-A038-0830847CF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 PERDARAHAN UTERUS DISFUNGSIONAL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D343E-7ECA-4411-A982-9454B6611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719046"/>
            <a:ext cx="9784080" cy="3405709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eriod" startAt="5"/>
            </a:pP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(PKK), </a:t>
            </a:r>
            <a:r>
              <a:rPr lang="en-US" dirty="0" err="1"/>
              <a:t>suntikan</a:t>
            </a:r>
            <a:r>
              <a:rPr lang="en-US" dirty="0"/>
              <a:t> depo </a:t>
            </a:r>
            <a:r>
              <a:rPr lang="en-US" dirty="0" err="1"/>
              <a:t>medroksi</a:t>
            </a:r>
            <a:r>
              <a:rPr lang="en-US" dirty="0"/>
              <a:t> progesterone </a:t>
            </a:r>
            <a:r>
              <a:rPr lang="en-US" dirty="0" err="1"/>
              <a:t>asetat</a:t>
            </a:r>
            <a:r>
              <a:rPr lang="en-US" dirty="0"/>
              <a:t> (DMPA)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Rahim (AKDR). </a:t>
            </a:r>
            <a:r>
              <a:rPr lang="en-US" dirty="0" err="1"/>
              <a:t>Perdarahan</a:t>
            </a:r>
            <a:r>
              <a:rPr lang="en-US" dirty="0"/>
              <a:t> pada </a:t>
            </a:r>
            <a:r>
              <a:rPr lang="en-US" dirty="0" err="1"/>
              <a:t>pengguna</a:t>
            </a:r>
            <a:r>
              <a:rPr lang="en-US" dirty="0"/>
              <a:t> PKK dan </a:t>
            </a:r>
            <a:r>
              <a:rPr lang="en-US" dirty="0" err="1"/>
              <a:t>suntikan</a:t>
            </a:r>
            <a:r>
              <a:rPr lang="en-US" dirty="0"/>
              <a:t> DMPA </a:t>
            </a:r>
            <a:r>
              <a:rPr lang="en-US" dirty="0" err="1"/>
              <a:t>kebanyakan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proses </a:t>
            </a:r>
            <a:r>
              <a:rPr lang="en-US" dirty="0" err="1"/>
              <a:t>perdarahan</a:t>
            </a:r>
            <a:r>
              <a:rPr lang="en-US" dirty="0"/>
              <a:t> sela. </a:t>
            </a:r>
            <a:r>
              <a:rPr lang="en-US" dirty="0" err="1"/>
              <a:t>Infeksi</a:t>
            </a:r>
            <a:r>
              <a:rPr lang="en-US" dirty="0"/>
              <a:t> Chlamydia </a:t>
            </a:r>
            <a:r>
              <a:rPr lang="en-US" dirty="0" err="1"/>
              <a:t>atau</a:t>
            </a:r>
            <a:r>
              <a:rPr lang="en-US" dirty="0"/>
              <a:t> Neisseria juga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pada </a:t>
            </a:r>
            <a:r>
              <a:rPr lang="en-US" dirty="0" err="1"/>
              <a:t>pengguna</a:t>
            </a:r>
            <a:r>
              <a:rPr lang="en-US" dirty="0"/>
              <a:t> PKK. </a:t>
            </a:r>
            <a:r>
              <a:rPr lang="en-US" dirty="0" err="1"/>
              <a:t>Sedangkan</a:t>
            </a:r>
            <a:r>
              <a:rPr lang="en-US" dirty="0"/>
              <a:t> pada </a:t>
            </a:r>
            <a:r>
              <a:rPr lang="en-US" dirty="0" err="1"/>
              <a:t>pengguna</a:t>
            </a:r>
            <a:r>
              <a:rPr lang="en-US" dirty="0"/>
              <a:t> AKDR </a:t>
            </a:r>
            <a:r>
              <a:rPr lang="en-US" dirty="0" err="1"/>
              <a:t>kebanyakan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endometritis.</a:t>
            </a:r>
          </a:p>
        </p:txBody>
      </p:sp>
    </p:spTree>
    <p:extLst>
      <p:ext uri="{BB962C8B-B14F-4D97-AF65-F5344CB8AC3E}">
        <p14:creationId xmlns:p14="http://schemas.microsoft.com/office/powerpoint/2010/main" val="2491736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5FED-778A-426E-A4E2-33125103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anamnesis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ECF9A-4047-42B6-A2B2-D956E12B6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081" y="2802590"/>
            <a:ext cx="3472598" cy="315376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nb-NO" b="0" i="0" dirty="0">
                <a:effectLst/>
              </a:rPr>
              <a:t>Pada pasien yang mengalami PUD, anamnesis perlu dilakukan untuk menegakkan</a:t>
            </a:r>
            <a:r>
              <a:rPr lang="nb-NO" dirty="0"/>
              <a:t> </a:t>
            </a:r>
            <a:r>
              <a:rPr lang="nb-NO" b="0" i="0" dirty="0">
                <a:effectLst/>
              </a:rPr>
              <a:t>diagnosis dan menyingkirkan diagnosis banding.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4B1A44-E770-4C70-9AF8-6FD93BACB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747" y="1977174"/>
            <a:ext cx="7284589" cy="473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8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143</TotalTime>
  <Words>493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Corbel</vt:lpstr>
      <vt:lpstr>Wingdings</vt:lpstr>
      <vt:lpstr>Banded</vt:lpstr>
      <vt:lpstr>PERDARAHAN UTERUS DISFUNGSI (PUD)</vt:lpstr>
      <vt:lpstr>DEFINISI</vt:lpstr>
      <vt:lpstr>EPIDEMIOLOGI</vt:lpstr>
      <vt:lpstr>ETIOLOGI</vt:lpstr>
      <vt:lpstr>PowerPoint Presentation</vt:lpstr>
      <vt:lpstr>POLA PERDARAHAN UTERUS DISFUNGSIONAL</vt:lpstr>
      <vt:lpstr>POLA PERDARAHAN UTERUS DISFUNGSIONAL</vt:lpstr>
      <vt:lpstr>POLA PERDARAHAN UTERUS DISFUNGSIONAL</vt:lpstr>
      <vt:lpstr>anamnesis</vt:lpstr>
      <vt:lpstr>PEMERIKSAAN</vt:lpstr>
      <vt:lpstr>PEMERIKSAAN PENUNJANG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PERDARAHAN UTERUS DISFUNGSI (PUD)</dc:title>
  <dc:creator>Bella Amelia Putri</dc:creator>
  <cp:lastModifiedBy>Bella Amelia Putri</cp:lastModifiedBy>
  <cp:revision>8</cp:revision>
  <dcterms:created xsi:type="dcterms:W3CDTF">2021-04-14T05:08:18Z</dcterms:created>
  <dcterms:modified xsi:type="dcterms:W3CDTF">2021-04-15T03:21:29Z</dcterms:modified>
</cp:coreProperties>
</file>