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85" r:id="rId11"/>
    <p:sldId id="282" r:id="rId12"/>
    <p:sldId id="284" r:id="rId13"/>
    <p:sldId id="265" r:id="rId14"/>
    <p:sldId id="267" r:id="rId15"/>
    <p:sldId id="268" r:id="rId16"/>
    <p:sldId id="269" r:id="rId17"/>
    <p:sldId id="283" r:id="rId18"/>
    <p:sldId id="270" r:id="rId19"/>
    <p:sldId id="271" r:id="rId20"/>
    <p:sldId id="272" r:id="rId21"/>
    <p:sldId id="274" r:id="rId22"/>
    <p:sldId id="273" r:id="rId23"/>
    <p:sldId id="276" r:id="rId24"/>
    <p:sldId id="275" r:id="rId25"/>
    <p:sldId id="277" r:id="rId26"/>
    <p:sldId id="278" r:id="rId27"/>
    <p:sldId id="279" r:id="rId28"/>
    <p:sldId id="280" r:id="rId29"/>
    <p:sldId id="281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/>
    <p:restoredTop sz="72021"/>
  </p:normalViewPr>
  <p:slideViewPr>
    <p:cSldViewPr snapToGrid="0" snapToObjects="1">
      <p:cViewPr>
        <p:scale>
          <a:sx n="62" d="100"/>
          <a:sy n="62" d="100"/>
        </p:scale>
        <p:origin x="35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23F01-BCFC-7447-A07A-E2C09CE574B7}" type="doc">
      <dgm:prSet loTypeId="urn:microsoft.com/office/officeart/2005/8/layout/orgChart1" loCatId="hierarchy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C6788ACA-78D6-1E4D-8938-068200F13553}">
      <dgm:prSet/>
      <dgm:spPr/>
      <dgm:t>
        <a:bodyPr/>
        <a:lstStyle/>
        <a:p>
          <a:pPr rtl="0"/>
          <a:r>
            <a:rPr lang="en-US"/>
            <a:t>SISTEM GENITALIA</a:t>
          </a:r>
        </a:p>
      </dgm:t>
    </dgm:pt>
    <dgm:pt modelId="{CA2A70B5-3EB6-3D4A-9746-674036B02154}" type="parTrans" cxnId="{F9753BF9-E23C-194E-A9DD-B7831F18EAB2}">
      <dgm:prSet/>
      <dgm:spPr/>
      <dgm:t>
        <a:bodyPr/>
        <a:lstStyle/>
        <a:p>
          <a:endParaRPr lang="en-US"/>
        </a:p>
      </dgm:t>
    </dgm:pt>
    <dgm:pt modelId="{B8D06F60-F645-A64A-8B8F-D754A4274953}" type="sibTrans" cxnId="{F9753BF9-E23C-194E-A9DD-B7831F18EAB2}">
      <dgm:prSet/>
      <dgm:spPr/>
      <dgm:t>
        <a:bodyPr/>
        <a:lstStyle/>
        <a:p>
          <a:endParaRPr lang="en-US"/>
        </a:p>
      </dgm:t>
    </dgm:pt>
    <dgm:pt modelId="{69D6A92D-9C87-5C45-B546-F8392ACC41FD}">
      <dgm:prSet/>
      <dgm:spPr/>
      <dgm:t>
        <a:bodyPr/>
        <a:lstStyle/>
        <a:p>
          <a:pPr rtl="0"/>
          <a:r>
            <a:rPr lang="en-US"/>
            <a:t>GONAD</a:t>
          </a:r>
        </a:p>
      </dgm:t>
    </dgm:pt>
    <dgm:pt modelId="{5A3670B5-7DAB-5746-877D-8F7F47C4C938}" type="parTrans" cxnId="{5D0EF0A6-25ED-9A4A-A296-BCC64DD69796}">
      <dgm:prSet/>
      <dgm:spPr/>
      <dgm:t>
        <a:bodyPr/>
        <a:lstStyle/>
        <a:p>
          <a:endParaRPr lang="en-US"/>
        </a:p>
      </dgm:t>
    </dgm:pt>
    <dgm:pt modelId="{2F57B551-C14F-424E-915D-481185032A81}" type="sibTrans" cxnId="{5D0EF0A6-25ED-9A4A-A296-BCC64DD69796}">
      <dgm:prSet/>
      <dgm:spPr/>
      <dgm:t>
        <a:bodyPr/>
        <a:lstStyle/>
        <a:p>
          <a:endParaRPr lang="en-US"/>
        </a:p>
      </dgm:t>
    </dgm:pt>
    <dgm:pt modelId="{CBEBC825-C6D5-A54D-B108-AA7F71044FDF}">
      <dgm:prSet/>
      <dgm:spPr/>
      <dgm:t>
        <a:bodyPr/>
        <a:lstStyle/>
        <a:p>
          <a:pPr rtl="0"/>
          <a:r>
            <a:rPr lang="en-US"/>
            <a:t>Ovarium</a:t>
          </a:r>
        </a:p>
      </dgm:t>
    </dgm:pt>
    <dgm:pt modelId="{CC251ADA-4256-8F48-807D-2DB983181651}" type="parTrans" cxnId="{008E52EA-FA1B-F74D-B51D-79E7155841C6}">
      <dgm:prSet/>
      <dgm:spPr/>
      <dgm:t>
        <a:bodyPr/>
        <a:lstStyle/>
        <a:p>
          <a:endParaRPr lang="en-US"/>
        </a:p>
      </dgm:t>
    </dgm:pt>
    <dgm:pt modelId="{FFE70CDF-0648-8048-8B8A-5B1B8FFFAFDF}" type="sibTrans" cxnId="{008E52EA-FA1B-F74D-B51D-79E7155841C6}">
      <dgm:prSet/>
      <dgm:spPr/>
      <dgm:t>
        <a:bodyPr/>
        <a:lstStyle/>
        <a:p>
          <a:endParaRPr lang="en-US"/>
        </a:p>
      </dgm:t>
    </dgm:pt>
    <dgm:pt modelId="{5B6BE2F0-32D6-E54A-BF86-B2E8B5A2B981}">
      <dgm:prSet/>
      <dgm:spPr/>
      <dgm:t>
        <a:bodyPr/>
        <a:lstStyle/>
        <a:p>
          <a:pPr rtl="0"/>
          <a:r>
            <a:rPr lang="en-US" dirty="0"/>
            <a:t>DUKTUS GENITALIA</a:t>
          </a:r>
        </a:p>
      </dgm:t>
    </dgm:pt>
    <dgm:pt modelId="{E58129DF-97BD-4A45-B425-14C08A58409C}" type="parTrans" cxnId="{74B90E94-C839-694B-96C1-718E011508F1}">
      <dgm:prSet/>
      <dgm:spPr/>
      <dgm:t>
        <a:bodyPr/>
        <a:lstStyle/>
        <a:p>
          <a:endParaRPr lang="en-US"/>
        </a:p>
      </dgm:t>
    </dgm:pt>
    <dgm:pt modelId="{D4F83DB9-3971-A54E-B0F9-AFABF1A6A32F}" type="sibTrans" cxnId="{74B90E94-C839-694B-96C1-718E011508F1}">
      <dgm:prSet/>
      <dgm:spPr/>
      <dgm:t>
        <a:bodyPr/>
        <a:lstStyle/>
        <a:p>
          <a:endParaRPr lang="en-US"/>
        </a:p>
      </dgm:t>
    </dgm:pt>
    <dgm:pt modelId="{4AFAF697-6469-544A-8F85-6DF178EC5620}">
      <dgm:prSet/>
      <dgm:spPr/>
      <dgm:t>
        <a:bodyPr/>
        <a:lstStyle/>
        <a:p>
          <a:pPr rtl="0"/>
          <a:r>
            <a:rPr lang="en-US" dirty="0"/>
            <a:t>GENITALIA EKSTERNA</a:t>
          </a:r>
        </a:p>
      </dgm:t>
    </dgm:pt>
    <dgm:pt modelId="{610B3C8E-2494-024F-94A9-CC400B12B831}" type="parTrans" cxnId="{50C5B96E-704D-5041-AC45-EB054EFD401F}">
      <dgm:prSet/>
      <dgm:spPr/>
      <dgm:t>
        <a:bodyPr/>
        <a:lstStyle/>
        <a:p>
          <a:endParaRPr lang="en-US"/>
        </a:p>
      </dgm:t>
    </dgm:pt>
    <dgm:pt modelId="{44325593-3CC7-A745-ADB1-F8C548821299}" type="sibTrans" cxnId="{50C5B96E-704D-5041-AC45-EB054EFD401F}">
      <dgm:prSet/>
      <dgm:spPr/>
      <dgm:t>
        <a:bodyPr/>
        <a:lstStyle/>
        <a:p>
          <a:endParaRPr lang="en-US"/>
        </a:p>
      </dgm:t>
    </dgm:pt>
    <dgm:pt modelId="{22F97B9C-24BF-E446-9428-E986F1D8CF09}">
      <dgm:prSet/>
      <dgm:spPr/>
      <dgm:t>
        <a:bodyPr/>
        <a:lstStyle/>
        <a:p>
          <a:pPr rtl="0"/>
          <a:r>
            <a:rPr lang="en-US"/>
            <a:t>PENURUNAN OVARIUM</a:t>
          </a:r>
        </a:p>
      </dgm:t>
    </dgm:pt>
    <dgm:pt modelId="{C0006E36-1C8D-794E-BFA1-73FEE7B06E14}" type="parTrans" cxnId="{F273848A-BAEA-8646-A2E1-8CD87DC289B6}">
      <dgm:prSet/>
      <dgm:spPr/>
      <dgm:t>
        <a:bodyPr/>
        <a:lstStyle/>
        <a:p>
          <a:endParaRPr lang="en-US"/>
        </a:p>
      </dgm:t>
    </dgm:pt>
    <dgm:pt modelId="{90A0FF45-F1CB-084F-9FC7-7E26C9D36745}" type="sibTrans" cxnId="{F273848A-BAEA-8646-A2E1-8CD87DC289B6}">
      <dgm:prSet/>
      <dgm:spPr/>
      <dgm:t>
        <a:bodyPr/>
        <a:lstStyle/>
        <a:p>
          <a:endParaRPr lang="en-US"/>
        </a:p>
      </dgm:t>
    </dgm:pt>
    <dgm:pt modelId="{3D41C975-9DF2-F848-863B-11B8425201D3}">
      <dgm:prSet/>
      <dgm:spPr/>
      <dgm:t>
        <a:bodyPr/>
        <a:lstStyle/>
        <a:p>
          <a:r>
            <a:rPr lang="en-US" dirty="0" err="1"/>
            <a:t>Regulasi</a:t>
          </a:r>
          <a:r>
            <a:rPr lang="en-US" dirty="0"/>
            <a:t> </a:t>
          </a:r>
          <a:r>
            <a:rPr lang="en-US" dirty="0" err="1"/>
            <a:t>molekular</a:t>
          </a:r>
          <a:r>
            <a:rPr lang="en-US" dirty="0"/>
            <a:t> </a:t>
          </a:r>
        </a:p>
      </dgm:t>
    </dgm:pt>
    <dgm:pt modelId="{E1302A1E-C1D5-6140-9DD9-EC476CFBC3EA}" type="parTrans" cxnId="{A1623387-0B77-8A46-9368-1BD543932B15}">
      <dgm:prSet/>
      <dgm:spPr/>
      <dgm:t>
        <a:bodyPr/>
        <a:lstStyle/>
        <a:p>
          <a:endParaRPr lang="en-US"/>
        </a:p>
      </dgm:t>
    </dgm:pt>
    <dgm:pt modelId="{135FDEE7-B45A-8343-BC6B-F038D3904C3E}" type="sibTrans" cxnId="{A1623387-0B77-8A46-9368-1BD543932B15}">
      <dgm:prSet/>
      <dgm:spPr/>
      <dgm:t>
        <a:bodyPr/>
        <a:lstStyle/>
        <a:p>
          <a:endParaRPr lang="en-US"/>
        </a:p>
      </dgm:t>
    </dgm:pt>
    <dgm:pt modelId="{4077CDAA-AE2C-CF47-ABCC-03CD52CEF92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dirty="0" err="1"/>
            <a:t>Duktus</a:t>
          </a:r>
          <a:r>
            <a:rPr lang="en-US" dirty="0"/>
            <a:t> </a:t>
          </a:r>
          <a:r>
            <a:rPr lang="en-US" dirty="0" err="1"/>
            <a:t>genitalis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wanita</a:t>
          </a:r>
          <a:endParaRPr lang="en-US" dirty="0"/>
        </a:p>
      </dgm:t>
    </dgm:pt>
    <dgm:pt modelId="{78475A50-77D2-8F46-8172-C9D06AE37563}" type="parTrans" cxnId="{6E978516-758B-5D46-94FA-F4FEAAF6DB69}">
      <dgm:prSet/>
      <dgm:spPr/>
      <dgm:t>
        <a:bodyPr/>
        <a:lstStyle/>
        <a:p>
          <a:endParaRPr lang="en-US"/>
        </a:p>
      </dgm:t>
    </dgm:pt>
    <dgm:pt modelId="{7FBA70F0-86E3-1B4F-BA26-0F2E29E46C16}" type="sibTrans" cxnId="{6E978516-758B-5D46-94FA-F4FEAAF6DB69}">
      <dgm:prSet/>
      <dgm:spPr/>
      <dgm:t>
        <a:bodyPr/>
        <a:lstStyle/>
        <a:p>
          <a:endParaRPr lang="en-US"/>
        </a:p>
      </dgm:t>
    </dgm:pt>
    <dgm:pt modelId="{1F31FC17-6BBD-7641-9AB5-F13174C02607}">
      <dgm:prSet/>
      <dgm:spPr/>
      <dgm:t>
        <a:bodyPr/>
        <a:lstStyle/>
        <a:p>
          <a:r>
            <a:rPr lang="en-US" dirty="0"/>
            <a:t>Stadium </a:t>
          </a:r>
          <a:r>
            <a:rPr lang="en-US" dirty="0" err="1"/>
            <a:t>Indeferen</a:t>
          </a:r>
          <a:endParaRPr lang="en-US" dirty="0"/>
        </a:p>
      </dgm:t>
    </dgm:pt>
    <dgm:pt modelId="{AF12B842-CC8B-0642-B81D-44EA5D017016}" type="parTrans" cxnId="{86AB9FDE-C98C-7A45-9316-3505CF6ED4F0}">
      <dgm:prSet/>
      <dgm:spPr/>
      <dgm:t>
        <a:bodyPr/>
        <a:lstStyle/>
        <a:p>
          <a:endParaRPr lang="en-US"/>
        </a:p>
      </dgm:t>
    </dgm:pt>
    <dgm:pt modelId="{EFDE2210-A7DF-4746-A029-4B1B2EDE600A}" type="sibTrans" cxnId="{86AB9FDE-C98C-7A45-9316-3505CF6ED4F0}">
      <dgm:prSet/>
      <dgm:spPr/>
      <dgm:t>
        <a:bodyPr/>
        <a:lstStyle/>
        <a:p>
          <a:endParaRPr lang="en-US"/>
        </a:p>
      </dgm:t>
    </dgm:pt>
    <dgm:pt modelId="{F470D9FE-44AA-CB40-86BB-CCDCDC8869F5}">
      <dgm:prSet/>
      <dgm:spPr/>
      <dgm:t>
        <a:bodyPr/>
        <a:lstStyle/>
        <a:p>
          <a:r>
            <a:rPr lang="en-US" dirty="0"/>
            <a:t>Genitalia </a:t>
          </a:r>
          <a:r>
            <a:rPr lang="en-US" dirty="0" err="1"/>
            <a:t>Eksterna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Wanita</a:t>
          </a:r>
          <a:endParaRPr lang="en-US" dirty="0"/>
        </a:p>
      </dgm:t>
    </dgm:pt>
    <dgm:pt modelId="{EE5D1254-FFE2-5546-9220-D6F48A997243}" type="parTrans" cxnId="{893FE427-5825-D342-B8AD-13BB5F10658D}">
      <dgm:prSet/>
      <dgm:spPr/>
      <dgm:t>
        <a:bodyPr/>
        <a:lstStyle/>
        <a:p>
          <a:endParaRPr lang="en-US"/>
        </a:p>
      </dgm:t>
    </dgm:pt>
    <dgm:pt modelId="{311E3AAB-05AE-D64E-8D8C-D2C3E8DC1B3C}" type="sibTrans" cxnId="{893FE427-5825-D342-B8AD-13BB5F10658D}">
      <dgm:prSet/>
      <dgm:spPr/>
      <dgm:t>
        <a:bodyPr/>
        <a:lstStyle/>
        <a:p>
          <a:endParaRPr lang="en-US"/>
        </a:p>
      </dgm:t>
    </dgm:pt>
    <dgm:pt modelId="{E58BD68E-5C29-8942-94F9-E7FB9314396E}" type="pres">
      <dgm:prSet presAssocID="{B5223F01-BCFC-7447-A07A-E2C09CE574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70DF49-F850-EE48-B5B8-8CBECD22792C}" type="pres">
      <dgm:prSet presAssocID="{C6788ACA-78D6-1E4D-8938-068200F13553}" presName="hierRoot1" presStyleCnt="0">
        <dgm:presLayoutVars>
          <dgm:hierBranch val="init"/>
        </dgm:presLayoutVars>
      </dgm:prSet>
      <dgm:spPr/>
    </dgm:pt>
    <dgm:pt modelId="{9D9CA0C8-F207-BF47-9E07-CE288F44AFAE}" type="pres">
      <dgm:prSet presAssocID="{C6788ACA-78D6-1E4D-8938-068200F13553}" presName="rootComposite1" presStyleCnt="0"/>
      <dgm:spPr/>
    </dgm:pt>
    <dgm:pt modelId="{6820B08E-D508-E64A-8175-D540328D5528}" type="pres">
      <dgm:prSet presAssocID="{C6788ACA-78D6-1E4D-8938-068200F13553}" presName="rootText1" presStyleLbl="node0" presStyleIdx="0" presStyleCnt="1">
        <dgm:presLayoutVars>
          <dgm:chPref val="3"/>
        </dgm:presLayoutVars>
      </dgm:prSet>
      <dgm:spPr/>
    </dgm:pt>
    <dgm:pt modelId="{F5078473-A2B5-2248-9CF1-943FCDAE1F44}" type="pres">
      <dgm:prSet presAssocID="{C6788ACA-78D6-1E4D-8938-068200F13553}" presName="rootConnector1" presStyleLbl="node1" presStyleIdx="0" presStyleCnt="0"/>
      <dgm:spPr/>
    </dgm:pt>
    <dgm:pt modelId="{0AAD92CB-76D1-8C4B-B8C3-8EF012683176}" type="pres">
      <dgm:prSet presAssocID="{C6788ACA-78D6-1E4D-8938-068200F13553}" presName="hierChild2" presStyleCnt="0"/>
      <dgm:spPr/>
    </dgm:pt>
    <dgm:pt modelId="{DAF0415B-FD52-AD41-9224-D8885452E9C4}" type="pres">
      <dgm:prSet presAssocID="{5A3670B5-7DAB-5746-877D-8F7F47C4C938}" presName="Name37" presStyleLbl="parChTrans1D2" presStyleIdx="0" presStyleCnt="4"/>
      <dgm:spPr/>
    </dgm:pt>
    <dgm:pt modelId="{25733EBA-E331-F942-B31A-32527ED1536E}" type="pres">
      <dgm:prSet presAssocID="{69D6A92D-9C87-5C45-B546-F8392ACC41FD}" presName="hierRoot2" presStyleCnt="0">
        <dgm:presLayoutVars>
          <dgm:hierBranch val="init"/>
        </dgm:presLayoutVars>
      </dgm:prSet>
      <dgm:spPr/>
    </dgm:pt>
    <dgm:pt modelId="{A892DC27-52DB-BD4C-ADDA-A3C5B3882DBC}" type="pres">
      <dgm:prSet presAssocID="{69D6A92D-9C87-5C45-B546-F8392ACC41FD}" presName="rootComposite" presStyleCnt="0"/>
      <dgm:spPr/>
    </dgm:pt>
    <dgm:pt modelId="{2ADFBA89-B4E9-F248-A4B8-A9819A95127E}" type="pres">
      <dgm:prSet presAssocID="{69D6A92D-9C87-5C45-B546-F8392ACC41FD}" presName="rootText" presStyleLbl="node2" presStyleIdx="0" presStyleCnt="4">
        <dgm:presLayoutVars>
          <dgm:chPref val="3"/>
        </dgm:presLayoutVars>
      </dgm:prSet>
      <dgm:spPr/>
    </dgm:pt>
    <dgm:pt modelId="{504CEA30-33C7-A541-B23B-F4FEC28AEFFC}" type="pres">
      <dgm:prSet presAssocID="{69D6A92D-9C87-5C45-B546-F8392ACC41FD}" presName="rootConnector" presStyleLbl="node2" presStyleIdx="0" presStyleCnt="4"/>
      <dgm:spPr/>
    </dgm:pt>
    <dgm:pt modelId="{621F83C7-4858-C94A-B816-EAF0FBBFA4C8}" type="pres">
      <dgm:prSet presAssocID="{69D6A92D-9C87-5C45-B546-F8392ACC41FD}" presName="hierChild4" presStyleCnt="0"/>
      <dgm:spPr/>
    </dgm:pt>
    <dgm:pt modelId="{AD6E15FA-C7FA-444E-B16D-91765807AD12}" type="pres">
      <dgm:prSet presAssocID="{CC251ADA-4256-8F48-807D-2DB983181651}" presName="Name37" presStyleLbl="parChTrans1D3" presStyleIdx="0" presStyleCnt="5"/>
      <dgm:spPr/>
    </dgm:pt>
    <dgm:pt modelId="{39533349-B778-E343-B21D-00AA873706CF}" type="pres">
      <dgm:prSet presAssocID="{CBEBC825-C6D5-A54D-B108-AA7F71044FDF}" presName="hierRoot2" presStyleCnt="0">
        <dgm:presLayoutVars>
          <dgm:hierBranch val="init"/>
        </dgm:presLayoutVars>
      </dgm:prSet>
      <dgm:spPr/>
    </dgm:pt>
    <dgm:pt modelId="{C822ED6D-62FE-F64D-8315-8011C60E571A}" type="pres">
      <dgm:prSet presAssocID="{CBEBC825-C6D5-A54D-B108-AA7F71044FDF}" presName="rootComposite" presStyleCnt="0"/>
      <dgm:spPr/>
    </dgm:pt>
    <dgm:pt modelId="{8F6696A9-165A-7942-96E9-A5592523FEF9}" type="pres">
      <dgm:prSet presAssocID="{CBEBC825-C6D5-A54D-B108-AA7F71044FDF}" presName="rootText" presStyleLbl="node3" presStyleIdx="0" presStyleCnt="5">
        <dgm:presLayoutVars>
          <dgm:chPref val="3"/>
        </dgm:presLayoutVars>
      </dgm:prSet>
      <dgm:spPr/>
    </dgm:pt>
    <dgm:pt modelId="{D36FA49A-B32A-5D42-884D-75685562EBEF}" type="pres">
      <dgm:prSet presAssocID="{CBEBC825-C6D5-A54D-B108-AA7F71044FDF}" presName="rootConnector" presStyleLbl="node3" presStyleIdx="0" presStyleCnt="5"/>
      <dgm:spPr/>
    </dgm:pt>
    <dgm:pt modelId="{B62AE90C-A36F-0F42-AD35-A7E53D99ED6B}" type="pres">
      <dgm:prSet presAssocID="{CBEBC825-C6D5-A54D-B108-AA7F71044FDF}" presName="hierChild4" presStyleCnt="0"/>
      <dgm:spPr/>
    </dgm:pt>
    <dgm:pt modelId="{6B0DAE01-C174-AB4F-93D6-D95C142E0E9A}" type="pres">
      <dgm:prSet presAssocID="{CBEBC825-C6D5-A54D-B108-AA7F71044FDF}" presName="hierChild5" presStyleCnt="0"/>
      <dgm:spPr/>
    </dgm:pt>
    <dgm:pt modelId="{7ECA8EF6-8778-B443-A967-5C66F138A77C}" type="pres">
      <dgm:prSet presAssocID="{69D6A92D-9C87-5C45-B546-F8392ACC41FD}" presName="hierChild5" presStyleCnt="0"/>
      <dgm:spPr/>
    </dgm:pt>
    <dgm:pt modelId="{9567985E-CD6F-0742-96BB-5BA7E7F0EA24}" type="pres">
      <dgm:prSet presAssocID="{E58129DF-97BD-4A45-B425-14C08A58409C}" presName="Name37" presStyleLbl="parChTrans1D2" presStyleIdx="1" presStyleCnt="4"/>
      <dgm:spPr/>
    </dgm:pt>
    <dgm:pt modelId="{5B3E0785-AC04-764D-87B3-6F310C494FC5}" type="pres">
      <dgm:prSet presAssocID="{5B6BE2F0-32D6-E54A-BF86-B2E8B5A2B981}" presName="hierRoot2" presStyleCnt="0">
        <dgm:presLayoutVars>
          <dgm:hierBranch val="init"/>
        </dgm:presLayoutVars>
      </dgm:prSet>
      <dgm:spPr/>
    </dgm:pt>
    <dgm:pt modelId="{29FB5058-53DA-894E-8CCB-258E03CF7220}" type="pres">
      <dgm:prSet presAssocID="{5B6BE2F0-32D6-E54A-BF86-B2E8B5A2B981}" presName="rootComposite" presStyleCnt="0"/>
      <dgm:spPr/>
    </dgm:pt>
    <dgm:pt modelId="{34D5C1B1-6E31-6945-A8C4-0A38686B48D5}" type="pres">
      <dgm:prSet presAssocID="{5B6BE2F0-32D6-E54A-BF86-B2E8B5A2B981}" presName="rootText" presStyleLbl="node2" presStyleIdx="1" presStyleCnt="4">
        <dgm:presLayoutVars>
          <dgm:chPref val="3"/>
        </dgm:presLayoutVars>
      </dgm:prSet>
      <dgm:spPr/>
    </dgm:pt>
    <dgm:pt modelId="{15577DCE-5664-E248-BA63-C18CAE2CD5DB}" type="pres">
      <dgm:prSet presAssocID="{5B6BE2F0-32D6-E54A-BF86-B2E8B5A2B981}" presName="rootConnector" presStyleLbl="node2" presStyleIdx="1" presStyleCnt="4"/>
      <dgm:spPr/>
    </dgm:pt>
    <dgm:pt modelId="{DFBAC745-C010-3B40-A55F-5E39DEE6BF20}" type="pres">
      <dgm:prSet presAssocID="{5B6BE2F0-32D6-E54A-BF86-B2E8B5A2B981}" presName="hierChild4" presStyleCnt="0"/>
      <dgm:spPr/>
    </dgm:pt>
    <dgm:pt modelId="{C4D200B1-B43E-2F48-BD5D-A8E50C469F6C}" type="pres">
      <dgm:prSet presAssocID="{E1302A1E-C1D5-6140-9DD9-EC476CFBC3EA}" presName="Name37" presStyleLbl="parChTrans1D3" presStyleIdx="1" presStyleCnt="5"/>
      <dgm:spPr/>
    </dgm:pt>
    <dgm:pt modelId="{6565BBFD-2F8A-B845-86E9-BE5A0D27C08D}" type="pres">
      <dgm:prSet presAssocID="{3D41C975-9DF2-F848-863B-11B8425201D3}" presName="hierRoot2" presStyleCnt="0">
        <dgm:presLayoutVars>
          <dgm:hierBranch val="init"/>
        </dgm:presLayoutVars>
      </dgm:prSet>
      <dgm:spPr/>
    </dgm:pt>
    <dgm:pt modelId="{9E6D7BFE-EB1C-DB46-B6CE-AF4E80343A8D}" type="pres">
      <dgm:prSet presAssocID="{3D41C975-9DF2-F848-863B-11B8425201D3}" presName="rootComposite" presStyleCnt="0"/>
      <dgm:spPr/>
    </dgm:pt>
    <dgm:pt modelId="{61574532-39E0-514B-AD72-55555B8C8704}" type="pres">
      <dgm:prSet presAssocID="{3D41C975-9DF2-F848-863B-11B8425201D3}" presName="rootText" presStyleLbl="node3" presStyleIdx="1" presStyleCnt="5">
        <dgm:presLayoutVars>
          <dgm:chPref val="3"/>
        </dgm:presLayoutVars>
      </dgm:prSet>
      <dgm:spPr/>
    </dgm:pt>
    <dgm:pt modelId="{4EFC70BA-B770-804D-A2ED-6BA300B46271}" type="pres">
      <dgm:prSet presAssocID="{3D41C975-9DF2-F848-863B-11B8425201D3}" presName="rootConnector" presStyleLbl="node3" presStyleIdx="1" presStyleCnt="5"/>
      <dgm:spPr/>
    </dgm:pt>
    <dgm:pt modelId="{119EA686-5D48-1E4F-8CEB-344D0F65B9A1}" type="pres">
      <dgm:prSet presAssocID="{3D41C975-9DF2-F848-863B-11B8425201D3}" presName="hierChild4" presStyleCnt="0"/>
      <dgm:spPr/>
    </dgm:pt>
    <dgm:pt modelId="{97BE0C00-0D41-2640-A738-797B766AEE49}" type="pres">
      <dgm:prSet presAssocID="{3D41C975-9DF2-F848-863B-11B8425201D3}" presName="hierChild5" presStyleCnt="0"/>
      <dgm:spPr/>
    </dgm:pt>
    <dgm:pt modelId="{01D7ABCD-A26E-9145-BE0C-0DC371FF106C}" type="pres">
      <dgm:prSet presAssocID="{78475A50-77D2-8F46-8172-C9D06AE37563}" presName="Name37" presStyleLbl="parChTrans1D3" presStyleIdx="2" presStyleCnt="5"/>
      <dgm:spPr/>
    </dgm:pt>
    <dgm:pt modelId="{E86A4F82-7DF0-8640-8FC7-EA9FE9AEA901}" type="pres">
      <dgm:prSet presAssocID="{4077CDAA-AE2C-CF47-ABCC-03CD52CEF926}" presName="hierRoot2" presStyleCnt="0">
        <dgm:presLayoutVars>
          <dgm:hierBranch val="init"/>
        </dgm:presLayoutVars>
      </dgm:prSet>
      <dgm:spPr/>
    </dgm:pt>
    <dgm:pt modelId="{D51F2D3E-8CF4-5D42-8045-92DB5EF56D4E}" type="pres">
      <dgm:prSet presAssocID="{4077CDAA-AE2C-CF47-ABCC-03CD52CEF926}" presName="rootComposite" presStyleCnt="0"/>
      <dgm:spPr/>
    </dgm:pt>
    <dgm:pt modelId="{8EB726EA-294C-E947-B608-FC21CA13046C}" type="pres">
      <dgm:prSet presAssocID="{4077CDAA-AE2C-CF47-ABCC-03CD52CEF926}" presName="rootText" presStyleLbl="node3" presStyleIdx="2" presStyleCnt="5" custLinFactNeighborY="3513">
        <dgm:presLayoutVars>
          <dgm:chPref val="3"/>
        </dgm:presLayoutVars>
      </dgm:prSet>
      <dgm:spPr/>
    </dgm:pt>
    <dgm:pt modelId="{8DB0570B-3E95-9845-A261-AD863A50F56B}" type="pres">
      <dgm:prSet presAssocID="{4077CDAA-AE2C-CF47-ABCC-03CD52CEF926}" presName="rootConnector" presStyleLbl="node3" presStyleIdx="2" presStyleCnt="5"/>
      <dgm:spPr/>
    </dgm:pt>
    <dgm:pt modelId="{B3384E53-F81A-FB4F-99EA-CD7FBA471485}" type="pres">
      <dgm:prSet presAssocID="{4077CDAA-AE2C-CF47-ABCC-03CD52CEF926}" presName="hierChild4" presStyleCnt="0"/>
      <dgm:spPr/>
    </dgm:pt>
    <dgm:pt modelId="{47FBBD28-B62C-D147-A701-9443ADCDD436}" type="pres">
      <dgm:prSet presAssocID="{4077CDAA-AE2C-CF47-ABCC-03CD52CEF926}" presName="hierChild5" presStyleCnt="0"/>
      <dgm:spPr/>
    </dgm:pt>
    <dgm:pt modelId="{A61AEBED-BD12-A941-B148-A8EE38B4AD82}" type="pres">
      <dgm:prSet presAssocID="{5B6BE2F0-32D6-E54A-BF86-B2E8B5A2B981}" presName="hierChild5" presStyleCnt="0"/>
      <dgm:spPr/>
    </dgm:pt>
    <dgm:pt modelId="{9FC079F7-7707-1A4C-867E-A3AEEF85AAF8}" type="pres">
      <dgm:prSet presAssocID="{610B3C8E-2494-024F-94A9-CC400B12B831}" presName="Name37" presStyleLbl="parChTrans1D2" presStyleIdx="2" presStyleCnt="4"/>
      <dgm:spPr/>
    </dgm:pt>
    <dgm:pt modelId="{9670F8F3-C736-B249-9253-35F12C46AD17}" type="pres">
      <dgm:prSet presAssocID="{4AFAF697-6469-544A-8F85-6DF178EC5620}" presName="hierRoot2" presStyleCnt="0">
        <dgm:presLayoutVars>
          <dgm:hierBranch val="init"/>
        </dgm:presLayoutVars>
      </dgm:prSet>
      <dgm:spPr/>
    </dgm:pt>
    <dgm:pt modelId="{4D2D6608-F08E-3F4E-98AC-CF0DDAF5FF19}" type="pres">
      <dgm:prSet presAssocID="{4AFAF697-6469-544A-8F85-6DF178EC5620}" presName="rootComposite" presStyleCnt="0"/>
      <dgm:spPr/>
    </dgm:pt>
    <dgm:pt modelId="{D013FEE2-40E1-CF40-A8E4-02838FA65CA5}" type="pres">
      <dgm:prSet presAssocID="{4AFAF697-6469-544A-8F85-6DF178EC5620}" presName="rootText" presStyleLbl="node2" presStyleIdx="2" presStyleCnt="4">
        <dgm:presLayoutVars>
          <dgm:chPref val="3"/>
        </dgm:presLayoutVars>
      </dgm:prSet>
      <dgm:spPr/>
    </dgm:pt>
    <dgm:pt modelId="{A738458C-E83C-0440-AF10-3BF28DA1D0B9}" type="pres">
      <dgm:prSet presAssocID="{4AFAF697-6469-544A-8F85-6DF178EC5620}" presName="rootConnector" presStyleLbl="node2" presStyleIdx="2" presStyleCnt="4"/>
      <dgm:spPr/>
    </dgm:pt>
    <dgm:pt modelId="{9F04C819-65F6-884C-8245-7DD06526F0E2}" type="pres">
      <dgm:prSet presAssocID="{4AFAF697-6469-544A-8F85-6DF178EC5620}" presName="hierChild4" presStyleCnt="0"/>
      <dgm:spPr/>
    </dgm:pt>
    <dgm:pt modelId="{CB1DC932-CECC-9A4A-8A16-C97FDBC1BB49}" type="pres">
      <dgm:prSet presAssocID="{AF12B842-CC8B-0642-B81D-44EA5D017016}" presName="Name37" presStyleLbl="parChTrans1D3" presStyleIdx="3" presStyleCnt="5"/>
      <dgm:spPr/>
    </dgm:pt>
    <dgm:pt modelId="{647F6C36-E04C-B446-8032-DCFEB27848A0}" type="pres">
      <dgm:prSet presAssocID="{1F31FC17-6BBD-7641-9AB5-F13174C02607}" presName="hierRoot2" presStyleCnt="0">
        <dgm:presLayoutVars>
          <dgm:hierBranch val="init"/>
        </dgm:presLayoutVars>
      </dgm:prSet>
      <dgm:spPr/>
    </dgm:pt>
    <dgm:pt modelId="{275EAF79-B10C-7048-BE0D-F726BA387331}" type="pres">
      <dgm:prSet presAssocID="{1F31FC17-6BBD-7641-9AB5-F13174C02607}" presName="rootComposite" presStyleCnt="0"/>
      <dgm:spPr/>
    </dgm:pt>
    <dgm:pt modelId="{D1025E65-CAAA-3A49-A2E8-32223749111F}" type="pres">
      <dgm:prSet presAssocID="{1F31FC17-6BBD-7641-9AB5-F13174C02607}" presName="rootText" presStyleLbl="node3" presStyleIdx="3" presStyleCnt="5">
        <dgm:presLayoutVars>
          <dgm:chPref val="3"/>
        </dgm:presLayoutVars>
      </dgm:prSet>
      <dgm:spPr/>
    </dgm:pt>
    <dgm:pt modelId="{B5C143FD-5F76-DC4C-BCF0-7D2138F93099}" type="pres">
      <dgm:prSet presAssocID="{1F31FC17-6BBD-7641-9AB5-F13174C02607}" presName="rootConnector" presStyleLbl="node3" presStyleIdx="3" presStyleCnt="5"/>
      <dgm:spPr/>
    </dgm:pt>
    <dgm:pt modelId="{F0928170-5472-E84A-9C6C-CAB83E9EA791}" type="pres">
      <dgm:prSet presAssocID="{1F31FC17-6BBD-7641-9AB5-F13174C02607}" presName="hierChild4" presStyleCnt="0"/>
      <dgm:spPr/>
    </dgm:pt>
    <dgm:pt modelId="{61074CA2-AB7F-3041-8308-96D92846CF1D}" type="pres">
      <dgm:prSet presAssocID="{1F31FC17-6BBD-7641-9AB5-F13174C02607}" presName="hierChild5" presStyleCnt="0"/>
      <dgm:spPr/>
    </dgm:pt>
    <dgm:pt modelId="{693531E7-91F0-594A-AD7C-97CA82987C6F}" type="pres">
      <dgm:prSet presAssocID="{EE5D1254-FFE2-5546-9220-D6F48A997243}" presName="Name37" presStyleLbl="parChTrans1D3" presStyleIdx="4" presStyleCnt="5"/>
      <dgm:spPr/>
    </dgm:pt>
    <dgm:pt modelId="{40348DE3-F86D-3B4E-B29F-2C9FBC0899A3}" type="pres">
      <dgm:prSet presAssocID="{F470D9FE-44AA-CB40-86BB-CCDCDC8869F5}" presName="hierRoot2" presStyleCnt="0">
        <dgm:presLayoutVars>
          <dgm:hierBranch val="init"/>
        </dgm:presLayoutVars>
      </dgm:prSet>
      <dgm:spPr/>
    </dgm:pt>
    <dgm:pt modelId="{EE2A4D48-2970-9C4C-99DE-CA693B6A87D5}" type="pres">
      <dgm:prSet presAssocID="{F470D9FE-44AA-CB40-86BB-CCDCDC8869F5}" presName="rootComposite" presStyleCnt="0"/>
      <dgm:spPr/>
    </dgm:pt>
    <dgm:pt modelId="{B4366E2D-FC32-C64C-8A78-4DCE7C4ADD26}" type="pres">
      <dgm:prSet presAssocID="{F470D9FE-44AA-CB40-86BB-CCDCDC8869F5}" presName="rootText" presStyleLbl="node3" presStyleIdx="4" presStyleCnt="5">
        <dgm:presLayoutVars>
          <dgm:chPref val="3"/>
        </dgm:presLayoutVars>
      </dgm:prSet>
      <dgm:spPr/>
    </dgm:pt>
    <dgm:pt modelId="{34A3187C-44F3-2E4F-8B34-136A2A335065}" type="pres">
      <dgm:prSet presAssocID="{F470D9FE-44AA-CB40-86BB-CCDCDC8869F5}" presName="rootConnector" presStyleLbl="node3" presStyleIdx="4" presStyleCnt="5"/>
      <dgm:spPr/>
    </dgm:pt>
    <dgm:pt modelId="{4ACDC193-C325-6D4C-8767-6A384BE712BC}" type="pres">
      <dgm:prSet presAssocID="{F470D9FE-44AA-CB40-86BB-CCDCDC8869F5}" presName="hierChild4" presStyleCnt="0"/>
      <dgm:spPr/>
    </dgm:pt>
    <dgm:pt modelId="{0A25F58F-EAEE-7946-8F1D-0F03712F3198}" type="pres">
      <dgm:prSet presAssocID="{F470D9FE-44AA-CB40-86BB-CCDCDC8869F5}" presName="hierChild5" presStyleCnt="0"/>
      <dgm:spPr/>
    </dgm:pt>
    <dgm:pt modelId="{BAECD151-C69E-8043-8DB9-36925F64D919}" type="pres">
      <dgm:prSet presAssocID="{4AFAF697-6469-544A-8F85-6DF178EC5620}" presName="hierChild5" presStyleCnt="0"/>
      <dgm:spPr/>
    </dgm:pt>
    <dgm:pt modelId="{FD660C58-7C7B-B84E-8845-225F7F1F6061}" type="pres">
      <dgm:prSet presAssocID="{C0006E36-1C8D-794E-BFA1-73FEE7B06E14}" presName="Name37" presStyleLbl="parChTrans1D2" presStyleIdx="3" presStyleCnt="4"/>
      <dgm:spPr/>
    </dgm:pt>
    <dgm:pt modelId="{A3A6E6BF-4EA2-494C-ADCF-B07D712FCB06}" type="pres">
      <dgm:prSet presAssocID="{22F97B9C-24BF-E446-9428-E986F1D8CF09}" presName="hierRoot2" presStyleCnt="0">
        <dgm:presLayoutVars>
          <dgm:hierBranch val="init"/>
        </dgm:presLayoutVars>
      </dgm:prSet>
      <dgm:spPr/>
    </dgm:pt>
    <dgm:pt modelId="{CFB57C8D-FB3B-784B-88A1-F2BB8B96E635}" type="pres">
      <dgm:prSet presAssocID="{22F97B9C-24BF-E446-9428-E986F1D8CF09}" presName="rootComposite" presStyleCnt="0"/>
      <dgm:spPr/>
    </dgm:pt>
    <dgm:pt modelId="{27C113AF-70A5-914B-99BF-EE865E338A24}" type="pres">
      <dgm:prSet presAssocID="{22F97B9C-24BF-E446-9428-E986F1D8CF09}" presName="rootText" presStyleLbl="node2" presStyleIdx="3" presStyleCnt="4">
        <dgm:presLayoutVars>
          <dgm:chPref val="3"/>
        </dgm:presLayoutVars>
      </dgm:prSet>
      <dgm:spPr/>
    </dgm:pt>
    <dgm:pt modelId="{BAB63169-A1AD-B548-B760-8D5B3858BE07}" type="pres">
      <dgm:prSet presAssocID="{22F97B9C-24BF-E446-9428-E986F1D8CF09}" presName="rootConnector" presStyleLbl="node2" presStyleIdx="3" presStyleCnt="4"/>
      <dgm:spPr/>
    </dgm:pt>
    <dgm:pt modelId="{E646DCE0-7B75-5942-8234-95B1CEC93470}" type="pres">
      <dgm:prSet presAssocID="{22F97B9C-24BF-E446-9428-E986F1D8CF09}" presName="hierChild4" presStyleCnt="0"/>
      <dgm:spPr/>
    </dgm:pt>
    <dgm:pt modelId="{29B30E5C-8789-C342-84F6-9249D3F42DAF}" type="pres">
      <dgm:prSet presAssocID="{22F97B9C-24BF-E446-9428-E986F1D8CF09}" presName="hierChild5" presStyleCnt="0"/>
      <dgm:spPr/>
    </dgm:pt>
    <dgm:pt modelId="{C5EC91FA-F9EB-1D46-99B9-4B338EAA3C4F}" type="pres">
      <dgm:prSet presAssocID="{C6788ACA-78D6-1E4D-8938-068200F13553}" presName="hierChild3" presStyleCnt="0"/>
      <dgm:spPr/>
    </dgm:pt>
  </dgm:ptLst>
  <dgm:cxnLst>
    <dgm:cxn modelId="{E8BB5903-07A7-6246-92DD-27B794DCD4D5}" type="presOf" srcId="{EE5D1254-FFE2-5546-9220-D6F48A997243}" destId="{693531E7-91F0-594A-AD7C-97CA82987C6F}" srcOrd="0" destOrd="0" presId="urn:microsoft.com/office/officeart/2005/8/layout/orgChart1"/>
    <dgm:cxn modelId="{06511004-99E1-3A45-9C5D-4EDD8178D571}" type="presOf" srcId="{5B6BE2F0-32D6-E54A-BF86-B2E8B5A2B981}" destId="{15577DCE-5664-E248-BA63-C18CAE2CD5DB}" srcOrd="1" destOrd="0" presId="urn:microsoft.com/office/officeart/2005/8/layout/orgChart1"/>
    <dgm:cxn modelId="{468F4904-935C-EC45-B519-04B0B601D029}" type="presOf" srcId="{C6788ACA-78D6-1E4D-8938-068200F13553}" destId="{6820B08E-D508-E64A-8175-D540328D5528}" srcOrd="0" destOrd="0" presId="urn:microsoft.com/office/officeart/2005/8/layout/orgChart1"/>
    <dgm:cxn modelId="{D932E30C-8FA4-8541-ADC8-F5DBB3664152}" type="presOf" srcId="{CBEBC825-C6D5-A54D-B108-AA7F71044FDF}" destId="{8F6696A9-165A-7942-96E9-A5592523FEF9}" srcOrd="0" destOrd="0" presId="urn:microsoft.com/office/officeart/2005/8/layout/orgChart1"/>
    <dgm:cxn modelId="{8CA35E16-F951-074F-B57E-1583100622E0}" type="presOf" srcId="{5A3670B5-7DAB-5746-877D-8F7F47C4C938}" destId="{DAF0415B-FD52-AD41-9224-D8885452E9C4}" srcOrd="0" destOrd="0" presId="urn:microsoft.com/office/officeart/2005/8/layout/orgChart1"/>
    <dgm:cxn modelId="{6E978516-758B-5D46-94FA-F4FEAAF6DB69}" srcId="{5B6BE2F0-32D6-E54A-BF86-B2E8B5A2B981}" destId="{4077CDAA-AE2C-CF47-ABCC-03CD52CEF926}" srcOrd="1" destOrd="0" parTransId="{78475A50-77D2-8F46-8172-C9D06AE37563}" sibTransId="{7FBA70F0-86E3-1B4F-BA26-0F2E29E46C16}"/>
    <dgm:cxn modelId="{E418B325-0A01-D049-8E02-A19A96A09A41}" type="presOf" srcId="{E58129DF-97BD-4A45-B425-14C08A58409C}" destId="{9567985E-CD6F-0742-96BB-5BA7E7F0EA24}" srcOrd="0" destOrd="0" presId="urn:microsoft.com/office/officeart/2005/8/layout/orgChart1"/>
    <dgm:cxn modelId="{BD322727-AF00-D842-8C0C-5587609B6986}" type="presOf" srcId="{610B3C8E-2494-024F-94A9-CC400B12B831}" destId="{9FC079F7-7707-1A4C-867E-A3AEEF85AAF8}" srcOrd="0" destOrd="0" presId="urn:microsoft.com/office/officeart/2005/8/layout/orgChart1"/>
    <dgm:cxn modelId="{893FE427-5825-D342-B8AD-13BB5F10658D}" srcId="{4AFAF697-6469-544A-8F85-6DF178EC5620}" destId="{F470D9FE-44AA-CB40-86BB-CCDCDC8869F5}" srcOrd="1" destOrd="0" parTransId="{EE5D1254-FFE2-5546-9220-D6F48A997243}" sibTransId="{311E3AAB-05AE-D64E-8D8C-D2C3E8DC1B3C}"/>
    <dgm:cxn modelId="{BC238735-9001-8148-9960-0086B2F3DEDC}" type="presOf" srcId="{C6788ACA-78D6-1E4D-8938-068200F13553}" destId="{F5078473-A2B5-2248-9CF1-943FCDAE1F44}" srcOrd="1" destOrd="0" presId="urn:microsoft.com/office/officeart/2005/8/layout/orgChart1"/>
    <dgm:cxn modelId="{34629039-E037-3745-A7D2-FA06B8AF7403}" type="presOf" srcId="{CC251ADA-4256-8F48-807D-2DB983181651}" destId="{AD6E15FA-C7FA-444E-B16D-91765807AD12}" srcOrd="0" destOrd="0" presId="urn:microsoft.com/office/officeart/2005/8/layout/orgChart1"/>
    <dgm:cxn modelId="{0D44D23C-BA6E-BC43-A698-C2DA6B614ECD}" type="presOf" srcId="{F470D9FE-44AA-CB40-86BB-CCDCDC8869F5}" destId="{34A3187C-44F3-2E4F-8B34-136A2A335065}" srcOrd="1" destOrd="0" presId="urn:microsoft.com/office/officeart/2005/8/layout/orgChart1"/>
    <dgm:cxn modelId="{ADE8D83C-2659-924C-BD60-9D3FBA3A7486}" type="presOf" srcId="{1F31FC17-6BBD-7641-9AB5-F13174C02607}" destId="{B5C143FD-5F76-DC4C-BCF0-7D2138F93099}" srcOrd="1" destOrd="0" presId="urn:microsoft.com/office/officeart/2005/8/layout/orgChart1"/>
    <dgm:cxn modelId="{BCD0D446-B0DB-E24A-9744-619CB51A0F5F}" type="presOf" srcId="{F470D9FE-44AA-CB40-86BB-CCDCDC8869F5}" destId="{B4366E2D-FC32-C64C-8A78-4DCE7C4ADD26}" srcOrd="0" destOrd="0" presId="urn:microsoft.com/office/officeart/2005/8/layout/orgChart1"/>
    <dgm:cxn modelId="{0790E14B-8ACF-374C-87BF-85A0F77F95ED}" type="presOf" srcId="{4077CDAA-AE2C-CF47-ABCC-03CD52CEF926}" destId="{8DB0570B-3E95-9845-A261-AD863A50F56B}" srcOrd="1" destOrd="0" presId="urn:microsoft.com/office/officeart/2005/8/layout/orgChart1"/>
    <dgm:cxn modelId="{2CA29D57-442E-F04C-B6ED-B761EEE5E768}" type="presOf" srcId="{C0006E36-1C8D-794E-BFA1-73FEE7B06E14}" destId="{FD660C58-7C7B-B84E-8845-225F7F1F6061}" srcOrd="0" destOrd="0" presId="urn:microsoft.com/office/officeart/2005/8/layout/orgChart1"/>
    <dgm:cxn modelId="{F8BCC55E-879C-0748-A4ED-6D87E8654463}" type="presOf" srcId="{4AFAF697-6469-544A-8F85-6DF178EC5620}" destId="{A738458C-E83C-0440-AF10-3BF28DA1D0B9}" srcOrd="1" destOrd="0" presId="urn:microsoft.com/office/officeart/2005/8/layout/orgChart1"/>
    <dgm:cxn modelId="{D2B5406A-F6B8-B44A-A34F-86B70862B550}" type="presOf" srcId="{1F31FC17-6BBD-7641-9AB5-F13174C02607}" destId="{D1025E65-CAAA-3A49-A2E8-32223749111F}" srcOrd="0" destOrd="0" presId="urn:microsoft.com/office/officeart/2005/8/layout/orgChart1"/>
    <dgm:cxn modelId="{5B29126C-00B9-3E4B-8232-0457513224EC}" type="presOf" srcId="{5B6BE2F0-32D6-E54A-BF86-B2E8B5A2B981}" destId="{34D5C1B1-6E31-6945-A8C4-0A38686B48D5}" srcOrd="0" destOrd="0" presId="urn:microsoft.com/office/officeart/2005/8/layout/orgChart1"/>
    <dgm:cxn modelId="{78D4E56D-25C4-1449-A75A-02CAF5133420}" type="presOf" srcId="{78475A50-77D2-8F46-8172-C9D06AE37563}" destId="{01D7ABCD-A26E-9145-BE0C-0DC371FF106C}" srcOrd="0" destOrd="0" presId="urn:microsoft.com/office/officeart/2005/8/layout/orgChart1"/>
    <dgm:cxn modelId="{50C5B96E-704D-5041-AC45-EB054EFD401F}" srcId="{C6788ACA-78D6-1E4D-8938-068200F13553}" destId="{4AFAF697-6469-544A-8F85-6DF178EC5620}" srcOrd="2" destOrd="0" parTransId="{610B3C8E-2494-024F-94A9-CC400B12B831}" sibTransId="{44325593-3CC7-A745-ADB1-F8C548821299}"/>
    <dgm:cxn modelId="{4A06C97A-CC07-134C-9F89-BFC10CE842AA}" type="presOf" srcId="{3D41C975-9DF2-F848-863B-11B8425201D3}" destId="{61574532-39E0-514B-AD72-55555B8C8704}" srcOrd="0" destOrd="0" presId="urn:microsoft.com/office/officeart/2005/8/layout/orgChart1"/>
    <dgm:cxn modelId="{D4240185-AC7F-4648-99D4-10D9E385B918}" type="presOf" srcId="{3D41C975-9DF2-F848-863B-11B8425201D3}" destId="{4EFC70BA-B770-804D-A2ED-6BA300B46271}" srcOrd="1" destOrd="0" presId="urn:microsoft.com/office/officeart/2005/8/layout/orgChart1"/>
    <dgm:cxn modelId="{A1623387-0B77-8A46-9368-1BD543932B15}" srcId="{5B6BE2F0-32D6-E54A-BF86-B2E8B5A2B981}" destId="{3D41C975-9DF2-F848-863B-11B8425201D3}" srcOrd="0" destOrd="0" parTransId="{E1302A1E-C1D5-6140-9DD9-EC476CFBC3EA}" sibTransId="{135FDEE7-B45A-8343-BC6B-F038D3904C3E}"/>
    <dgm:cxn modelId="{F273848A-BAEA-8646-A2E1-8CD87DC289B6}" srcId="{C6788ACA-78D6-1E4D-8938-068200F13553}" destId="{22F97B9C-24BF-E446-9428-E986F1D8CF09}" srcOrd="3" destOrd="0" parTransId="{C0006E36-1C8D-794E-BFA1-73FEE7B06E14}" sibTransId="{90A0FF45-F1CB-084F-9FC7-7E26C9D36745}"/>
    <dgm:cxn modelId="{7891428F-B076-864F-9123-657CDFCA0517}" type="presOf" srcId="{69D6A92D-9C87-5C45-B546-F8392ACC41FD}" destId="{2ADFBA89-B4E9-F248-A4B8-A9819A95127E}" srcOrd="0" destOrd="0" presId="urn:microsoft.com/office/officeart/2005/8/layout/orgChart1"/>
    <dgm:cxn modelId="{74B90E94-C839-694B-96C1-718E011508F1}" srcId="{C6788ACA-78D6-1E4D-8938-068200F13553}" destId="{5B6BE2F0-32D6-E54A-BF86-B2E8B5A2B981}" srcOrd="1" destOrd="0" parTransId="{E58129DF-97BD-4A45-B425-14C08A58409C}" sibTransId="{D4F83DB9-3971-A54E-B0F9-AFABF1A6A32F}"/>
    <dgm:cxn modelId="{7E5FC796-9E8F-D144-ADC0-751B56000A56}" type="presOf" srcId="{AF12B842-CC8B-0642-B81D-44EA5D017016}" destId="{CB1DC932-CECC-9A4A-8A16-C97FDBC1BB49}" srcOrd="0" destOrd="0" presId="urn:microsoft.com/office/officeart/2005/8/layout/orgChart1"/>
    <dgm:cxn modelId="{5D0EF0A6-25ED-9A4A-A296-BCC64DD69796}" srcId="{C6788ACA-78D6-1E4D-8938-068200F13553}" destId="{69D6A92D-9C87-5C45-B546-F8392ACC41FD}" srcOrd="0" destOrd="0" parTransId="{5A3670B5-7DAB-5746-877D-8F7F47C4C938}" sibTransId="{2F57B551-C14F-424E-915D-481185032A81}"/>
    <dgm:cxn modelId="{B3F669A7-5999-654F-9D4E-975F268BE16D}" type="presOf" srcId="{4AFAF697-6469-544A-8F85-6DF178EC5620}" destId="{D013FEE2-40E1-CF40-A8E4-02838FA65CA5}" srcOrd="0" destOrd="0" presId="urn:microsoft.com/office/officeart/2005/8/layout/orgChart1"/>
    <dgm:cxn modelId="{9C1664B3-A79F-6B4C-855A-791B84C08E22}" type="presOf" srcId="{69D6A92D-9C87-5C45-B546-F8392ACC41FD}" destId="{504CEA30-33C7-A541-B23B-F4FEC28AEFFC}" srcOrd="1" destOrd="0" presId="urn:microsoft.com/office/officeart/2005/8/layout/orgChart1"/>
    <dgm:cxn modelId="{667911B7-4315-9346-810D-55BF75218E81}" type="presOf" srcId="{E1302A1E-C1D5-6140-9DD9-EC476CFBC3EA}" destId="{C4D200B1-B43E-2F48-BD5D-A8E50C469F6C}" srcOrd="0" destOrd="0" presId="urn:microsoft.com/office/officeart/2005/8/layout/orgChart1"/>
    <dgm:cxn modelId="{77502FD7-804E-7E43-BA53-2DF17C642A36}" type="presOf" srcId="{22F97B9C-24BF-E446-9428-E986F1D8CF09}" destId="{27C113AF-70A5-914B-99BF-EE865E338A24}" srcOrd="0" destOrd="0" presId="urn:microsoft.com/office/officeart/2005/8/layout/orgChart1"/>
    <dgm:cxn modelId="{9541B1D9-D9E7-5F44-B263-605200746B2F}" type="presOf" srcId="{CBEBC825-C6D5-A54D-B108-AA7F71044FDF}" destId="{D36FA49A-B32A-5D42-884D-75685562EBEF}" srcOrd="1" destOrd="0" presId="urn:microsoft.com/office/officeart/2005/8/layout/orgChart1"/>
    <dgm:cxn modelId="{F3FCFDD9-45AA-B34D-B17D-0D4325806789}" type="presOf" srcId="{B5223F01-BCFC-7447-A07A-E2C09CE574B7}" destId="{E58BD68E-5C29-8942-94F9-E7FB9314396E}" srcOrd="0" destOrd="0" presId="urn:microsoft.com/office/officeart/2005/8/layout/orgChart1"/>
    <dgm:cxn modelId="{86AB9FDE-C98C-7A45-9316-3505CF6ED4F0}" srcId="{4AFAF697-6469-544A-8F85-6DF178EC5620}" destId="{1F31FC17-6BBD-7641-9AB5-F13174C02607}" srcOrd="0" destOrd="0" parTransId="{AF12B842-CC8B-0642-B81D-44EA5D017016}" sibTransId="{EFDE2210-A7DF-4746-A029-4B1B2EDE600A}"/>
    <dgm:cxn modelId="{008E52EA-FA1B-F74D-B51D-79E7155841C6}" srcId="{69D6A92D-9C87-5C45-B546-F8392ACC41FD}" destId="{CBEBC825-C6D5-A54D-B108-AA7F71044FDF}" srcOrd="0" destOrd="0" parTransId="{CC251ADA-4256-8F48-807D-2DB983181651}" sibTransId="{FFE70CDF-0648-8048-8B8A-5B1B8FFFAFDF}"/>
    <dgm:cxn modelId="{D84960EA-EDCF-2442-9E01-FE6CE7896D82}" type="presOf" srcId="{4077CDAA-AE2C-CF47-ABCC-03CD52CEF926}" destId="{8EB726EA-294C-E947-B608-FC21CA13046C}" srcOrd="0" destOrd="0" presId="urn:microsoft.com/office/officeart/2005/8/layout/orgChart1"/>
    <dgm:cxn modelId="{F9753BF9-E23C-194E-A9DD-B7831F18EAB2}" srcId="{B5223F01-BCFC-7447-A07A-E2C09CE574B7}" destId="{C6788ACA-78D6-1E4D-8938-068200F13553}" srcOrd="0" destOrd="0" parTransId="{CA2A70B5-3EB6-3D4A-9746-674036B02154}" sibTransId="{B8D06F60-F645-A64A-8B8F-D754A4274953}"/>
    <dgm:cxn modelId="{048527FC-CDB4-0945-A1D9-0B224EF35988}" type="presOf" srcId="{22F97B9C-24BF-E446-9428-E986F1D8CF09}" destId="{BAB63169-A1AD-B548-B760-8D5B3858BE07}" srcOrd="1" destOrd="0" presId="urn:microsoft.com/office/officeart/2005/8/layout/orgChart1"/>
    <dgm:cxn modelId="{7B1420F1-6B30-034F-B159-0BBE0873D5F0}" type="presParOf" srcId="{E58BD68E-5C29-8942-94F9-E7FB9314396E}" destId="{0070DF49-F850-EE48-B5B8-8CBECD22792C}" srcOrd="0" destOrd="0" presId="urn:microsoft.com/office/officeart/2005/8/layout/orgChart1"/>
    <dgm:cxn modelId="{2D312BB3-DD9C-F34D-869F-72D62EADAE57}" type="presParOf" srcId="{0070DF49-F850-EE48-B5B8-8CBECD22792C}" destId="{9D9CA0C8-F207-BF47-9E07-CE288F44AFAE}" srcOrd="0" destOrd="0" presId="urn:microsoft.com/office/officeart/2005/8/layout/orgChart1"/>
    <dgm:cxn modelId="{6DA2CC25-EA56-3341-988E-1241CB2AF524}" type="presParOf" srcId="{9D9CA0C8-F207-BF47-9E07-CE288F44AFAE}" destId="{6820B08E-D508-E64A-8175-D540328D5528}" srcOrd="0" destOrd="0" presId="urn:microsoft.com/office/officeart/2005/8/layout/orgChart1"/>
    <dgm:cxn modelId="{DE1FB9EA-1729-AF4F-A1E8-A2B902C99E6C}" type="presParOf" srcId="{9D9CA0C8-F207-BF47-9E07-CE288F44AFAE}" destId="{F5078473-A2B5-2248-9CF1-943FCDAE1F44}" srcOrd="1" destOrd="0" presId="urn:microsoft.com/office/officeart/2005/8/layout/orgChart1"/>
    <dgm:cxn modelId="{4B5D83D4-BFFB-F04D-8406-8F265D045AD9}" type="presParOf" srcId="{0070DF49-F850-EE48-B5B8-8CBECD22792C}" destId="{0AAD92CB-76D1-8C4B-B8C3-8EF012683176}" srcOrd="1" destOrd="0" presId="urn:microsoft.com/office/officeart/2005/8/layout/orgChart1"/>
    <dgm:cxn modelId="{CB8B0323-2504-2B46-B725-19C4A6DB8A86}" type="presParOf" srcId="{0AAD92CB-76D1-8C4B-B8C3-8EF012683176}" destId="{DAF0415B-FD52-AD41-9224-D8885452E9C4}" srcOrd="0" destOrd="0" presId="urn:microsoft.com/office/officeart/2005/8/layout/orgChart1"/>
    <dgm:cxn modelId="{5D8AE245-B9CE-DA4E-BF16-835CD105359B}" type="presParOf" srcId="{0AAD92CB-76D1-8C4B-B8C3-8EF012683176}" destId="{25733EBA-E331-F942-B31A-32527ED1536E}" srcOrd="1" destOrd="0" presId="urn:microsoft.com/office/officeart/2005/8/layout/orgChart1"/>
    <dgm:cxn modelId="{C077D19D-D70E-B146-AAB3-2B7F96E4E11F}" type="presParOf" srcId="{25733EBA-E331-F942-B31A-32527ED1536E}" destId="{A892DC27-52DB-BD4C-ADDA-A3C5B3882DBC}" srcOrd="0" destOrd="0" presId="urn:microsoft.com/office/officeart/2005/8/layout/orgChart1"/>
    <dgm:cxn modelId="{72B10352-35D1-0840-9B69-6ED47D81FC6C}" type="presParOf" srcId="{A892DC27-52DB-BD4C-ADDA-A3C5B3882DBC}" destId="{2ADFBA89-B4E9-F248-A4B8-A9819A95127E}" srcOrd="0" destOrd="0" presId="urn:microsoft.com/office/officeart/2005/8/layout/orgChart1"/>
    <dgm:cxn modelId="{0316632C-CE04-B145-BEE0-6E366B3D00FA}" type="presParOf" srcId="{A892DC27-52DB-BD4C-ADDA-A3C5B3882DBC}" destId="{504CEA30-33C7-A541-B23B-F4FEC28AEFFC}" srcOrd="1" destOrd="0" presId="urn:microsoft.com/office/officeart/2005/8/layout/orgChart1"/>
    <dgm:cxn modelId="{7D4881A3-6C59-FF40-9386-B689F53E9F02}" type="presParOf" srcId="{25733EBA-E331-F942-B31A-32527ED1536E}" destId="{621F83C7-4858-C94A-B816-EAF0FBBFA4C8}" srcOrd="1" destOrd="0" presId="urn:microsoft.com/office/officeart/2005/8/layout/orgChart1"/>
    <dgm:cxn modelId="{363C6DC7-9913-914D-9274-4E51FCC7C78A}" type="presParOf" srcId="{621F83C7-4858-C94A-B816-EAF0FBBFA4C8}" destId="{AD6E15FA-C7FA-444E-B16D-91765807AD12}" srcOrd="0" destOrd="0" presId="urn:microsoft.com/office/officeart/2005/8/layout/orgChart1"/>
    <dgm:cxn modelId="{9F32B20B-B1F6-2D41-AF22-4FBD2224845C}" type="presParOf" srcId="{621F83C7-4858-C94A-B816-EAF0FBBFA4C8}" destId="{39533349-B778-E343-B21D-00AA873706CF}" srcOrd="1" destOrd="0" presId="urn:microsoft.com/office/officeart/2005/8/layout/orgChart1"/>
    <dgm:cxn modelId="{AA0B9C34-5BE6-094A-B636-C64F598B7337}" type="presParOf" srcId="{39533349-B778-E343-B21D-00AA873706CF}" destId="{C822ED6D-62FE-F64D-8315-8011C60E571A}" srcOrd="0" destOrd="0" presId="urn:microsoft.com/office/officeart/2005/8/layout/orgChart1"/>
    <dgm:cxn modelId="{05417D22-41BC-124D-8022-C25008846C76}" type="presParOf" srcId="{C822ED6D-62FE-F64D-8315-8011C60E571A}" destId="{8F6696A9-165A-7942-96E9-A5592523FEF9}" srcOrd="0" destOrd="0" presId="urn:microsoft.com/office/officeart/2005/8/layout/orgChart1"/>
    <dgm:cxn modelId="{1B1CB742-BFE1-D949-8721-FAA449836FFE}" type="presParOf" srcId="{C822ED6D-62FE-F64D-8315-8011C60E571A}" destId="{D36FA49A-B32A-5D42-884D-75685562EBEF}" srcOrd="1" destOrd="0" presId="urn:microsoft.com/office/officeart/2005/8/layout/orgChart1"/>
    <dgm:cxn modelId="{E4336B93-9659-6740-9A76-17FAED8D3E4E}" type="presParOf" srcId="{39533349-B778-E343-B21D-00AA873706CF}" destId="{B62AE90C-A36F-0F42-AD35-A7E53D99ED6B}" srcOrd="1" destOrd="0" presId="urn:microsoft.com/office/officeart/2005/8/layout/orgChart1"/>
    <dgm:cxn modelId="{DDC297E1-29F2-914C-9C5A-6953E1F29925}" type="presParOf" srcId="{39533349-B778-E343-B21D-00AA873706CF}" destId="{6B0DAE01-C174-AB4F-93D6-D95C142E0E9A}" srcOrd="2" destOrd="0" presId="urn:microsoft.com/office/officeart/2005/8/layout/orgChart1"/>
    <dgm:cxn modelId="{860DAA87-D0A0-7A43-84AB-56D0F9E6F84B}" type="presParOf" srcId="{25733EBA-E331-F942-B31A-32527ED1536E}" destId="{7ECA8EF6-8778-B443-A967-5C66F138A77C}" srcOrd="2" destOrd="0" presId="urn:microsoft.com/office/officeart/2005/8/layout/orgChart1"/>
    <dgm:cxn modelId="{00B0A4CA-941B-094D-97AF-0BA095ED0A28}" type="presParOf" srcId="{0AAD92CB-76D1-8C4B-B8C3-8EF012683176}" destId="{9567985E-CD6F-0742-96BB-5BA7E7F0EA24}" srcOrd="2" destOrd="0" presId="urn:microsoft.com/office/officeart/2005/8/layout/orgChart1"/>
    <dgm:cxn modelId="{0D889C12-BDE7-6744-A12E-045FB9B8709E}" type="presParOf" srcId="{0AAD92CB-76D1-8C4B-B8C3-8EF012683176}" destId="{5B3E0785-AC04-764D-87B3-6F310C494FC5}" srcOrd="3" destOrd="0" presId="urn:microsoft.com/office/officeart/2005/8/layout/orgChart1"/>
    <dgm:cxn modelId="{7E014330-260D-0548-BFBF-B83AAA88EC05}" type="presParOf" srcId="{5B3E0785-AC04-764D-87B3-6F310C494FC5}" destId="{29FB5058-53DA-894E-8CCB-258E03CF7220}" srcOrd="0" destOrd="0" presId="urn:microsoft.com/office/officeart/2005/8/layout/orgChart1"/>
    <dgm:cxn modelId="{A1AC7E4F-45F0-0F45-A5BA-6635069AB909}" type="presParOf" srcId="{29FB5058-53DA-894E-8CCB-258E03CF7220}" destId="{34D5C1B1-6E31-6945-A8C4-0A38686B48D5}" srcOrd="0" destOrd="0" presId="urn:microsoft.com/office/officeart/2005/8/layout/orgChart1"/>
    <dgm:cxn modelId="{05D73EDB-7AA1-AF4B-AE96-FC6D9FC8A9E5}" type="presParOf" srcId="{29FB5058-53DA-894E-8CCB-258E03CF7220}" destId="{15577DCE-5664-E248-BA63-C18CAE2CD5DB}" srcOrd="1" destOrd="0" presId="urn:microsoft.com/office/officeart/2005/8/layout/orgChart1"/>
    <dgm:cxn modelId="{D0751551-6D04-6847-AAF8-AF336C58F121}" type="presParOf" srcId="{5B3E0785-AC04-764D-87B3-6F310C494FC5}" destId="{DFBAC745-C010-3B40-A55F-5E39DEE6BF20}" srcOrd="1" destOrd="0" presId="urn:microsoft.com/office/officeart/2005/8/layout/orgChart1"/>
    <dgm:cxn modelId="{5B583166-FA83-1745-A5C5-F56AB861B6AF}" type="presParOf" srcId="{DFBAC745-C010-3B40-A55F-5E39DEE6BF20}" destId="{C4D200B1-B43E-2F48-BD5D-A8E50C469F6C}" srcOrd="0" destOrd="0" presId="urn:microsoft.com/office/officeart/2005/8/layout/orgChart1"/>
    <dgm:cxn modelId="{C08FC0FB-53F7-1743-893D-6334D5CC6A6A}" type="presParOf" srcId="{DFBAC745-C010-3B40-A55F-5E39DEE6BF20}" destId="{6565BBFD-2F8A-B845-86E9-BE5A0D27C08D}" srcOrd="1" destOrd="0" presId="urn:microsoft.com/office/officeart/2005/8/layout/orgChart1"/>
    <dgm:cxn modelId="{7974FA8B-5D70-C84B-8AAF-0F3D8E69B6A6}" type="presParOf" srcId="{6565BBFD-2F8A-B845-86E9-BE5A0D27C08D}" destId="{9E6D7BFE-EB1C-DB46-B6CE-AF4E80343A8D}" srcOrd="0" destOrd="0" presId="urn:microsoft.com/office/officeart/2005/8/layout/orgChart1"/>
    <dgm:cxn modelId="{05C42634-398F-DC46-845E-E7CD0CF20AE1}" type="presParOf" srcId="{9E6D7BFE-EB1C-DB46-B6CE-AF4E80343A8D}" destId="{61574532-39E0-514B-AD72-55555B8C8704}" srcOrd="0" destOrd="0" presId="urn:microsoft.com/office/officeart/2005/8/layout/orgChart1"/>
    <dgm:cxn modelId="{A635BEBD-74C7-3F4A-8E3F-AE846D038396}" type="presParOf" srcId="{9E6D7BFE-EB1C-DB46-B6CE-AF4E80343A8D}" destId="{4EFC70BA-B770-804D-A2ED-6BA300B46271}" srcOrd="1" destOrd="0" presId="urn:microsoft.com/office/officeart/2005/8/layout/orgChart1"/>
    <dgm:cxn modelId="{E14026F5-59F0-3648-8B76-30825DAF9562}" type="presParOf" srcId="{6565BBFD-2F8A-B845-86E9-BE5A0D27C08D}" destId="{119EA686-5D48-1E4F-8CEB-344D0F65B9A1}" srcOrd="1" destOrd="0" presId="urn:microsoft.com/office/officeart/2005/8/layout/orgChart1"/>
    <dgm:cxn modelId="{B12682A0-9889-114D-B9F3-F7D8B550926D}" type="presParOf" srcId="{6565BBFD-2F8A-B845-86E9-BE5A0D27C08D}" destId="{97BE0C00-0D41-2640-A738-797B766AEE49}" srcOrd="2" destOrd="0" presId="urn:microsoft.com/office/officeart/2005/8/layout/orgChart1"/>
    <dgm:cxn modelId="{FE2C5BFA-875C-B74C-81D5-33F07294B4C2}" type="presParOf" srcId="{DFBAC745-C010-3B40-A55F-5E39DEE6BF20}" destId="{01D7ABCD-A26E-9145-BE0C-0DC371FF106C}" srcOrd="2" destOrd="0" presId="urn:microsoft.com/office/officeart/2005/8/layout/orgChart1"/>
    <dgm:cxn modelId="{3C4DCC6A-D2B2-6E4A-BFE8-65792B5AD161}" type="presParOf" srcId="{DFBAC745-C010-3B40-A55F-5E39DEE6BF20}" destId="{E86A4F82-7DF0-8640-8FC7-EA9FE9AEA901}" srcOrd="3" destOrd="0" presId="urn:microsoft.com/office/officeart/2005/8/layout/orgChart1"/>
    <dgm:cxn modelId="{5581EA06-50A0-E34F-A2F1-EADF0EBBAD1C}" type="presParOf" srcId="{E86A4F82-7DF0-8640-8FC7-EA9FE9AEA901}" destId="{D51F2D3E-8CF4-5D42-8045-92DB5EF56D4E}" srcOrd="0" destOrd="0" presId="urn:microsoft.com/office/officeart/2005/8/layout/orgChart1"/>
    <dgm:cxn modelId="{25F24542-1AFA-BA48-9C57-477BC51B1CB8}" type="presParOf" srcId="{D51F2D3E-8CF4-5D42-8045-92DB5EF56D4E}" destId="{8EB726EA-294C-E947-B608-FC21CA13046C}" srcOrd="0" destOrd="0" presId="urn:microsoft.com/office/officeart/2005/8/layout/orgChart1"/>
    <dgm:cxn modelId="{1E63FD64-9F4A-E543-BAD3-1C1AC909C2C9}" type="presParOf" srcId="{D51F2D3E-8CF4-5D42-8045-92DB5EF56D4E}" destId="{8DB0570B-3E95-9845-A261-AD863A50F56B}" srcOrd="1" destOrd="0" presId="urn:microsoft.com/office/officeart/2005/8/layout/orgChart1"/>
    <dgm:cxn modelId="{78EE52DA-FBFA-2047-B47C-3801272BD7F7}" type="presParOf" srcId="{E86A4F82-7DF0-8640-8FC7-EA9FE9AEA901}" destId="{B3384E53-F81A-FB4F-99EA-CD7FBA471485}" srcOrd="1" destOrd="0" presId="urn:microsoft.com/office/officeart/2005/8/layout/orgChart1"/>
    <dgm:cxn modelId="{EF7FB587-0089-FE4C-AB7E-C1726573B712}" type="presParOf" srcId="{E86A4F82-7DF0-8640-8FC7-EA9FE9AEA901}" destId="{47FBBD28-B62C-D147-A701-9443ADCDD436}" srcOrd="2" destOrd="0" presId="urn:microsoft.com/office/officeart/2005/8/layout/orgChart1"/>
    <dgm:cxn modelId="{39B8055B-8563-1B40-AAAF-57488B709A20}" type="presParOf" srcId="{5B3E0785-AC04-764D-87B3-6F310C494FC5}" destId="{A61AEBED-BD12-A941-B148-A8EE38B4AD82}" srcOrd="2" destOrd="0" presId="urn:microsoft.com/office/officeart/2005/8/layout/orgChart1"/>
    <dgm:cxn modelId="{CA7D6C9A-8209-D44D-8A80-CFBDD129F25B}" type="presParOf" srcId="{0AAD92CB-76D1-8C4B-B8C3-8EF012683176}" destId="{9FC079F7-7707-1A4C-867E-A3AEEF85AAF8}" srcOrd="4" destOrd="0" presId="urn:microsoft.com/office/officeart/2005/8/layout/orgChart1"/>
    <dgm:cxn modelId="{82898651-72E5-6144-AB22-9DEF198525C8}" type="presParOf" srcId="{0AAD92CB-76D1-8C4B-B8C3-8EF012683176}" destId="{9670F8F3-C736-B249-9253-35F12C46AD17}" srcOrd="5" destOrd="0" presId="urn:microsoft.com/office/officeart/2005/8/layout/orgChart1"/>
    <dgm:cxn modelId="{9FC22377-EE06-C349-9EC3-1FE41C1969E1}" type="presParOf" srcId="{9670F8F3-C736-B249-9253-35F12C46AD17}" destId="{4D2D6608-F08E-3F4E-98AC-CF0DDAF5FF19}" srcOrd="0" destOrd="0" presId="urn:microsoft.com/office/officeart/2005/8/layout/orgChart1"/>
    <dgm:cxn modelId="{F23C4359-B364-5F43-8994-E222EFC55FB6}" type="presParOf" srcId="{4D2D6608-F08E-3F4E-98AC-CF0DDAF5FF19}" destId="{D013FEE2-40E1-CF40-A8E4-02838FA65CA5}" srcOrd="0" destOrd="0" presId="urn:microsoft.com/office/officeart/2005/8/layout/orgChart1"/>
    <dgm:cxn modelId="{2D423447-5B48-8B4E-B9F5-CD4DF72C54EE}" type="presParOf" srcId="{4D2D6608-F08E-3F4E-98AC-CF0DDAF5FF19}" destId="{A738458C-E83C-0440-AF10-3BF28DA1D0B9}" srcOrd="1" destOrd="0" presId="urn:microsoft.com/office/officeart/2005/8/layout/orgChart1"/>
    <dgm:cxn modelId="{E818DE49-2C10-7647-89C4-82C72F9B28DF}" type="presParOf" srcId="{9670F8F3-C736-B249-9253-35F12C46AD17}" destId="{9F04C819-65F6-884C-8245-7DD06526F0E2}" srcOrd="1" destOrd="0" presId="urn:microsoft.com/office/officeart/2005/8/layout/orgChart1"/>
    <dgm:cxn modelId="{E98B893F-6AD3-C143-B57F-51A3F56C0A93}" type="presParOf" srcId="{9F04C819-65F6-884C-8245-7DD06526F0E2}" destId="{CB1DC932-CECC-9A4A-8A16-C97FDBC1BB49}" srcOrd="0" destOrd="0" presId="urn:microsoft.com/office/officeart/2005/8/layout/orgChart1"/>
    <dgm:cxn modelId="{9F55A7B1-846D-4144-9586-A13E9076FAC2}" type="presParOf" srcId="{9F04C819-65F6-884C-8245-7DD06526F0E2}" destId="{647F6C36-E04C-B446-8032-DCFEB27848A0}" srcOrd="1" destOrd="0" presId="urn:microsoft.com/office/officeart/2005/8/layout/orgChart1"/>
    <dgm:cxn modelId="{BFCE2ED8-40C8-FC49-84E6-88FCF29ED0DE}" type="presParOf" srcId="{647F6C36-E04C-B446-8032-DCFEB27848A0}" destId="{275EAF79-B10C-7048-BE0D-F726BA387331}" srcOrd="0" destOrd="0" presId="urn:microsoft.com/office/officeart/2005/8/layout/orgChart1"/>
    <dgm:cxn modelId="{AF682342-662E-AB49-9F08-F6ACB555BA79}" type="presParOf" srcId="{275EAF79-B10C-7048-BE0D-F726BA387331}" destId="{D1025E65-CAAA-3A49-A2E8-32223749111F}" srcOrd="0" destOrd="0" presId="urn:microsoft.com/office/officeart/2005/8/layout/orgChart1"/>
    <dgm:cxn modelId="{7485521F-D408-694B-B7A2-D7412D37774C}" type="presParOf" srcId="{275EAF79-B10C-7048-BE0D-F726BA387331}" destId="{B5C143FD-5F76-DC4C-BCF0-7D2138F93099}" srcOrd="1" destOrd="0" presId="urn:microsoft.com/office/officeart/2005/8/layout/orgChart1"/>
    <dgm:cxn modelId="{73ACCD16-A498-CB47-8738-687D9B1998D8}" type="presParOf" srcId="{647F6C36-E04C-B446-8032-DCFEB27848A0}" destId="{F0928170-5472-E84A-9C6C-CAB83E9EA791}" srcOrd="1" destOrd="0" presId="urn:microsoft.com/office/officeart/2005/8/layout/orgChart1"/>
    <dgm:cxn modelId="{0B59965F-D669-BD4F-A892-94A1CE3FF45E}" type="presParOf" srcId="{647F6C36-E04C-B446-8032-DCFEB27848A0}" destId="{61074CA2-AB7F-3041-8308-96D92846CF1D}" srcOrd="2" destOrd="0" presId="urn:microsoft.com/office/officeart/2005/8/layout/orgChart1"/>
    <dgm:cxn modelId="{33BB4178-FFCB-DF4C-8568-C0CA0F425A1C}" type="presParOf" srcId="{9F04C819-65F6-884C-8245-7DD06526F0E2}" destId="{693531E7-91F0-594A-AD7C-97CA82987C6F}" srcOrd="2" destOrd="0" presId="urn:microsoft.com/office/officeart/2005/8/layout/orgChart1"/>
    <dgm:cxn modelId="{4C348C66-CC9F-7A46-B4CA-9CE41ADCF929}" type="presParOf" srcId="{9F04C819-65F6-884C-8245-7DD06526F0E2}" destId="{40348DE3-F86D-3B4E-B29F-2C9FBC0899A3}" srcOrd="3" destOrd="0" presId="urn:microsoft.com/office/officeart/2005/8/layout/orgChart1"/>
    <dgm:cxn modelId="{D9FCCBB0-57F3-4E44-9FF3-7561C7CA36AC}" type="presParOf" srcId="{40348DE3-F86D-3B4E-B29F-2C9FBC0899A3}" destId="{EE2A4D48-2970-9C4C-99DE-CA693B6A87D5}" srcOrd="0" destOrd="0" presId="urn:microsoft.com/office/officeart/2005/8/layout/orgChart1"/>
    <dgm:cxn modelId="{6EA2CE3D-510C-8E42-90B8-8FEFD75E18DD}" type="presParOf" srcId="{EE2A4D48-2970-9C4C-99DE-CA693B6A87D5}" destId="{B4366E2D-FC32-C64C-8A78-4DCE7C4ADD26}" srcOrd="0" destOrd="0" presId="urn:microsoft.com/office/officeart/2005/8/layout/orgChart1"/>
    <dgm:cxn modelId="{4D61A6D4-FB19-0944-8335-D88CFADF1772}" type="presParOf" srcId="{EE2A4D48-2970-9C4C-99DE-CA693B6A87D5}" destId="{34A3187C-44F3-2E4F-8B34-136A2A335065}" srcOrd="1" destOrd="0" presId="urn:microsoft.com/office/officeart/2005/8/layout/orgChart1"/>
    <dgm:cxn modelId="{A60272C5-34BF-B34E-AC35-DC894F654DA3}" type="presParOf" srcId="{40348DE3-F86D-3B4E-B29F-2C9FBC0899A3}" destId="{4ACDC193-C325-6D4C-8767-6A384BE712BC}" srcOrd="1" destOrd="0" presId="urn:microsoft.com/office/officeart/2005/8/layout/orgChart1"/>
    <dgm:cxn modelId="{9015A28F-618A-6D4D-A1CD-A154875D7583}" type="presParOf" srcId="{40348DE3-F86D-3B4E-B29F-2C9FBC0899A3}" destId="{0A25F58F-EAEE-7946-8F1D-0F03712F3198}" srcOrd="2" destOrd="0" presId="urn:microsoft.com/office/officeart/2005/8/layout/orgChart1"/>
    <dgm:cxn modelId="{BA53DC5A-0689-7C48-AB4F-F411F03D64FC}" type="presParOf" srcId="{9670F8F3-C736-B249-9253-35F12C46AD17}" destId="{BAECD151-C69E-8043-8DB9-36925F64D919}" srcOrd="2" destOrd="0" presId="urn:microsoft.com/office/officeart/2005/8/layout/orgChart1"/>
    <dgm:cxn modelId="{CCD78AB3-CDD2-604D-85DC-7B4D73DB91B0}" type="presParOf" srcId="{0AAD92CB-76D1-8C4B-B8C3-8EF012683176}" destId="{FD660C58-7C7B-B84E-8845-225F7F1F6061}" srcOrd="6" destOrd="0" presId="urn:microsoft.com/office/officeart/2005/8/layout/orgChart1"/>
    <dgm:cxn modelId="{F6E85D47-6367-6146-9203-72CBC07A16DE}" type="presParOf" srcId="{0AAD92CB-76D1-8C4B-B8C3-8EF012683176}" destId="{A3A6E6BF-4EA2-494C-ADCF-B07D712FCB06}" srcOrd="7" destOrd="0" presId="urn:microsoft.com/office/officeart/2005/8/layout/orgChart1"/>
    <dgm:cxn modelId="{11FE89CA-F102-A44C-9771-769F35C3495A}" type="presParOf" srcId="{A3A6E6BF-4EA2-494C-ADCF-B07D712FCB06}" destId="{CFB57C8D-FB3B-784B-88A1-F2BB8B96E635}" srcOrd="0" destOrd="0" presId="urn:microsoft.com/office/officeart/2005/8/layout/orgChart1"/>
    <dgm:cxn modelId="{CC7A9965-7736-474E-B4AA-B29873B2D87D}" type="presParOf" srcId="{CFB57C8D-FB3B-784B-88A1-F2BB8B96E635}" destId="{27C113AF-70A5-914B-99BF-EE865E338A24}" srcOrd="0" destOrd="0" presId="urn:microsoft.com/office/officeart/2005/8/layout/orgChart1"/>
    <dgm:cxn modelId="{1B3D18F3-19AF-834D-AE01-30204F51506F}" type="presParOf" srcId="{CFB57C8D-FB3B-784B-88A1-F2BB8B96E635}" destId="{BAB63169-A1AD-B548-B760-8D5B3858BE07}" srcOrd="1" destOrd="0" presId="urn:microsoft.com/office/officeart/2005/8/layout/orgChart1"/>
    <dgm:cxn modelId="{4A5CA4D6-20B5-314F-9E95-FB902A4049FD}" type="presParOf" srcId="{A3A6E6BF-4EA2-494C-ADCF-B07D712FCB06}" destId="{E646DCE0-7B75-5942-8234-95B1CEC93470}" srcOrd="1" destOrd="0" presId="urn:microsoft.com/office/officeart/2005/8/layout/orgChart1"/>
    <dgm:cxn modelId="{33440B44-A17A-744B-84A2-A5623492CDF8}" type="presParOf" srcId="{A3A6E6BF-4EA2-494C-ADCF-B07D712FCB06}" destId="{29B30E5C-8789-C342-84F6-9249D3F42DAF}" srcOrd="2" destOrd="0" presId="urn:microsoft.com/office/officeart/2005/8/layout/orgChart1"/>
    <dgm:cxn modelId="{926C09DC-ECAB-6D47-9D0F-98776DFC4FBA}" type="presParOf" srcId="{0070DF49-F850-EE48-B5B8-8CBECD22792C}" destId="{C5EC91FA-F9EB-1D46-99B9-4B338EAA3C4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AA228B-347A-2D43-A788-222A46EDA669}" type="doc">
      <dgm:prSet loTypeId="urn:microsoft.com/office/officeart/2005/8/layout/hChevron3" loCatId="hierarchy" qsTypeId="urn:microsoft.com/office/officeart/2005/8/quickstyle/simple2" qsCatId="simple" csTypeId="urn:microsoft.com/office/officeart/2005/8/colors/accent2_4" csCatId="accent2"/>
      <dgm:spPr/>
      <dgm:t>
        <a:bodyPr/>
        <a:lstStyle/>
        <a:p>
          <a:endParaRPr lang="en-US"/>
        </a:p>
      </dgm:t>
    </dgm:pt>
    <dgm:pt modelId="{F3A173BB-1785-C648-8375-7A7CFF957C13}">
      <dgm:prSet/>
      <dgm:spPr/>
      <dgm:t>
        <a:bodyPr/>
        <a:lstStyle/>
        <a:p>
          <a:pPr rtl="0"/>
          <a:r>
            <a:rPr lang="en-US"/>
            <a:t>PERIMETRIUM </a:t>
          </a:r>
        </a:p>
      </dgm:t>
    </dgm:pt>
    <dgm:pt modelId="{7C32649D-8F69-E94C-B027-6E1FE13841C1}" type="parTrans" cxnId="{01853941-A4E2-B440-BD36-D219D28C1A0E}">
      <dgm:prSet/>
      <dgm:spPr/>
      <dgm:t>
        <a:bodyPr/>
        <a:lstStyle/>
        <a:p>
          <a:endParaRPr lang="en-US"/>
        </a:p>
      </dgm:t>
    </dgm:pt>
    <dgm:pt modelId="{93183253-662C-404C-B42C-8056AB9EBEF1}" type="sibTrans" cxnId="{01853941-A4E2-B440-BD36-D219D28C1A0E}">
      <dgm:prSet/>
      <dgm:spPr/>
      <dgm:t>
        <a:bodyPr/>
        <a:lstStyle/>
        <a:p>
          <a:endParaRPr lang="en-US"/>
        </a:p>
      </dgm:t>
    </dgm:pt>
    <dgm:pt modelId="{FAF77F06-EF11-E542-BEE7-042C27401FFE}">
      <dgm:prSet/>
      <dgm:spPr/>
      <dgm:t>
        <a:bodyPr/>
        <a:lstStyle/>
        <a:p>
          <a:pPr rtl="0"/>
          <a:r>
            <a:rPr lang="en-US"/>
            <a:t>MIOMETRIUM</a:t>
          </a:r>
        </a:p>
      </dgm:t>
    </dgm:pt>
    <dgm:pt modelId="{7FB2CAF1-F10D-0948-9F34-31BE8AD5F507}" type="parTrans" cxnId="{A612F4C9-4776-414A-812C-9C42E78B37F5}">
      <dgm:prSet/>
      <dgm:spPr/>
      <dgm:t>
        <a:bodyPr/>
        <a:lstStyle/>
        <a:p>
          <a:endParaRPr lang="en-US"/>
        </a:p>
      </dgm:t>
    </dgm:pt>
    <dgm:pt modelId="{16A14680-CBDE-1A42-AA4D-14DB94FC697B}" type="sibTrans" cxnId="{A612F4C9-4776-414A-812C-9C42E78B37F5}">
      <dgm:prSet/>
      <dgm:spPr/>
      <dgm:t>
        <a:bodyPr/>
        <a:lstStyle/>
        <a:p>
          <a:endParaRPr lang="en-US"/>
        </a:p>
      </dgm:t>
    </dgm:pt>
    <dgm:pt modelId="{41DB1C0B-66F2-AA46-A6E9-5D7514F5B605}">
      <dgm:prSet/>
      <dgm:spPr/>
      <dgm:t>
        <a:bodyPr/>
        <a:lstStyle/>
        <a:p>
          <a:pPr rtl="0"/>
          <a:r>
            <a:rPr lang="en-US"/>
            <a:t>ENDOMETRIUM</a:t>
          </a:r>
        </a:p>
      </dgm:t>
    </dgm:pt>
    <dgm:pt modelId="{03633869-855F-6540-8030-CE8584CCC098}" type="parTrans" cxnId="{CDB07773-74A7-6B4F-91F0-9D0251DC1D9A}">
      <dgm:prSet/>
      <dgm:spPr/>
      <dgm:t>
        <a:bodyPr/>
        <a:lstStyle/>
        <a:p>
          <a:endParaRPr lang="en-US"/>
        </a:p>
      </dgm:t>
    </dgm:pt>
    <dgm:pt modelId="{CABF3ED2-32A5-254E-93FD-5F56921CFB58}" type="sibTrans" cxnId="{CDB07773-74A7-6B4F-91F0-9D0251DC1D9A}">
      <dgm:prSet/>
      <dgm:spPr/>
      <dgm:t>
        <a:bodyPr/>
        <a:lstStyle/>
        <a:p>
          <a:endParaRPr lang="en-US"/>
        </a:p>
      </dgm:t>
    </dgm:pt>
    <dgm:pt modelId="{F991138C-FF93-664E-BD9C-5E161CDB27C5}" type="pres">
      <dgm:prSet presAssocID="{D0AA228B-347A-2D43-A788-222A46EDA669}" presName="Name0" presStyleCnt="0">
        <dgm:presLayoutVars>
          <dgm:dir/>
          <dgm:resizeHandles val="exact"/>
        </dgm:presLayoutVars>
      </dgm:prSet>
      <dgm:spPr/>
    </dgm:pt>
    <dgm:pt modelId="{B0BDE6AA-020C-7049-807C-504FA4DF40ED}" type="pres">
      <dgm:prSet presAssocID="{F3A173BB-1785-C648-8375-7A7CFF957C13}" presName="parTxOnly" presStyleLbl="node1" presStyleIdx="0" presStyleCnt="3">
        <dgm:presLayoutVars>
          <dgm:bulletEnabled val="1"/>
        </dgm:presLayoutVars>
      </dgm:prSet>
      <dgm:spPr/>
    </dgm:pt>
    <dgm:pt modelId="{0754DACC-0197-E147-A53B-BE655375BF86}" type="pres">
      <dgm:prSet presAssocID="{93183253-662C-404C-B42C-8056AB9EBEF1}" presName="parSpace" presStyleCnt="0"/>
      <dgm:spPr/>
    </dgm:pt>
    <dgm:pt modelId="{B94E7DA8-0C93-DE4C-8C09-7AA280BF643C}" type="pres">
      <dgm:prSet presAssocID="{FAF77F06-EF11-E542-BEE7-042C27401FFE}" presName="parTxOnly" presStyleLbl="node1" presStyleIdx="1" presStyleCnt="3">
        <dgm:presLayoutVars>
          <dgm:bulletEnabled val="1"/>
        </dgm:presLayoutVars>
      </dgm:prSet>
      <dgm:spPr/>
    </dgm:pt>
    <dgm:pt modelId="{1A2EB8DD-1287-0748-B3DB-B7007F93F940}" type="pres">
      <dgm:prSet presAssocID="{16A14680-CBDE-1A42-AA4D-14DB94FC697B}" presName="parSpace" presStyleCnt="0"/>
      <dgm:spPr/>
    </dgm:pt>
    <dgm:pt modelId="{A3AF3EBD-8575-994F-BE41-FE18A2E6DD08}" type="pres">
      <dgm:prSet presAssocID="{41DB1C0B-66F2-AA46-A6E9-5D7514F5B60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01853941-A4E2-B440-BD36-D219D28C1A0E}" srcId="{D0AA228B-347A-2D43-A788-222A46EDA669}" destId="{F3A173BB-1785-C648-8375-7A7CFF957C13}" srcOrd="0" destOrd="0" parTransId="{7C32649D-8F69-E94C-B027-6E1FE13841C1}" sibTransId="{93183253-662C-404C-B42C-8056AB9EBEF1}"/>
    <dgm:cxn modelId="{41D6514E-BA4F-0346-87CB-3B48F9F150D4}" type="presOf" srcId="{F3A173BB-1785-C648-8375-7A7CFF957C13}" destId="{B0BDE6AA-020C-7049-807C-504FA4DF40ED}" srcOrd="0" destOrd="0" presId="urn:microsoft.com/office/officeart/2005/8/layout/hChevron3"/>
    <dgm:cxn modelId="{05261563-5934-8B41-8002-532E2C9C4D02}" type="presOf" srcId="{41DB1C0B-66F2-AA46-A6E9-5D7514F5B605}" destId="{A3AF3EBD-8575-994F-BE41-FE18A2E6DD08}" srcOrd="0" destOrd="0" presId="urn:microsoft.com/office/officeart/2005/8/layout/hChevron3"/>
    <dgm:cxn modelId="{CDB07773-74A7-6B4F-91F0-9D0251DC1D9A}" srcId="{D0AA228B-347A-2D43-A788-222A46EDA669}" destId="{41DB1C0B-66F2-AA46-A6E9-5D7514F5B605}" srcOrd="2" destOrd="0" parTransId="{03633869-855F-6540-8030-CE8584CCC098}" sibTransId="{CABF3ED2-32A5-254E-93FD-5F56921CFB58}"/>
    <dgm:cxn modelId="{0DA4B1AE-D3A4-134F-80DB-A1E0079A40A6}" type="presOf" srcId="{D0AA228B-347A-2D43-A788-222A46EDA669}" destId="{F991138C-FF93-664E-BD9C-5E161CDB27C5}" srcOrd="0" destOrd="0" presId="urn:microsoft.com/office/officeart/2005/8/layout/hChevron3"/>
    <dgm:cxn modelId="{A612F4C9-4776-414A-812C-9C42E78B37F5}" srcId="{D0AA228B-347A-2D43-A788-222A46EDA669}" destId="{FAF77F06-EF11-E542-BEE7-042C27401FFE}" srcOrd="1" destOrd="0" parTransId="{7FB2CAF1-F10D-0948-9F34-31BE8AD5F507}" sibTransId="{16A14680-CBDE-1A42-AA4D-14DB94FC697B}"/>
    <dgm:cxn modelId="{AB147FE8-24DF-8A4B-9B49-9450DFA21443}" type="presOf" srcId="{FAF77F06-EF11-E542-BEE7-042C27401FFE}" destId="{B94E7DA8-0C93-DE4C-8C09-7AA280BF643C}" srcOrd="0" destOrd="0" presId="urn:microsoft.com/office/officeart/2005/8/layout/hChevron3"/>
    <dgm:cxn modelId="{1E6F993A-F27E-514C-B70F-2F2710DA70A4}" type="presParOf" srcId="{F991138C-FF93-664E-BD9C-5E161CDB27C5}" destId="{B0BDE6AA-020C-7049-807C-504FA4DF40ED}" srcOrd="0" destOrd="0" presId="urn:microsoft.com/office/officeart/2005/8/layout/hChevron3"/>
    <dgm:cxn modelId="{45758C9E-D3FD-304A-A4BD-0550B7D8D01F}" type="presParOf" srcId="{F991138C-FF93-664E-BD9C-5E161CDB27C5}" destId="{0754DACC-0197-E147-A53B-BE655375BF86}" srcOrd="1" destOrd="0" presId="urn:microsoft.com/office/officeart/2005/8/layout/hChevron3"/>
    <dgm:cxn modelId="{72275B6B-5104-8240-AE80-796B37FE94BE}" type="presParOf" srcId="{F991138C-FF93-664E-BD9C-5E161CDB27C5}" destId="{B94E7DA8-0C93-DE4C-8C09-7AA280BF643C}" srcOrd="2" destOrd="0" presId="urn:microsoft.com/office/officeart/2005/8/layout/hChevron3"/>
    <dgm:cxn modelId="{A87575E3-8C31-2D40-AB74-FADB5F47F84D}" type="presParOf" srcId="{F991138C-FF93-664E-BD9C-5E161CDB27C5}" destId="{1A2EB8DD-1287-0748-B3DB-B7007F93F940}" srcOrd="3" destOrd="0" presId="urn:microsoft.com/office/officeart/2005/8/layout/hChevron3"/>
    <dgm:cxn modelId="{B9BCECED-9406-814B-8507-FBB16BC43BD3}" type="presParOf" srcId="{F991138C-FF93-664E-BD9C-5E161CDB27C5}" destId="{A3AF3EBD-8575-994F-BE41-FE18A2E6DD0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D62787-0497-9B4B-95E8-2D8CC31193A5}" type="doc">
      <dgm:prSet loTypeId="urn:microsoft.com/office/officeart/2008/layout/HalfCircleOrganizationChart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DDDD3F-9EA1-FC40-8648-A019DFE325C5}">
      <dgm:prSet/>
      <dgm:spPr/>
      <dgm:t>
        <a:bodyPr/>
        <a:lstStyle/>
        <a:p>
          <a:pPr rtl="0"/>
          <a:r>
            <a:rPr lang="en-US"/>
            <a:t>Masa Pubertas </a:t>
          </a:r>
        </a:p>
      </dgm:t>
    </dgm:pt>
    <dgm:pt modelId="{C37222C6-27E4-BE47-8FD1-35EF13E0D70C}" type="parTrans" cxnId="{0231D010-E7F1-4E49-B4D7-C16C8CFE7F4C}">
      <dgm:prSet/>
      <dgm:spPr/>
      <dgm:t>
        <a:bodyPr/>
        <a:lstStyle/>
        <a:p>
          <a:endParaRPr lang="en-US"/>
        </a:p>
      </dgm:t>
    </dgm:pt>
    <dgm:pt modelId="{93D1EF6F-56F4-AB41-AB4F-3D11F1EC2E55}" type="sibTrans" cxnId="{0231D010-E7F1-4E49-B4D7-C16C8CFE7F4C}">
      <dgm:prSet/>
      <dgm:spPr/>
      <dgm:t>
        <a:bodyPr/>
        <a:lstStyle/>
        <a:p>
          <a:endParaRPr lang="en-US"/>
        </a:p>
      </dgm:t>
    </dgm:pt>
    <dgm:pt modelId="{1B855B29-92F3-DD4D-9C30-B3B8812FAC10}">
      <dgm:prSet/>
      <dgm:spPr/>
      <dgm:t>
        <a:bodyPr/>
        <a:lstStyle/>
        <a:p>
          <a:pPr rtl="0"/>
          <a:r>
            <a:rPr lang="en-US"/>
            <a:t>Fase Proliferasi (Fase Estrogen)</a:t>
          </a:r>
        </a:p>
      </dgm:t>
    </dgm:pt>
    <dgm:pt modelId="{3D56C09D-309B-B044-AA73-DF891AB4B944}" type="parTrans" cxnId="{C4CE239A-0A0F-8949-AB93-596B23708393}">
      <dgm:prSet/>
      <dgm:spPr/>
      <dgm:t>
        <a:bodyPr/>
        <a:lstStyle/>
        <a:p>
          <a:endParaRPr lang="en-US"/>
        </a:p>
      </dgm:t>
    </dgm:pt>
    <dgm:pt modelId="{376388C3-FBB8-444A-915B-77B5ABB894B2}" type="sibTrans" cxnId="{C4CE239A-0A0F-8949-AB93-596B23708393}">
      <dgm:prSet/>
      <dgm:spPr/>
      <dgm:t>
        <a:bodyPr/>
        <a:lstStyle/>
        <a:p>
          <a:endParaRPr lang="en-US"/>
        </a:p>
      </dgm:t>
    </dgm:pt>
    <dgm:pt modelId="{F7E13D49-2719-954A-9C53-2F5C76E93073}">
      <dgm:prSet/>
      <dgm:spPr/>
      <dgm:t>
        <a:bodyPr/>
        <a:lstStyle/>
        <a:p>
          <a:pPr rtl="0"/>
          <a:r>
            <a:rPr lang="en-US"/>
            <a:t>Fase Sekretorik (Fase Progestasional)</a:t>
          </a:r>
        </a:p>
      </dgm:t>
    </dgm:pt>
    <dgm:pt modelId="{0F5DC3BC-D63B-FE46-90C2-0F5C884AD97B}" type="parTrans" cxnId="{811B86D6-3285-074A-A6D3-D1AB1D78261D}">
      <dgm:prSet/>
      <dgm:spPr/>
      <dgm:t>
        <a:bodyPr/>
        <a:lstStyle/>
        <a:p>
          <a:endParaRPr lang="en-US"/>
        </a:p>
      </dgm:t>
    </dgm:pt>
    <dgm:pt modelId="{3F50DF9D-F44B-1045-8A34-5FBA823BB4E7}" type="sibTrans" cxnId="{811B86D6-3285-074A-A6D3-D1AB1D78261D}">
      <dgm:prSet/>
      <dgm:spPr/>
      <dgm:t>
        <a:bodyPr/>
        <a:lstStyle/>
        <a:p>
          <a:endParaRPr lang="en-US"/>
        </a:p>
      </dgm:t>
    </dgm:pt>
    <dgm:pt modelId="{38AB69D9-7657-8347-AF05-F13D7A15092D}">
      <dgm:prSet/>
      <dgm:spPr/>
      <dgm:t>
        <a:bodyPr/>
        <a:lstStyle/>
        <a:p>
          <a:pPr rtl="0"/>
          <a:r>
            <a:rPr lang="en-US"/>
            <a:t>Fase Menstrual</a:t>
          </a:r>
        </a:p>
      </dgm:t>
    </dgm:pt>
    <dgm:pt modelId="{238FEC08-D96E-F942-87B1-D2E69D2CB916}" type="parTrans" cxnId="{A3311172-2328-6548-A414-F09CFC64DB5F}">
      <dgm:prSet/>
      <dgm:spPr/>
      <dgm:t>
        <a:bodyPr/>
        <a:lstStyle/>
        <a:p>
          <a:endParaRPr lang="en-US"/>
        </a:p>
      </dgm:t>
    </dgm:pt>
    <dgm:pt modelId="{0C6E0817-3A88-554E-BB7C-EE68EBB6997C}" type="sibTrans" cxnId="{A3311172-2328-6548-A414-F09CFC64DB5F}">
      <dgm:prSet/>
      <dgm:spPr/>
      <dgm:t>
        <a:bodyPr/>
        <a:lstStyle/>
        <a:p>
          <a:endParaRPr lang="en-US"/>
        </a:p>
      </dgm:t>
    </dgm:pt>
    <dgm:pt modelId="{03E5FCE3-DEA7-6E43-B6A0-DA202F710EE3}" type="pres">
      <dgm:prSet presAssocID="{58D62787-0497-9B4B-95E8-2D8CC31193A5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89119C-D478-DA45-A486-C2BACF801552}" type="pres">
      <dgm:prSet presAssocID="{6FDDDD3F-9EA1-FC40-8648-A019DFE325C5}" presName="hierRoot1" presStyleCnt="0">
        <dgm:presLayoutVars>
          <dgm:hierBranch val="init"/>
        </dgm:presLayoutVars>
      </dgm:prSet>
      <dgm:spPr/>
    </dgm:pt>
    <dgm:pt modelId="{8C880F1F-7C29-FC47-B9CD-4BE3D9EE8FC3}" type="pres">
      <dgm:prSet presAssocID="{6FDDDD3F-9EA1-FC40-8648-A019DFE325C5}" presName="rootComposite1" presStyleCnt="0"/>
      <dgm:spPr/>
    </dgm:pt>
    <dgm:pt modelId="{6070227E-EAD0-2549-B4FC-E8675C8D03FE}" type="pres">
      <dgm:prSet presAssocID="{6FDDDD3F-9EA1-FC40-8648-A019DFE325C5}" presName="rootText1" presStyleLbl="alignAcc1" presStyleIdx="0" presStyleCnt="0">
        <dgm:presLayoutVars>
          <dgm:chPref val="3"/>
        </dgm:presLayoutVars>
      </dgm:prSet>
      <dgm:spPr/>
    </dgm:pt>
    <dgm:pt modelId="{27D61F19-F275-7B46-9B37-0B6E7A90C67C}" type="pres">
      <dgm:prSet presAssocID="{6FDDDD3F-9EA1-FC40-8648-A019DFE325C5}" presName="topArc1" presStyleLbl="parChTrans1D1" presStyleIdx="0" presStyleCnt="8"/>
      <dgm:spPr/>
    </dgm:pt>
    <dgm:pt modelId="{4B4ECDC5-A436-F349-8932-87B1BBFCA8B7}" type="pres">
      <dgm:prSet presAssocID="{6FDDDD3F-9EA1-FC40-8648-A019DFE325C5}" presName="bottomArc1" presStyleLbl="parChTrans1D1" presStyleIdx="1" presStyleCnt="8"/>
      <dgm:spPr/>
    </dgm:pt>
    <dgm:pt modelId="{97A5B50A-B11A-8B47-A726-CC6B50E0E7A6}" type="pres">
      <dgm:prSet presAssocID="{6FDDDD3F-9EA1-FC40-8648-A019DFE325C5}" presName="topConnNode1" presStyleLbl="node1" presStyleIdx="0" presStyleCnt="0"/>
      <dgm:spPr/>
    </dgm:pt>
    <dgm:pt modelId="{69563EFB-C7BC-AB45-AA6C-B14A2C1C2187}" type="pres">
      <dgm:prSet presAssocID="{6FDDDD3F-9EA1-FC40-8648-A019DFE325C5}" presName="hierChild2" presStyleCnt="0"/>
      <dgm:spPr/>
    </dgm:pt>
    <dgm:pt modelId="{A25B0189-48B3-B14B-99AB-55C08BA373E1}" type="pres">
      <dgm:prSet presAssocID="{3D56C09D-309B-B044-AA73-DF891AB4B944}" presName="Name28" presStyleLbl="parChTrans1D2" presStyleIdx="0" presStyleCnt="3"/>
      <dgm:spPr/>
    </dgm:pt>
    <dgm:pt modelId="{3AD7B12A-ABF7-3643-BD97-3324780CD90A}" type="pres">
      <dgm:prSet presAssocID="{1B855B29-92F3-DD4D-9C30-B3B8812FAC10}" presName="hierRoot2" presStyleCnt="0">
        <dgm:presLayoutVars>
          <dgm:hierBranch val="init"/>
        </dgm:presLayoutVars>
      </dgm:prSet>
      <dgm:spPr/>
    </dgm:pt>
    <dgm:pt modelId="{FF8D0FE8-1C84-4A43-B2EB-78F87A63C24A}" type="pres">
      <dgm:prSet presAssocID="{1B855B29-92F3-DD4D-9C30-B3B8812FAC10}" presName="rootComposite2" presStyleCnt="0"/>
      <dgm:spPr/>
    </dgm:pt>
    <dgm:pt modelId="{5DCD84E3-9E9E-6F49-AF80-6456AA1797B8}" type="pres">
      <dgm:prSet presAssocID="{1B855B29-92F3-DD4D-9C30-B3B8812FAC10}" presName="rootText2" presStyleLbl="alignAcc1" presStyleIdx="0" presStyleCnt="0">
        <dgm:presLayoutVars>
          <dgm:chPref val="3"/>
        </dgm:presLayoutVars>
      </dgm:prSet>
      <dgm:spPr/>
    </dgm:pt>
    <dgm:pt modelId="{9CB6174E-B553-9940-9BF6-3A63DC5608F4}" type="pres">
      <dgm:prSet presAssocID="{1B855B29-92F3-DD4D-9C30-B3B8812FAC10}" presName="topArc2" presStyleLbl="parChTrans1D1" presStyleIdx="2" presStyleCnt="8"/>
      <dgm:spPr/>
    </dgm:pt>
    <dgm:pt modelId="{27C2C13A-F6BC-094B-BD48-0846FF096D2B}" type="pres">
      <dgm:prSet presAssocID="{1B855B29-92F3-DD4D-9C30-B3B8812FAC10}" presName="bottomArc2" presStyleLbl="parChTrans1D1" presStyleIdx="3" presStyleCnt="8"/>
      <dgm:spPr/>
    </dgm:pt>
    <dgm:pt modelId="{AD105117-F4FF-2646-9642-7EBC2FAD202C}" type="pres">
      <dgm:prSet presAssocID="{1B855B29-92F3-DD4D-9C30-B3B8812FAC10}" presName="topConnNode2" presStyleLbl="node2" presStyleIdx="0" presStyleCnt="0"/>
      <dgm:spPr/>
    </dgm:pt>
    <dgm:pt modelId="{7BCF8430-DDF9-984B-AEEA-7A25B90B07E1}" type="pres">
      <dgm:prSet presAssocID="{1B855B29-92F3-DD4D-9C30-B3B8812FAC10}" presName="hierChild4" presStyleCnt="0"/>
      <dgm:spPr/>
    </dgm:pt>
    <dgm:pt modelId="{40F943BE-E2E1-1847-979D-8526BBB5DB0F}" type="pres">
      <dgm:prSet presAssocID="{1B855B29-92F3-DD4D-9C30-B3B8812FAC10}" presName="hierChild5" presStyleCnt="0"/>
      <dgm:spPr/>
    </dgm:pt>
    <dgm:pt modelId="{0F704628-DD20-4648-95BD-89C890FFB7A5}" type="pres">
      <dgm:prSet presAssocID="{0F5DC3BC-D63B-FE46-90C2-0F5C884AD97B}" presName="Name28" presStyleLbl="parChTrans1D2" presStyleIdx="1" presStyleCnt="3"/>
      <dgm:spPr/>
    </dgm:pt>
    <dgm:pt modelId="{5C1AC253-97BA-1440-B92E-99C68050D620}" type="pres">
      <dgm:prSet presAssocID="{F7E13D49-2719-954A-9C53-2F5C76E93073}" presName="hierRoot2" presStyleCnt="0">
        <dgm:presLayoutVars>
          <dgm:hierBranch val="init"/>
        </dgm:presLayoutVars>
      </dgm:prSet>
      <dgm:spPr/>
    </dgm:pt>
    <dgm:pt modelId="{345EAE7A-29E2-404C-A496-E3828D68D5D9}" type="pres">
      <dgm:prSet presAssocID="{F7E13D49-2719-954A-9C53-2F5C76E93073}" presName="rootComposite2" presStyleCnt="0"/>
      <dgm:spPr/>
    </dgm:pt>
    <dgm:pt modelId="{E631313A-C15C-0040-BEEB-721C4A1EB03D}" type="pres">
      <dgm:prSet presAssocID="{F7E13D49-2719-954A-9C53-2F5C76E93073}" presName="rootText2" presStyleLbl="alignAcc1" presStyleIdx="0" presStyleCnt="0">
        <dgm:presLayoutVars>
          <dgm:chPref val="3"/>
        </dgm:presLayoutVars>
      </dgm:prSet>
      <dgm:spPr/>
    </dgm:pt>
    <dgm:pt modelId="{AEBA6404-0AFB-414E-90B6-53D7200DEFA1}" type="pres">
      <dgm:prSet presAssocID="{F7E13D49-2719-954A-9C53-2F5C76E93073}" presName="topArc2" presStyleLbl="parChTrans1D1" presStyleIdx="4" presStyleCnt="8"/>
      <dgm:spPr/>
    </dgm:pt>
    <dgm:pt modelId="{DCE808CD-C2CA-3548-9504-4C658F8B18A0}" type="pres">
      <dgm:prSet presAssocID="{F7E13D49-2719-954A-9C53-2F5C76E93073}" presName="bottomArc2" presStyleLbl="parChTrans1D1" presStyleIdx="5" presStyleCnt="8"/>
      <dgm:spPr/>
    </dgm:pt>
    <dgm:pt modelId="{7B17B0B6-5727-F845-8D2B-1F67717217D5}" type="pres">
      <dgm:prSet presAssocID="{F7E13D49-2719-954A-9C53-2F5C76E93073}" presName="topConnNode2" presStyleLbl="node2" presStyleIdx="0" presStyleCnt="0"/>
      <dgm:spPr/>
    </dgm:pt>
    <dgm:pt modelId="{34AA4EC5-701F-844B-A54E-D8C78998F7DC}" type="pres">
      <dgm:prSet presAssocID="{F7E13D49-2719-954A-9C53-2F5C76E93073}" presName="hierChild4" presStyleCnt="0"/>
      <dgm:spPr/>
    </dgm:pt>
    <dgm:pt modelId="{A09CCF83-8F21-2945-8312-A61C5F4494EB}" type="pres">
      <dgm:prSet presAssocID="{F7E13D49-2719-954A-9C53-2F5C76E93073}" presName="hierChild5" presStyleCnt="0"/>
      <dgm:spPr/>
    </dgm:pt>
    <dgm:pt modelId="{34775B6B-6F4A-AA44-A451-D63070D8FC36}" type="pres">
      <dgm:prSet presAssocID="{238FEC08-D96E-F942-87B1-D2E69D2CB916}" presName="Name28" presStyleLbl="parChTrans1D2" presStyleIdx="2" presStyleCnt="3"/>
      <dgm:spPr/>
    </dgm:pt>
    <dgm:pt modelId="{DF9633DB-1A95-3440-BC76-E4030BE4117E}" type="pres">
      <dgm:prSet presAssocID="{38AB69D9-7657-8347-AF05-F13D7A15092D}" presName="hierRoot2" presStyleCnt="0">
        <dgm:presLayoutVars>
          <dgm:hierBranch val="init"/>
        </dgm:presLayoutVars>
      </dgm:prSet>
      <dgm:spPr/>
    </dgm:pt>
    <dgm:pt modelId="{25C457EE-9DB7-4840-8B1B-4D41F30695E4}" type="pres">
      <dgm:prSet presAssocID="{38AB69D9-7657-8347-AF05-F13D7A15092D}" presName="rootComposite2" presStyleCnt="0"/>
      <dgm:spPr/>
    </dgm:pt>
    <dgm:pt modelId="{6099BA86-4407-4A4C-8AC5-C9B951B93B9D}" type="pres">
      <dgm:prSet presAssocID="{38AB69D9-7657-8347-AF05-F13D7A15092D}" presName="rootText2" presStyleLbl="alignAcc1" presStyleIdx="0" presStyleCnt="0">
        <dgm:presLayoutVars>
          <dgm:chPref val="3"/>
        </dgm:presLayoutVars>
      </dgm:prSet>
      <dgm:spPr/>
    </dgm:pt>
    <dgm:pt modelId="{470DC8DD-7FC0-A04D-BB03-2F307E37487F}" type="pres">
      <dgm:prSet presAssocID="{38AB69D9-7657-8347-AF05-F13D7A15092D}" presName="topArc2" presStyleLbl="parChTrans1D1" presStyleIdx="6" presStyleCnt="8"/>
      <dgm:spPr/>
    </dgm:pt>
    <dgm:pt modelId="{D1DA1142-02A2-3643-BCE9-AD51F12DD141}" type="pres">
      <dgm:prSet presAssocID="{38AB69D9-7657-8347-AF05-F13D7A15092D}" presName="bottomArc2" presStyleLbl="parChTrans1D1" presStyleIdx="7" presStyleCnt="8"/>
      <dgm:spPr/>
    </dgm:pt>
    <dgm:pt modelId="{3CA18F5B-9880-4643-AB0F-115B34E3D96A}" type="pres">
      <dgm:prSet presAssocID="{38AB69D9-7657-8347-AF05-F13D7A15092D}" presName="topConnNode2" presStyleLbl="node2" presStyleIdx="0" presStyleCnt="0"/>
      <dgm:spPr/>
    </dgm:pt>
    <dgm:pt modelId="{B3A5599A-F9D9-9C4C-BF7F-5E120C1C330C}" type="pres">
      <dgm:prSet presAssocID="{38AB69D9-7657-8347-AF05-F13D7A15092D}" presName="hierChild4" presStyleCnt="0"/>
      <dgm:spPr/>
    </dgm:pt>
    <dgm:pt modelId="{F3448274-54F4-1140-95DA-D870D68B4CBA}" type="pres">
      <dgm:prSet presAssocID="{38AB69D9-7657-8347-AF05-F13D7A15092D}" presName="hierChild5" presStyleCnt="0"/>
      <dgm:spPr/>
    </dgm:pt>
    <dgm:pt modelId="{8A1623C9-6D78-A549-BEF5-A52B42C9C0FC}" type="pres">
      <dgm:prSet presAssocID="{6FDDDD3F-9EA1-FC40-8648-A019DFE325C5}" presName="hierChild3" presStyleCnt="0"/>
      <dgm:spPr/>
    </dgm:pt>
  </dgm:ptLst>
  <dgm:cxnLst>
    <dgm:cxn modelId="{8717100D-F09D-AE4B-86FE-EDDEE8D7CA8D}" type="presOf" srcId="{F7E13D49-2719-954A-9C53-2F5C76E93073}" destId="{7B17B0B6-5727-F845-8D2B-1F67717217D5}" srcOrd="1" destOrd="0" presId="urn:microsoft.com/office/officeart/2008/layout/HalfCircleOrganizationChart"/>
    <dgm:cxn modelId="{0231D010-E7F1-4E49-B4D7-C16C8CFE7F4C}" srcId="{58D62787-0497-9B4B-95E8-2D8CC31193A5}" destId="{6FDDDD3F-9EA1-FC40-8648-A019DFE325C5}" srcOrd="0" destOrd="0" parTransId="{C37222C6-27E4-BE47-8FD1-35EF13E0D70C}" sibTransId="{93D1EF6F-56F4-AB41-AB4F-3D11F1EC2E55}"/>
    <dgm:cxn modelId="{1DD00E20-60BC-B74A-9028-B796C10A9AB5}" type="presOf" srcId="{238FEC08-D96E-F942-87B1-D2E69D2CB916}" destId="{34775B6B-6F4A-AA44-A451-D63070D8FC36}" srcOrd="0" destOrd="0" presId="urn:microsoft.com/office/officeart/2008/layout/HalfCircleOrganizationChart"/>
    <dgm:cxn modelId="{851CC53A-5A30-3144-9E23-2E4EEC391234}" type="presOf" srcId="{58D62787-0497-9B4B-95E8-2D8CC31193A5}" destId="{03E5FCE3-DEA7-6E43-B6A0-DA202F710EE3}" srcOrd="0" destOrd="0" presId="urn:microsoft.com/office/officeart/2008/layout/HalfCircleOrganizationChart"/>
    <dgm:cxn modelId="{43ABCF69-EC39-F14E-8D97-50082DE81488}" type="presOf" srcId="{6FDDDD3F-9EA1-FC40-8648-A019DFE325C5}" destId="{97A5B50A-B11A-8B47-A726-CC6B50E0E7A6}" srcOrd="1" destOrd="0" presId="urn:microsoft.com/office/officeart/2008/layout/HalfCircleOrganizationChart"/>
    <dgm:cxn modelId="{1D65AF6B-FBCA-0F41-9855-126D132720D4}" type="presOf" srcId="{F7E13D49-2719-954A-9C53-2F5C76E93073}" destId="{E631313A-C15C-0040-BEEB-721C4A1EB03D}" srcOrd="0" destOrd="0" presId="urn:microsoft.com/office/officeart/2008/layout/HalfCircleOrganizationChart"/>
    <dgm:cxn modelId="{A3311172-2328-6548-A414-F09CFC64DB5F}" srcId="{6FDDDD3F-9EA1-FC40-8648-A019DFE325C5}" destId="{38AB69D9-7657-8347-AF05-F13D7A15092D}" srcOrd="2" destOrd="0" parTransId="{238FEC08-D96E-F942-87B1-D2E69D2CB916}" sibTransId="{0C6E0817-3A88-554E-BB7C-EE68EBB6997C}"/>
    <dgm:cxn modelId="{71CD4372-C8C3-1046-8C78-69257A677C66}" type="presOf" srcId="{0F5DC3BC-D63B-FE46-90C2-0F5C884AD97B}" destId="{0F704628-DD20-4648-95BD-89C890FFB7A5}" srcOrd="0" destOrd="0" presId="urn:microsoft.com/office/officeart/2008/layout/HalfCircleOrganizationChart"/>
    <dgm:cxn modelId="{F144B197-7F9D-5A45-BA0D-B4DF5A6125C4}" type="presOf" srcId="{1B855B29-92F3-DD4D-9C30-B3B8812FAC10}" destId="{5DCD84E3-9E9E-6F49-AF80-6456AA1797B8}" srcOrd="0" destOrd="0" presId="urn:microsoft.com/office/officeart/2008/layout/HalfCircleOrganizationChart"/>
    <dgm:cxn modelId="{C4CE239A-0A0F-8949-AB93-596B23708393}" srcId="{6FDDDD3F-9EA1-FC40-8648-A019DFE325C5}" destId="{1B855B29-92F3-DD4D-9C30-B3B8812FAC10}" srcOrd="0" destOrd="0" parTransId="{3D56C09D-309B-B044-AA73-DF891AB4B944}" sibTransId="{376388C3-FBB8-444A-915B-77B5ABB894B2}"/>
    <dgm:cxn modelId="{FCE981D1-C45E-8F43-AAAE-29F13418A300}" type="presOf" srcId="{38AB69D9-7657-8347-AF05-F13D7A15092D}" destId="{6099BA86-4407-4A4C-8AC5-C9B951B93B9D}" srcOrd="0" destOrd="0" presId="urn:microsoft.com/office/officeart/2008/layout/HalfCircleOrganizationChart"/>
    <dgm:cxn modelId="{CDFB50D4-D919-514D-840E-431C793F64A9}" type="presOf" srcId="{3D56C09D-309B-B044-AA73-DF891AB4B944}" destId="{A25B0189-48B3-B14B-99AB-55C08BA373E1}" srcOrd="0" destOrd="0" presId="urn:microsoft.com/office/officeart/2008/layout/HalfCircleOrganizationChart"/>
    <dgm:cxn modelId="{811B86D6-3285-074A-A6D3-D1AB1D78261D}" srcId="{6FDDDD3F-9EA1-FC40-8648-A019DFE325C5}" destId="{F7E13D49-2719-954A-9C53-2F5C76E93073}" srcOrd="1" destOrd="0" parTransId="{0F5DC3BC-D63B-FE46-90C2-0F5C884AD97B}" sibTransId="{3F50DF9D-F44B-1045-8A34-5FBA823BB4E7}"/>
    <dgm:cxn modelId="{79DBE1DB-65D0-C846-A876-CED3919CDA14}" type="presOf" srcId="{6FDDDD3F-9EA1-FC40-8648-A019DFE325C5}" destId="{6070227E-EAD0-2549-B4FC-E8675C8D03FE}" srcOrd="0" destOrd="0" presId="urn:microsoft.com/office/officeart/2008/layout/HalfCircleOrganizationChart"/>
    <dgm:cxn modelId="{D1A2C4DF-24F5-3F48-A019-E6B4481A5004}" type="presOf" srcId="{38AB69D9-7657-8347-AF05-F13D7A15092D}" destId="{3CA18F5B-9880-4643-AB0F-115B34E3D96A}" srcOrd="1" destOrd="0" presId="urn:microsoft.com/office/officeart/2008/layout/HalfCircleOrganizationChart"/>
    <dgm:cxn modelId="{D84F21F8-B19F-B04C-9D1E-A3107E9B181C}" type="presOf" srcId="{1B855B29-92F3-DD4D-9C30-B3B8812FAC10}" destId="{AD105117-F4FF-2646-9642-7EBC2FAD202C}" srcOrd="1" destOrd="0" presId="urn:microsoft.com/office/officeart/2008/layout/HalfCircleOrganizationChart"/>
    <dgm:cxn modelId="{98B1F605-3611-0C4F-856B-4A446D2444AB}" type="presParOf" srcId="{03E5FCE3-DEA7-6E43-B6A0-DA202F710EE3}" destId="{9A89119C-D478-DA45-A486-C2BACF801552}" srcOrd="0" destOrd="0" presId="urn:microsoft.com/office/officeart/2008/layout/HalfCircleOrganizationChart"/>
    <dgm:cxn modelId="{B88470B6-9AAF-3C47-9305-03581F7F2B43}" type="presParOf" srcId="{9A89119C-D478-DA45-A486-C2BACF801552}" destId="{8C880F1F-7C29-FC47-B9CD-4BE3D9EE8FC3}" srcOrd="0" destOrd="0" presId="urn:microsoft.com/office/officeart/2008/layout/HalfCircleOrganizationChart"/>
    <dgm:cxn modelId="{86056B41-6992-F441-B7CD-C06A8B2ECBB3}" type="presParOf" srcId="{8C880F1F-7C29-FC47-B9CD-4BE3D9EE8FC3}" destId="{6070227E-EAD0-2549-B4FC-E8675C8D03FE}" srcOrd="0" destOrd="0" presId="urn:microsoft.com/office/officeart/2008/layout/HalfCircleOrganizationChart"/>
    <dgm:cxn modelId="{D5B746CF-EDD5-CC4F-BDB9-3BB588832B89}" type="presParOf" srcId="{8C880F1F-7C29-FC47-B9CD-4BE3D9EE8FC3}" destId="{27D61F19-F275-7B46-9B37-0B6E7A90C67C}" srcOrd="1" destOrd="0" presId="urn:microsoft.com/office/officeart/2008/layout/HalfCircleOrganizationChart"/>
    <dgm:cxn modelId="{0F3A3D99-237C-9B4E-A265-27F3AA3E9871}" type="presParOf" srcId="{8C880F1F-7C29-FC47-B9CD-4BE3D9EE8FC3}" destId="{4B4ECDC5-A436-F349-8932-87B1BBFCA8B7}" srcOrd="2" destOrd="0" presId="urn:microsoft.com/office/officeart/2008/layout/HalfCircleOrganizationChart"/>
    <dgm:cxn modelId="{44B08882-8E63-5840-8E3E-C89EA444A6CD}" type="presParOf" srcId="{8C880F1F-7C29-FC47-B9CD-4BE3D9EE8FC3}" destId="{97A5B50A-B11A-8B47-A726-CC6B50E0E7A6}" srcOrd="3" destOrd="0" presId="urn:microsoft.com/office/officeart/2008/layout/HalfCircleOrganizationChart"/>
    <dgm:cxn modelId="{40B1AD21-0653-D54C-A25D-39D82275636B}" type="presParOf" srcId="{9A89119C-D478-DA45-A486-C2BACF801552}" destId="{69563EFB-C7BC-AB45-AA6C-B14A2C1C2187}" srcOrd="1" destOrd="0" presId="urn:microsoft.com/office/officeart/2008/layout/HalfCircleOrganizationChart"/>
    <dgm:cxn modelId="{B2DDEA8E-C275-5344-9B0F-2BCF93D59064}" type="presParOf" srcId="{69563EFB-C7BC-AB45-AA6C-B14A2C1C2187}" destId="{A25B0189-48B3-B14B-99AB-55C08BA373E1}" srcOrd="0" destOrd="0" presId="urn:microsoft.com/office/officeart/2008/layout/HalfCircleOrganizationChart"/>
    <dgm:cxn modelId="{0708C388-F2BD-9A40-B60C-E4DDA35F5C25}" type="presParOf" srcId="{69563EFB-C7BC-AB45-AA6C-B14A2C1C2187}" destId="{3AD7B12A-ABF7-3643-BD97-3324780CD90A}" srcOrd="1" destOrd="0" presId="urn:microsoft.com/office/officeart/2008/layout/HalfCircleOrganizationChart"/>
    <dgm:cxn modelId="{2679FE10-A5EF-264C-A0B9-A3573D1D8259}" type="presParOf" srcId="{3AD7B12A-ABF7-3643-BD97-3324780CD90A}" destId="{FF8D0FE8-1C84-4A43-B2EB-78F87A63C24A}" srcOrd="0" destOrd="0" presId="urn:microsoft.com/office/officeart/2008/layout/HalfCircleOrganizationChart"/>
    <dgm:cxn modelId="{6656DC58-72E7-314D-BB15-08B54EA187F3}" type="presParOf" srcId="{FF8D0FE8-1C84-4A43-B2EB-78F87A63C24A}" destId="{5DCD84E3-9E9E-6F49-AF80-6456AA1797B8}" srcOrd="0" destOrd="0" presId="urn:microsoft.com/office/officeart/2008/layout/HalfCircleOrganizationChart"/>
    <dgm:cxn modelId="{F3B6ECD4-8299-434A-A3DF-2A3CFABA73F0}" type="presParOf" srcId="{FF8D0FE8-1C84-4A43-B2EB-78F87A63C24A}" destId="{9CB6174E-B553-9940-9BF6-3A63DC5608F4}" srcOrd="1" destOrd="0" presId="urn:microsoft.com/office/officeart/2008/layout/HalfCircleOrganizationChart"/>
    <dgm:cxn modelId="{DB0845C8-56FF-F849-A27C-44717945DE9F}" type="presParOf" srcId="{FF8D0FE8-1C84-4A43-B2EB-78F87A63C24A}" destId="{27C2C13A-F6BC-094B-BD48-0846FF096D2B}" srcOrd="2" destOrd="0" presId="urn:microsoft.com/office/officeart/2008/layout/HalfCircleOrganizationChart"/>
    <dgm:cxn modelId="{F45EE0BF-CB5E-A44C-9774-E6A2C7840FFC}" type="presParOf" srcId="{FF8D0FE8-1C84-4A43-B2EB-78F87A63C24A}" destId="{AD105117-F4FF-2646-9642-7EBC2FAD202C}" srcOrd="3" destOrd="0" presId="urn:microsoft.com/office/officeart/2008/layout/HalfCircleOrganizationChart"/>
    <dgm:cxn modelId="{25EDE76E-A2C5-8243-8558-A748242F7A4E}" type="presParOf" srcId="{3AD7B12A-ABF7-3643-BD97-3324780CD90A}" destId="{7BCF8430-DDF9-984B-AEEA-7A25B90B07E1}" srcOrd="1" destOrd="0" presId="urn:microsoft.com/office/officeart/2008/layout/HalfCircleOrganizationChart"/>
    <dgm:cxn modelId="{92A83F39-CDBE-3343-A6DE-1DEE768ABABD}" type="presParOf" srcId="{3AD7B12A-ABF7-3643-BD97-3324780CD90A}" destId="{40F943BE-E2E1-1847-979D-8526BBB5DB0F}" srcOrd="2" destOrd="0" presId="urn:microsoft.com/office/officeart/2008/layout/HalfCircleOrganizationChart"/>
    <dgm:cxn modelId="{6FE46C43-9FE2-AB4E-AB08-481EDF7CFE77}" type="presParOf" srcId="{69563EFB-C7BC-AB45-AA6C-B14A2C1C2187}" destId="{0F704628-DD20-4648-95BD-89C890FFB7A5}" srcOrd="2" destOrd="0" presId="urn:microsoft.com/office/officeart/2008/layout/HalfCircleOrganizationChart"/>
    <dgm:cxn modelId="{E4F03C94-8BCA-674B-B264-9988D317713C}" type="presParOf" srcId="{69563EFB-C7BC-AB45-AA6C-B14A2C1C2187}" destId="{5C1AC253-97BA-1440-B92E-99C68050D620}" srcOrd="3" destOrd="0" presId="urn:microsoft.com/office/officeart/2008/layout/HalfCircleOrganizationChart"/>
    <dgm:cxn modelId="{AE149CF3-170D-4D4D-8293-2FF78288A694}" type="presParOf" srcId="{5C1AC253-97BA-1440-B92E-99C68050D620}" destId="{345EAE7A-29E2-404C-A496-E3828D68D5D9}" srcOrd="0" destOrd="0" presId="urn:microsoft.com/office/officeart/2008/layout/HalfCircleOrganizationChart"/>
    <dgm:cxn modelId="{6DB5E445-87B8-1240-B354-42CCB7FDE300}" type="presParOf" srcId="{345EAE7A-29E2-404C-A496-E3828D68D5D9}" destId="{E631313A-C15C-0040-BEEB-721C4A1EB03D}" srcOrd="0" destOrd="0" presId="urn:microsoft.com/office/officeart/2008/layout/HalfCircleOrganizationChart"/>
    <dgm:cxn modelId="{250A8C26-8C4A-BC4F-9405-4102F4A5BE9B}" type="presParOf" srcId="{345EAE7A-29E2-404C-A496-E3828D68D5D9}" destId="{AEBA6404-0AFB-414E-90B6-53D7200DEFA1}" srcOrd="1" destOrd="0" presId="urn:microsoft.com/office/officeart/2008/layout/HalfCircleOrganizationChart"/>
    <dgm:cxn modelId="{DF6A6CFA-EDD8-C641-985C-B95C14D71B76}" type="presParOf" srcId="{345EAE7A-29E2-404C-A496-E3828D68D5D9}" destId="{DCE808CD-C2CA-3548-9504-4C658F8B18A0}" srcOrd="2" destOrd="0" presId="urn:microsoft.com/office/officeart/2008/layout/HalfCircleOrganizationChart"/>
    <dgm:cxn modelId="{54B5E9A8-9DD9-F94A-8087-6953355E563A}" type="presParOf" srcId="{345EAE7A-29E2-404C-A496-E3828D68D5D9}" destId="{7B17B0B6-5727-F845-8D2B-1F67717217D5}" srcOrd="3" destOrd="0" presId="urn:microsoft.com/office/officeart/2008/layout/HalfCircleOrganizationChart"/>
    <dgm:cxn modelId="{801179A2-9CF8-6242-909D-7F46AED9F012}" type="presParOf" srcId="{5C1AC253-97BA-1440-B92E-99C68050D620}" destId="{34AA4EC5-701F-844B-A54E-D8C78998F7DC}" srcOrd="1" destOrd="0" presId="urn:microsoft.com/office/officeart/2008/layout/HalfCircleOrganizationChart"/>
    <dgm:cxn modelId="{2BCBE930-EC6A-3041-BD49-13B8CE93371A}" type="presParOf" srcId="{5C1AC253-97BA-1440-B92E-99C68050D620}" destId="{A09CCF83-8F21-2945-8312-A61C5F4494EB}" srcOrd="2" destOrd="0" presId="urn:microsoft.com/office/officeart/2008/layout/HalfCircleOrganizationChart"/>
    <dgm:cxn modelId="{86EB9206-0EF1-224C-9E3D-59C11D4875BA}" type="presParOf" srcId="{69563EFB-C7BC-AB45-AA6C-B14A2C1C2187}" destId="{34775B6B-6F4A-AA44-A451-D63070D8FC36}" srcOrd="4" destOrd="0" presId="urn:microsoft.com/office/officeart/2008/layout/HalfCircleOrganizationChart"/>
    <dgm:cxn modelId="{CEA39943-878A-624F-AA3A-56D0FF05D46A}" type="presParOf" srcId="{69563EFB-C7BC-AB45-AA6C-B14A2C1C2187}" destId="{DF9633DB-1A95-3440-BC76-E4030BE4117E}" srcOrd="5" destOrd="0" presId="urn:microsoft.com/office/officeart/2008/layout/HalfCircleOrganizationChart"/>
    <dgm:cxn modelId="{2724F49A-6518-214D-A99A-411EF349A12D}" type="presParOf" srcId="{DF9633DB-1A95-3440-BC76-E4030BE4117E}" destId="{25C457EE-9DB7-4840-8B1B-4D41F30695E4}" srcOrd="0" destOrd="0" presId="urn:microsoft.com/office/officeart/2008/layout/HalfCircleOrganizationChart"/>
    <dgm:cxn modelId="{B3F5C3F4-B060-7048-9469-25941FFF6541}" type="presParOf" srcId="{25C457EE-9DB7-4840-8B1B-4D41F30695E4}" destId="{6099BA86-4407-4A4C-8AC5-C9B951B93B9D}" srcOrd="0" destOrd="0" presId="urn:microsoft.com/office/officeart/2008/layout/HalfCircleOrganizationChart"/>
    <dgm:cxn modelId="{E6469CED-DFC5-C84C-84E2-74C83ADEBBE6}" type="presParOf" srcId="{25C457EE-9DB7-4840-8B1B-4D41F30695E4}" destId="{470DC8DD-7FC0-A04D-BB03-2F307E37487F}" srcOrd="1" destOrd="0" presId="urn:microsoft.com/office/officeart/2008/layout/HalfCircleOrganizationChart"/>
    <dgm:cxn modelId="{567C62F8-A5DC-614C-9C94-9256657C5D73}" type="presParOf" srcId="{25C457EE-9DB7-4840-8B1B-4D41F30695E4}" destId="{D1DA1142-02A2-3643-BCE9-AD51F12DD141}" srcOrd="2" destOrd="0" presId="urn:microsoft.com/office/officeart/2008/layout/HalfCircleOrganizationChart"/>
    <dgm:cxn modelId="{5A8CE2CD-40EA-3743-AB1D-E28977F86095}" type="presParOf" srcId="{25C457EE-9DB7-4840-8B1B-4D41F30695E4}" destId="{3CA18F5B-9880-4643-AB0F-115B34E3D96A}" srcOrd="3" destOrd="0" presId="urn:microsoft.com/office/officeart/2008/layout/HalfCircleOrganizationChart"/>
    <dgm:cxn modelId="{8ADA811E-BF2E-564E-918F-60D36739C067}" type="presParOf" srcId="{DF9633DB-1A95-3440-BC76-E4030BE4117E}" destId="{B3A5599A-F9D9-9C4C-BF7F-5E120C1C330C}" srcOrd="1" destOrd="0" presId="urn:microsoft.com/office/officeart/2008/layout/HalfCircleOrganizationChart"/>
    <dgm:cxn modelId="{BA90A6DD-8386-334E-8A19-E81233514A9C}" type="presParOf" srcId="{DF9633DB-1A95-3440-BC76-E4030BE4117E}" destId="{F3448274-54F4-1140-95DA-D870D68B4CBA}" srcOrd="2" destOrd="0" presId="urn:microsoft.com/office/officeart/2008/layout/HalfCircleOrganizationChart"/>
    <dgm:cxn modelId="{AA18E86A-8587-5949-ACDA-0582B53A51BC}" type="presParOf" srcId="{9A89119C-D478-DA45-A486-C2BACF801552}" destId="{8A1623C9-6D78-A549-BEF5-A52B42C9C0F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60C58-7C7B-B84E-8845-225F7F1F6061}">
      <dsp:nvSpPr>
        <dsp:cNvPr id="0" name=""/>
        <dsp:cNvSpPr/>
      </dsp:nvSpPr>
      <dsp:spPr>
        <a:xfrm>
          <a:off x="5546271" y="1132168"/>
          <a:ext cx="4098110" cy="474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80"/>
              </a:lnTo>
              <a:lnTo>
                <a:pt x="4098110" y="237080"/>
              </a:lnTo>
              <a:lnTo>
                <a:pt x="4098110" y="474161"/>
              </a:lnTo>
            </a:path>
          </a:pathLst>
        </a:cu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3531E7-91F0-594A-AD7C-97CA82987C6F}">
      <dsp:nvSpPr>
        <dsp:cNvPr id="0" name=""/>
        <dsp:cNvSpPr/>
      </dsp:nvSpPr>
      <dsp:spPr>
        <a:xfrm>
          <a:off x="6009143" y="2735286"/>
          <a:ext cx="338686" cy="2641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1757"/>
              </a:lnTo>
              <a:lnTo>
                <a:pt x="338686" y="2641757"/>
              </a:lnTo>
            </a:path>
          </a:pathLst>
        </a:custGeom>
        <a:noFill/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DC932-CECC-9A4A-8A16-C97FDBC1BB49}">
      <dsp:nvSpPr>
        <dsp:cNvPr id="0" name=""/>
        <dsp:cNvSpPr/>
      </dsp:nvSpPr>
      <dsp:spPr>
        <a:xfrm>
          <a:off x="6009143" y="2735286"/>
          <a:ext cx="338686" cy="1038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639"/>
              </a:lnTo>
              <a:lnTo>
                <a:pt x="338686" y="1038639"/>
              </a:lnTo>
            </a:path>
          </a:pathLst>
        </a:custGeom>
        <a:noFill/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079F7-7707-1A4C-867E-A3AEEF85AAF8}">
      <dsp:nvSpPr>
        <dsp:cNvPr id="0" name=""/>
        <dsp:cNvSpPr/>
      </dsp:nvSpPr>
      <dsp:spPr>
        <a:xfrm>
          <a:off x="5546271" y="1132168"/>
          <a:ext cx="1366036" cy="474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80"/>
              </a:lnTo>
              <a:lnTo>
                <a:pt x="1366036" y="237080"/>
              </a:lnTo>
              <a:lnTo>
                <a:pt x="1366036" y="474161"/>
              </a:lnTo>
            </a:path>
          </a:pathLst>
        </a:cu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7ABCD-A26E-9145-BE0C-0DC371FF106C}">
      <dsp:nvSpPr>
        <dsp:cNvPr id="0" name=""/>
        <dsp:cNvSpPr/>
      </dsp:nvSpPr>
      <dsp:spPr>
        <a:xfrm>
          <a:off x="3277069" y="2735286"/>
          <a:ext cx="338686" cy="2644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969"/>
              </a:lnTo>
              <a:lnTo>
                <a:pt x="338686" y="2644969"/>
              </a:lnTo>
            </a:path>
          </a:pathLst>
        </a:custGeom>
        <a:noFill/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200B1-B43E-2F48-BD5D-A8E50C469F6C}">
      <dsp:nvSpPr>
        <dsp:cNvPr id="0" name=""/>
        <dsp:cNvSpPr/>
      </dsp:nvSpPr>
      <dsp:spPr>
        <a:xfrm>
          <a:off x="3277069" y="2735286"/>
          <a:ext cx="338686" cy="1038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639"/>
              </a:lnTo>
              <a:lnTo>
                <a:pt x="338686" y="1038639"/>
              </a:lnTo>
            </a:path>
          </a:pathLst>
        </a:custGeom>
        <a:noFill/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7985E-CD6F-0742-96BB-5BA7E7F0EA24}">
      <dsp:nvSpPr>
        <dsp:cNvPr id="0" name=""/>
        <dsp:cNvSpPr/>
      </dsp:nvSpPr>
      <dsp:spPr>
        <a:xfrm>
          <a:off x="4180234" y="1132168"/>
          <a:ext cx="1366036" cy="474161"/>
        </a:xfrm>
        <a:custGeom>
          <a:avLst/>
          <a:gdLst/>
          <a:ahLst/>
          <a:cxnLst/>
          <a:rect l="0" t="0" r="0" b="0"/>
          <a:pathLst>
            <a:path>
              <a:moveTo>
                <a:pt x="1366036" y="0"/>
              </a:moveTo>
              <a:lnTo>
                <a:pt x="1366036" y="237080"/>
              </a:lnTo>
              <a:lnTo>
                <a:pt x="0" y="237080"/>
              </a:lnTo>
              <a:lnTo>
                <a:pt x="0" y="474161"/>
              </a:lnTo>
            </a:path>
          </a:pathLst>
        </a:cu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E15FA-C7FA-444E-B16D-91765807AD12}">
      <dsp:nvSpPr>
        <dsp:cNvPr id="0" name=""/>
        <dsp:cNvSpPr/>
      </dsp:nvSpPr>
      <dsp:spPr>
        <a:xfrm>
          <a:off x="544996" y="2735286"/>
          <a:ext cx="338686" cy="1038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639"/>
              </a:lnTo>
              <a:lnTo>
                <a:pt x="338686" y="1038639"/>
              </a:lnTo>
            </a:path>
          </a:pathLst>
        </a:custGeom>
        <a:noFill/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0415B-FD52-AD41-9224-D8885452E9C4}">
      <dsp:nvSpPr>
        <dsp:cNvPr id="0" name=""/>
        <dsp:cNvSpPr/>
      </dsp:nvSpPr>
      <dsp:spPr>
        <a:xfrm>
          <a:off x="1448161" y="1132168"/>
          <a:ext cx="4098110" cy="474161"/>
        </a:xfrm>
        <a:custGeom>
          <a:avLst/>
          <a:gdLst/>
          <a:ahLst/>
          <a:cxnLst/>
          <a:rect l="0" t="0" r="0" b="0"/>
          <a:pathLst>
            <a:path>
              <a:moveTo>
                <a:pt x="4098110" y="0"/>
              </a:moveTo>
              <a:lnTo>
                <a:pt x="4098110" y="237080"/>
              </a:lnTo>
              <a:lnTo>
                <a:pt x="0" y="237080"/>
              </a:lnTo>
              <a:lnTo>
                <a:pt x="0" y="474161"/>
              </a:lnTo>
            </a:path>
          </a:pathLst>
        </a:cu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0B08E-D508-E64A-8175-D540328D5528}">
      <dsp:nvSpPr>
        <dsp:cNvPr id="0" name=""/>
        <dsp:cNvSpPr/>
      </dsp:nvSpPr>
      <dsp:spPr>
        <a:xfrm>
          <a:off x="4417315" y="3212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SISTEM GENITALIA</a:t>
          </a:r>
        </a:p>
      </dsp:txBody>
      <dsp:txXfrm>
        <a:off x="4417315" y="3212"/>
        <a:ext cx="2257912" cy="1128956"/>
      </dsp:txXfrm>
    </dsp:sp>
    <dsp:sp modelId="{2ADFBA89-B4E9-F248-A4B8-A9819A95127E}">
      <dsp:nvSpPr>
        <dsp:cNvPr id="0" name=""/>
        <dsp:cNvSpPr/>
      </dsp:nvSpPr>
      <dsp:spPr>
        <a:xfrm>
          <a:off x="319205" y="1606330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GONAD</a:t>
          </a:r>
        </a:p>
      </dsp:txBody>
      <dsp:txXfrm>
        <a:off x="319205" y="1606330"/>
        <a:ext cx="2257912" cy="1128956"/>
      </dsp:txXfrm>
    </dsp:sp>
    <dsp:sp modelId="{8F6696A9-165A-7942-96E9-A5592523FEF9}">
      <dsp:nvSpPr>
        <dsp:cNvPr id="0" name=""/>
        <dsp:cNvSpPr/>
      </dsp:nvSpPr>
      <dsp:spPr>
        <a:xfrm>
          <a:off x="883683" y="3209447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Ovarium</a:t>
          </a:r>
        </a:p>
      </dsp:txBody>
      <dsp:txXfrm>
        <a:off x="883683" y="3209447"/>
        <a:ext cx="2257912" cy="1128956"/>
      </dsp:txXfrm>
    </dsp:sp>
    <dsp:sp modelId="{34D5C1B1-6E31-6945-A8C4-0A38686B48D5}">
      <dsp:nvSpPr>
        <dsp:cNvPr id="0" name=""/>
        <dsp:cNvSpPr/>
      </dsp:nvSpPr>
      <dsp:spPr>
        <a:xfrm>
          <a:off x="3051278" y="1606330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DUKTUS GENITALIA</a:t>
          </a:r>
        </a:p>
      </dsp:txBody>
      <dsp:txXfrm>
        <a:off x="3051278" y="1606330"/>
        <a:ext cx="2257912" cy="1128956"/>
      </dsp:txXfrm>
    </dsp:sp>
    <dsp:sp modelId="{61574532-39E0-514B-AD72-55555B8C8704}">
      <dsp:nvSpPr>
        <dsp:cNvPr id="0" name=""/>
        <dsp:cNvSpPr/>
      </dsp:nvSpPr>
      <dsp:spPr>
        <a:xfrm>
          <a:off x="3615756" y="3209447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Regulasi</a:t>
          </a:r>
          <a:r>
            <a:rPr lang="en-US" sz="2600" kern="1200" dirty="0"/>
            <a:t> </a:t>
          </a:r>
          <a:r>
            <a:rPr lang="en-US" sz="2600" kern="1200" dirty="0" err="1"/>
            <a:t>molekular</a:t>
          </a:r>
          <a:r>
            <a:rPr lang="en-US" sz="2600" kern="1200" dirty="0"/>
            <a:t> </a:t>
          </a:r>
        </a:p>
      </dsp:txBody>
      <dsp:txXfrm>
        <a:off x="3615756" y="3209447"/>
        <a:ext cx="2257912" cy="1128956"/>
      </dsp:txXfrm>
    </dsp:sp>
    <dsp:sp modelId="{8EB726EA-294C-E947-B608-FC21CA13046C}">
      <dsp:nvSpPr>
        <dsp:cNvPr id="0" name=""/>
        <dsp:cNvSpPr/>
      </dsp:nvSpPr>
      <dsp:spPr>
        <a:xfrm>
          <a:off x="3615756" y="4815777"/>
          <a:ext cx="2257912" cy="1128956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Duktus</a:t>
          </a:r>
          <a:r>
            <a:rPr lang="en-US" sz="2600" kern="1200" dirty="0"/>
            <a:t> </a:t>
          </a:r>
          <a:r>
            <a:rPr lang="en-US" sz="2600" kern="1200" dirty="0" err="1"/>
            <a:t>genitalis</a:t>
          </a:r>
          <a:r>
            <a:rPr lang="en-US" sz="2600" kern="1200" dirty="0"/>
            <a:t> </a:t>
          </a:r>
          <a:r>
            <a:rPr lang="en-US" sz="2600" kern="1200" dirty="0" err="1"/>
            <a:t>pada</a:t>
          </a:r>
          <a:r>
            <a:rPr lang="en-US" sz="2600" kern="1200" dirty="0"/>
            <a:t> </a:t>
          </a:r>
          <a:r>
            <a:rPr lang="en-US" sz="2600" kern="1200" dirty="0" err="1"/>
            <a:t>wanita</a:t>
          </a:r>
          <a:endParaRPr lang="en-US" sz="2600" kern="1200" dirty="0"/>
        </a:p>
      </dsp:txBody>
      <dsp:txXfrm>
        <a:off x="3615756" y="4815777"/>
        <a:ext cx="2257912" cy="1128956"/>
      </dsp:txXfrm>
    </dsp:sp>
    <dsp:sp modelId="{D013FEE2-40E1-CF40-A8E4-02838FA65CA5}">
      <dsp:nvSpPr>
        <dsp:cNvPr id="0" name=""/>
        <dsp:cNvSpPr/>
      </dsp:nvSpPr>
      <dsp:spPr>
        <a:xfrm>
          <a:off x="5783352" y="1606330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GENITALIA EKSTERNA</a:t>
          </a:r>
        </a:p>
      </dsp:txBody>
      <dsp:txXfrm>
        <a:off x="5783352" y="1606330"/>
        <a:ext cx="2257912" cy="1128956"/>
      </dsp:txXfrm>
    </dsp:sp>
    <dsp:sp modelId="{D1025E65-CAAA-3A49-A2E8-32223749111F}">
      <dsp:nvSpPr>
        <dsp:cNvPr id="0" name=""/>
        <dsp:cNvSpPr/>
      </dsp:nvSpPr>
      <dsp:spPr>
        <a:xfrm>
          <a:off x="6347830" y="3209447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Stadium </a:t>
          </a:r>
          <a:r>
            <a:rPr lang="en-US" sz="2600" kern="1200" dirty="0" err="1"/>
            <a:t>Indeferen</a:t>
          </a:r>
          <a:endParaRPr lang="en-US" sz="2600" kern="1200" dirty="0"/>
        </a:p>
      </dsp:txBody>
      <dsp:txXfrm>
        <a:off x="6347830" y="3209447"/>
        <a:ext cx="2257912" cy="1128956"/>
      </dsp:txXfrm>
    </dsp:sp>
    <dsp:sp modelId="{B4366E2D-FC32-C64C-8A78-4DCE7C4ADD26}">
      <dsp:nvSpPr>
        <dsp:cNvPr id="0" name=""/>
        <dsp:cNvSpPr/>
      </dsp:nvSpPr>
      <dsp:spPr>
        <a:xfrm>
          <a:off x="6347830" y="4812565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Genitalia </a:t>
          </a:r>
          <a:r>
            <a:rPr lang="en-US" sz="2600" kern="1200" dirty="0" err="1"/>
            <a:t>Eksterna</a:t>
          </a:r>
          <a:r>
            <a:rPr lang="en-US" sz="2600" kern="1200" dirty="0"/>
            <a:t> </a:t>
          </a:r>
          <a:r>
            <a:rPr lang="en-US" sz="2600" kern="1200" dirty="0" err="1"/>
            <a:t>pada</a:t>
          </a:r>
          <a:r>
            <a:rPr lang="en-US" sz="2600" kern="1200" dirty="0"/>
            <a:t> </a:t>
          </a:r>
          <a:r>
            <a:rPr lang="en-US" sz="2600" kern="1200" dirty="0" err="1"/>
            <a:t>Wanita</a:t>
          </a:r>
          <a:endParaRPr lang="en-US" sz="2600" kern="1200" dirty="0"/>
        </a:p>
      </dsp:txBody>
      <dsp:txXfrm>
        <a:off x="6347830" y="4812565"/>
        <a:ext cx="2257912" cy="1128956"/>
      </dsp:txXfrm>
    </dsp:sp>
    <dsp:sp modelId="{27C113AF-70A5-914B-99BF-EE865E338A24}">
      <dsp:nvSpPr>
        <dsp:cNvPr id="0" name=""/>
        <dsp:cNvSpPr/>
      </dsp:nvSpPr>
      <dsp:spPr>
        <a:xfrm>
          <a:off x="8515425" y="1606330"/>
          <a:ext cx="2257912" cy="11289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PENURUNAN OVARIUM</a:t>
          </a:r>
        </a:p>
      </dsp:txBody>
      <dsp:txXfrm>
        <a:off x="8515425" y="1606330"/>
        <a:ext cx="2257912" cy="1128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DE6AA-020C-7049-807C-504FA4DF40ED}">
      <dsp:nvSpPr>
        <dsp:cNvPr id="0" name=""/>
        <dsp:cNvSpPr/>
      </dsp:nvSpPr>
      <dsp:spPr>
        <a:xfrm>
          <a:off x="4621" y="1367487"/>
          <a:ext cx="4040906" cy="1616362"/>
        </a:xfrm>
        <a:prstGeom prst="homePlat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PERIMETRIUM </a:t>
          </a:r>
        </a:p>
      </dsp:txBody>
      <dsp:txXfrm>
        <a:off x="4621" y="1367487"/>
        <a:ext cx="3636816" cy="1616362"/>
      </dsp:txXfrm>
    </dsp:sp>
    <dsp:sp modelId="{B94E7DA8-0C93-DE4C-8C09-7AA280BF643C}">
      <dsp:nvSpPr>
        <dsp:cNvPr id="0" name=""/>
        <dsp:cNvSpPr/>
      </dsp:nvSpPr>
      <dsp:spPr>
        <a:xfrm>
          <a:off x="3237346" y="1367487"/>
          <a:ext cx="4040906" cy="1616362"/>
        </a:xfrm>
        <a:prstGeom prst="chevron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MIOMETRIUM</a:t>
          </a:r>
        </a:p>
      </dsp:txBody>
      <dsp:txXfrm>
        <a:off x="4045527" y="1367487"/>
        <a:ext cx="2424544" cy="1616362"/>
      </dsp:txXfrm>
    </dsp:sp>
    <dsp:sp modelId="{A3AF3EBD-8575-994F-BE41-FE18A2E6DD08}">
      <dsp:nvSpPr>
        <dsp:cNvPr id="0" name=""/>
        <dsp:cNvSpPr/>
      </dsp:nvSpPr>
      <dsp:spPr>
        <a:xfrm>
          <a:off x="6470072" y="1367487"/>
          <a:ext cx="4040906" cy="1616362"/>
        </a:xfrm>
        <a:prstGeom prst="chevron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ENDOMETRIUM</a:t>
          </a:r>
        </a:p>
      </dsp:txBody>
      <dsp:txXfrm>
        <a:off x="7278253" y="1367487"/>
        <a:ext cx="2424544" cy="1616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75B6B-6F4A-AA44-A451-D63070D8FC36}">
      <dsp:nvSpPr>
        <dsp:cNvPr id="0" name=""/>
        <dsp:cNvSpPr/>
      </dsp:nvSpPr>
      <dsp:spPr>
        <a:xfrm>
          <a:off x="3751118" y="1433832"/>
          <a:ext cx="2653943" cy="460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300"/>
              </a:lnTo>
              <a:lnTo>
                <a:pt x="2653943" y="230300"/>
              </a:lnTo>
              <a:lnTo>
                <a:pt x="2653943" y="4606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04628-DD20-4648-95BD-89C890FFB7A5}">
      <dsp:nvSpPr>
        <dsp:cNvPr id="0" name=""/>
        <dsp:cNvSpPr/>
      </dsp:nvSpPr>
      <dsp:spPr>
        <a:xfrm>
          <a:off x="3705398" y="1433832"/>
          <a:ext cx="91440" cy="4606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06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B0189-48B3-B14B-99AB-55C08BA373E1}">
      <dsp:nvSpPr>
        <dsp:cNvPr id="0" name=""/>
        <dsp:cNvSpPr/>
      </dsp:nvSpPr>
      <dsp:spPr>
        <a:xfrm>
          <a:off x="1097174" y="1433832"/>
          <a:ext cx="2653943" cy="460601"/>
        </a:xfrm>
        <a:custGeom>
          <a:avLst/>
          <a:gdLst/>
          <a:ahLst/>
          <a:cxnLst/>
          <a:rect l="0" t="0" r="0" b="0"/>
          <a:pathLst>
            <a:path>
              <a:moveTo>
                <a:pt x="2653943" y="0"/>
              </a:moveTo>
              <a:lnTo>
                <a:pt x="2653943" y="230300"/>
              </a:lnTo>
              <a:lnTo>
                <a:pt x="0" y="230300"/>
              </a:lnTo>
              <a:lnTo>
                <a:pt x="0" y="4606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61F19-F275-7B46-9B37-0B6E7A90C67C}">
      <dsp:nvSpPr>
        <dsp:cNvPr id="0" name=""/>
        <dsp:cNvSpPr/>
      </dsp:nvSpPr>
      <dsp:spPr>
        <a:xfrm>
          <a:off x="3202782" y="337161"/>
          <a:ext cx="1096670" cy="10966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4ECDC5-A436-F349-8932-87B1BBFCA8B7}">
      <dsp:nvSpPr>
        <dsp:cNvPr id="0" name=""/>
        <dsp:cNvSpPr/>
      </dsp:nvSpPr>
      <dsp:spPr>
        <a:xfrm>
          <a:off x="3202782" y="337161"/>
          <a:ext cx="1096670" cy="10966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70227E-EAD0-2549-B4FC-E8675C8D03FE}">
      <dsp:nvSpPr>
        <dsp:cNvPr id="0" name=""/>
        <dsp:cNvSpPr/>
      </dsp:nvSpPr>
      <dsp:spPr>
        <a:xfrm>
          <a:off x="2654447" y="534562"/>
          <a:ext cx="2193341" cy="70186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Masa Pubertas </a:t>
          </a:r>
        </a:p>
      </dsp:txBody>
      <dsp:txXfrm>
        <a:off x="2654447" y="534562"/>
        <a:ext cx="2193341" cy="701869"/>
      </dsp:txXfrm>
    </dsp:sp>
    <dsp:sp modelId="{9CB6174E-B553-9940-9BF6-3A63DC5608F4}">
      <dsp:nvSpPr>
        <dsp:cNvPr id="0" name=""/>
        <dsp:cNvSpPr/>
      </dsp:nvSpPr>
      <dsp:spPr>
        <a:xfrm>
          <a:off x="548839" y="1894433"/>
          <a:ext cx="1096670" cy="10966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2C13A-F6BC-094B-BD48-0846FF096D2B}">
      <dsp:nvSpPr>
        <dsp:cNvPr id="0" name=""/>
        <dsp:cNvSpPr/>
      </dsp:nvSpPr>
      <dsp:spPr>
        <a:xfrm>
          <a:off x="548839" y="1894433"/>
          <a:ext cx="1096670" cy="10966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D84E3-9E9E-6F49-AF80-6456AA1797B8}">
      <dsp:nvSpPr>
        <dsp:cNvPr id="0" name=""/>
        <dsp:cNvSpPr/>
      </dsp:nvSpPr>
      <dsp:spPr>
        <a:xfrm>
          <a:off x="503" y="2091834"/>
          <a:ext cx="2193341" cy="70186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Fase Proliferasi (Fase Estrogen)</a:t>
          </a:r>
        </a:p>
      </dsp:txBody>
      <dsp:txXfrm>
        <a:off x="503" y="2091834"/>
        <a:ext cx="2193341" cy="701869"/>
      </dsp:txXfrm>
    </dsp:sp>
    <dsp:sp modelId="{AEBA6404-0AFB-414E-90B6-53D7200DEFA1}">
      <dsp:nvSpPr>
        <dsp:cNvPr id="0" name=""/>
        <dsp:cNvSpPr/>
      </dsp:nvSpPr>
      <dsp:spPr>
        <a:xfrm>
          <a:off x="3202782" y="1894433"/>
          <a:ext cx="1096670" cy="10966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E808CD-C2CA-3548-9504-4C658F8B18A0}">
      <dsp:nvSpPr>
        <dsp:cNvPr id="0" name=""/>
        <dsp:cNvSpPr/>
      </dsp:nvSpPr>
      <dsp:spPr>
        <a:xfrm>
          <a:off x="3202782" y="1894433"/>
          <a:ext cx="1096670" cy="10966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1313A-C15C-0040-BEEB-721C4A1EB03D}">
      <dsp:nvSpPr>
        <dsp:cNvPr id="0" name=""/>
        <dsp:cNvSpPr/>
      </dsp:nvSpPr>
      <dsp:spPr>
        <a:xfrm>
          <a:off x="2654447" y="2091834"/>
          <a:ext cx="2193341" cy="70186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Fase Sekretorik (Fase Progestasional)</a:t>
          </a:r>
        </a:p>
      </dsp:txBody>
      <dsp:txXfrm>
        <a:off x="2654447" y="2091834"/>
        <a:ext cx="2193341" cy="701869"/>
      </dsp:txXfrm>
    </dsp:sp>
    <dsp:sp modelId="{470DC8DD-7FC0-A04D-BB03-2F307E37487F}">
      <dsp:nvSpPr>
        <dsp:cNvPr id="0" name=""/>
        <dsp:cNvSpPr/>
      </dsp:nvSpPr>
      <dsp:spPr>
        <a:xfrm>
          <a:off x="5856726" y="1894433"/>
          <a:ext cx="1096670" cy="10966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A1142-02A2-3643-BCE9-AD51F12DD141}">
      <dsp:nvSpPr>
        <dsp:cNvPr id="0" name=""/>
        <dsp:cNvSpPr/>
      </dsp:nvSpPr>
      <dsp:spPr>
        <a:xfrm>
          <a:off x="5856726" y="1894433"/>
          <a:ext cx="1096670" cy="10966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9BA86-4407-4A4C-8AC5-C9B951B93B9D}">
      <dsp:nvSpPr>
        <dsp:cNvPr id="0" name=""/>
        <dsp:cNvSpPr/>
      </dsp:nvSpPr>
      <dsp:spPr>
        <a:xfrm>
          <a:off x="5308390" y="2091834"/>
          <a:ext cx="2193341" cy="70186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Fase Menstrual</a:t>
          </a:r>
        </a:p>
      </dsp:txBody>
      <dsp:txXfrm>
        <a:off x="5308390" y="2091834"/>
        <a:ext cx="2193341" cy="701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A111-2FED-4C43-96CE-116CB5B3862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0D892-7419-DC42-B6AC-932F53AF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terdapat</a:t>
            </a:r>
            <a:r>
              <a:rPr lang="en-US" dirty="0"/>
              <a:t> gen</a:t>
            </a:r>
            <a:r>
              <a:rPr lang="en-US" baseline="0" dirty="0"/>
              <a:t> yang </a:t>
            </a:r>
            <a:r>
              <a:rPr lang="en-US" baseline="0" dirty="0" err="1"/>
              <a:t>memacu</a:t>
            </a:r>
            <a:r>
              <a:rPr lang="en-US" baseline="0" dirty="0"/>
              <a:t> </a:t>
            </a:r>
            <a:r>
              <a:rPr lang="en-US" baseline="0" dirty="0" err="1"/>
              <a:t>perkembangan</a:t>
            </a:r>
            <a:r>
              <a:rPr lang="en-US" baseline="0" dirty="0"/>
              <a:t> ovarium:</a:t>
            </a:r>
            <a:br>
              <a:rPr lang="en-US" baseline="0" dirty="0"/>
            </a:br>
            <a:r>
              <a:rPr lang="en-US" baseline="0" dirty="0"/>
              <a:t>1. DAX1 </a:t>
            </a:r>
            <a:r>
              <a:rPr lang="en-US" baseline="0" dirty="0">
                <a:sym typeface="Wingdings"/>
              </a:rPr>
              <a:t> </a:t>
            </a:r>
            <a:r>
              <a:rPr lang="en-US" baseline="0" dirty="0" err="1">
                <a:sym typeface="Wingdings"/>
              </a:rPr>
              <a:t>golongan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reseptor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hormon</a:t>
            </a:r>
            <a:r>
              <a:rPr lang="en-US" baseline="0" dirty="0">
                <a:sym typeface="Wingdings"/>
              </a:rPr>
              <a:t>, </a:t>
            </a:r>
            <a:r>
              <a:rPr lang="en-US" baseline="0" dirty="0" err="1">
                <a:sym typeface="Wingdings"/>
              </a:rPr>
              <a:t>berlokasi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pada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lengan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pendek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kromosom</a:t>
            </a:r>
            <a:r>
              <a:rPr lang="en-US" baseline="0" dirty="0">
                <a:sym typeface="Wingdings"/>
              </a:rPr>
              <a:t> X, </a:t>
            </a:r>
            <a:r>
              <a:rPr lang="en-US" baseline="0" dirty="0" err="1">
                <a:sym typeface="Wingdings"/>
              </a:rPr>
              <a:t>untuk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mencegah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diferensiasi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sel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sertoli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dan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sel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leydig</a:t>
            </a:r>
            <a:endParaRPr lang="en-US" baseline="0" dirty="0">
              <a:sym typeface="Wingding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ym typeface="Wingdings"/>
              </a:rPr>
              <a:t>2. WNT4  </a:t>
            </a:r>
            <a:r>
              <a:rPr lang="en-US" baseline="0" dirty="0" err="1">
                <a:sym typeface="Wingdings"/>
              </a:rPr>
              <a:t>adalah</a:t>
            </a:r>
            <a:r>
              <a:rPr lang="en-US" baseline="0" dirty="0">
                <a:sym typeface="Wingdings"/>
              </a:rPr>
              <a:t> gen </a:t>
            </a:r>
            <a:r>
              <a:rPr lang="en-US" baseline="0" dirty="0" err="1">
                <a:sym typeface="Wingdings"/>
              </a:rPr>
              <a:t>penentu</a:t>
            </a:r>
            <a:r>
              <a:rPr lang="en-US" baseline="0" dirty="0">
                <a:sym typeface="Wingdings"/>
              </a:rPr>
              <a:t> ovarium &amp; </a:t>
            </a:r>
            <a:r>
              <a:rPr lang="en-US" baseline="0" dirty="0" err="1">
                <a:sym typeface="Wingdings"/>
              </a:rPr>
              <a:t>mengatur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ekspresi</a:t>
            </a:r>
            <a:r>
              <a:rPr lang="en-US" baseline="0" dirty="0">
                <a:sym typeface="Wingdings"/>
              </a:rPr>
              <a:t> gen </a:t>
            </a:r>
            <a:r>
              <a:rPr lang="en-US" baseline="0" dirty="0" err="1">
                <a:sym typeface="Wingdings"/>
              </a:rPr>
              <a:t>lainnya</a:t>
            </a:r>
            <a:r>
              <a:rPr lang="en-US" baseline="0" dirty="0">
                <a:sym typeface="Wingdings"/>
              </a:rPr>
              <a:t> yang </a:t>
            </a:r>
            <a:r>
              <a:rPr lang="en-US" baseline="0" dirty="0" err="1">
                <a:sym typeface="Wingdings"/>
              </a:rPr>
              <a:t>berperan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dalam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diferensiasi</a:t>
            </a:r>
            <a:r>
              <a:rPr lang="en-US" baseline="0" dirty="0">
                <a:sym typeface="Wingdings"/>
              </a:rPr>
              <a:t> ovarium.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ym typeface="Wingding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>
                <a:sym typeface="Wingdings"/>
              </a:rPr>
              <a:t>alur</a:t>
            </a:r>
            <a:r>
              <a:rPr lang="en-US" baseline="0" dirty="0">
                <a:sym typeface="Wingdings"/>
              </a:rPr>
              <a:t>:  WNT 4 </a:t>
            </a:r>
            <a:r>
              <a:rPr lang="en-US" baseline="0" dirty="0" err="1">
                <a:sym typeface="Wingdings"/>
              </a:rPr>
              <a:t>meningkatkan</a:t>
            </a:r>
            <a:r>
              <a:rPr lang="en-US" baseline="0" dirty="0">
                <a:sym typeface="Wingdings"/>
              </a:rPr>
              <a:t> DAX1  </a:t>
            </a:r>
            <a:r>
              <a:rPr lang="en-US" baseline="0" dirty="0" err="1">
                <a:sym typeface="Wingdings"/>
              </a:rPr>
              <a:t>Duktus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paramesonefrikus</a:t>
            </a:r>
            <a:r>
              <a:rPr lang="en-US" baseline="0" dirty="0">
                <a:sym typeface="Wingdings"/>
              </a:rPr>
              <a:t> di </a:t>
            </a:r>
            <a:r>
              <a:rPr lang="en-US" baseline="0" dirty="0" err="1">
                <a:sym typeface="Wingdings"/>
              </a:rPr>
              <a:t>stimulasi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oleh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esterogen</a:t>
            </a:r>
            <a:r>
              <a:rPr lang="en-US" baseline="0" dirty="0">
                <a:sym typeface="Wingdings"/>
              </a:rPr>
              <a:t>  </a:t>
            </a:r>
            <a:r>
              <a:rPr lang="en-US" baseline="0" dirty="0" err="1">
                <a:sym typeface="Wingdings"/>
              </a:rPr>
              <a:t>terbentuk</a:t>
            </a:r>
            <a:r>
              <a:rPr lang="en-US" baseline="0" dirty="0">
                <a:sym typeface="Wingdings"/>
              </a:rPr>
              <a:t> 2 </a:t>
            </a:r>
            <a:r>
              <a:rPr lang="en-US" baseline="0" dirty="0" err="1">
                <a:sym typeface="Wingdings"/>
              </a:rPr>
              <a:t>bagian</a:t>
            </a:r>
            <a:r>
              <a:rPr lang="en-US" baseline="0" dirty="0">
                <a:sym typeface="Wingding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9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Keduanya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dilapisi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lapisan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mesenkim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membentuk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selubung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uterus,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miometrium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lapisan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peritoneumnya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perimetrium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5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Aliran</a:t>
            </a:r>
            <a:r>
              <a:rPr lang="en-US" baseline="0" dirty="0"/>
              <a:t> vena:</a:t>
            </a:r>
            <a:br>
              <a:rPr lang="en-US" baseline="0" dirty="0"/>
            </a:br>
            <a:r>
              <a:rPr lang="en-US" baseline="0" dirty="0" err="1"/>
              <a:t>bermuara</a:t>
            </a:r>
            <a:r>
              <a:rPr lang="en-US" baseline="0" dirty="0"/>
              <a:t> di plexus vena </a:t>
            </a:r>
            <a:r>
              <a:rPr lang="en-US" baseline="0" dirty="0" err="1"/>
              <a:t>uterin</a:t>
            </a:r>
            <a:r>
              <a:rPr lang="en-US" baseline="0" dirty="0"/>
              <a:t> yang </a:t>
            </a:r>
            <a:r>
              <a:rPr lang="en-US" baseline="0" dirty="0" err="1"/>
              <a:t>dibentuk</a:t>
            </a:r>
            <a:r>
              <a:rPr lang="en-US" baseline="0" dirty="0"/>
              <a:t> </a:t>
            </a:r>
            <a:r>
              <a:rPr lang="en-US" baseline="0" dirty="0" err="1"/>
              <a:t>pada</a:t>
            </a:r>
            <a:r>
              <a:rPr lang="en-US" baseline="0" dirty="0"/>
              <a:t> masing2 </a:t>
            </a:r>
            <a:r>
              <a:rPr lang="en-US" baseline="0" dirty="0" err="1"/>
              <a:t>sisi</a:t>
            </a:r>
            <a:r>
              <a:rPr lang="en-US" baseline="0" dirty="0"/>
              <a:t> uterus </a:t>
            </a:r>
            <a:r>
              <a:rPr lang="en-US" baseline="0" dirty="0" err="1"/>
              <a:t>dan</a:t>
            </a:r>
            <a:r>
              <a:rPr lang="en-US" baseline="0" dirty="0"/>
              <a:t> vagina </a:t>
            </a:r>
            <a:r>
              <a:rPr lang="en-US" baseline="0" dirty="0">
                <a:sym typeface="Wingdings"/>
              </a:rPr>
              <a:t> </a:t>
            </a:r>
            <a:r>
              <a:rPr lang="en-US" baseline="0" dirty="0" err="1">
                <a:sym typeface="Wingdings"/>
              </a:rPr>
              <a:t>kemudian</a:t>
            </a:r>
            <a:r>
              <a:rPr lang="en-US" baseline="0" dirty="0">
                <a:sym typeface="Wingdings"/>
              </a:rPr>
              <a:t> vena </a:t>
            </a:r>
            <a:r>
              <a:rPr lang="en-US" baseline="0" dirty="0" err="1">
                <a:sym typeface="Wingdings"/>
              </a:rPr>
              <a:t>ini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bermuara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ke</a:t>
            </a:r>
            <a:r>
              <a:rPr lang="en-US" baseline="0" dirty="0">
                <a:sym typeface="Wingdings"/>
              </a:rPr>
              <a:t> internal </a:t>
            </a:r>
            <a:r>
              <a:rPr lang="en-US" baseline="0" dirty="0" err="1">
                <a:sym typeface="Wingdings"/>
              </a:rPr>
              <a:t>illiac</a:t>
            </a:r>
            <a:r>
              <a:rPr lang="en-US" baseline="0" dirty="0">
                <a:sym typeface="Wingdings"/>
              </a:rPr>
              <a:t> veins.</a:t>
            </a:r>
          </a:p>
          <a:p>
            <a:endParaRPr lang="en-US" baseline="0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18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POIN 2: </a:t>
            </a:r>
            <a:r>
              <a:rPr lang="en-US" sz="1200" baseline="0" dirty="0"/>
              <a:t> </a:t>
            </a:r>
            <a:r>
              <a:rPr lang="en-US" sz="1200" baseline="0" dirty="0" err="1"/>
              <a:t>B</a:t>
            </a:r>
            <a:r>
              <a:rPr lang="en-US" dirty="0" err="1"/>
              <a:t>agian</a:t>
            </a:r>
            <a:r>
              <a:rPr lang="en-US" dirty="0"/>
              <a:t> paling </a:t>
            </a:r>
            <a:r>
              <a:rPr lang="en-US" dirty="0" err="1"/>
              <a:t>tebal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fundus,</a:t>
            </a:r>
            <a:r>
              <a:rPr lang="en-US" baseline="0" dirty="0"/>
              <a:t> 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paling tipis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serviks</a:t>
            </a:r>
            <a:r>
              <a:rPr lang="en-US" baseline="0" dirty="0"/>
              <a:t>.   </a:t>
            </a:r>
            <a:r>
              <a:rPr lang="en-US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              </a:t>
            </a:r>
            <a:r>
              <a:rPr lang="en-US" dirty="0" err="1"/>
              <a:t>Lapisan</a:t>
            </a:r>
            <a:r>
              <a:rPr lang="en-US" dirty="0"/>
              <a:t> </a:t>
            </a:r>
            <a:r>
              <a:rPr lang="en-US" dirty="0" err="1"/>
              <a:t>tengah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tebal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baseline="0" dirty="0"/>
              <a:t> : </a:t>
            </a:r>
            <a:r>
              <a:rPr lang="en-US" dirty="0" err="1"/>
              <a:t>sirkular</a:t>
            </a:r>
            <a:r>
              <a:rPr lang="en-US" dirty="0"/>
              <a:t>, </a:t>
            </a:r>
            <a:r>
              <a:rPr lang="en-US" dirty="0" err="1"/>
              <a:t>lapisan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longitudinal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oblik</a:t>
            </a:r>
            <a:r>
              <a:rPr lang="en-US" dirty="0"/>
              <a:t>. 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POIN</a:t>
            </a:r>
            <a:r>
              <a:rPr lang="en-US" sz="1200" baseline="0" dirty="0"/>
              <a:t> 3: </a:t>
            </a:r>
            <a:r>
              <a:rPr lang="en-US" sz="1200" dirty="0" err="1"/>
              <a:t>Terdiri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banyak</a:t>
            </a:r>
            <a:r>
              <a:rPr lang="en-US" sz="1200" dirty="0"/>
              <a:t> </a:t>
            </a:r>
            <a:r>
              <a:rPr lang="en-US" sz="1200" dirty="0" err="1"/>
              <a:t>serat-serat</a:t>
            </a:r>
            <a:r>
              <a:rPr lang="en-US" sz="1200" dirty="0"/>
              <a:t> </a:t>
            </a:r>
            <a:r>
              <a:rPr lang="en-US" sz="1200" dirty="0" err="1"/>
              <a:t>otot</a:t>
            </a:r>
            <a:r>
              <a:rPr lang="en-US" sz="1200" dirty="0"/>
              <a:t> polos </a:t>
            </a:r>
            <a:r>
              <a:rPr lang="en-US" sz="1200" dirty="0" err="1"/>
              <a:t>serta</a:t>
            </a:r>
            <a:r>
              <a:rPr lang="en-US" sz="1200" dirty="0"/>
              <a:t> </a:t>
            </a:r>
            <a:r>
              <a:rPr lang="en-US" sz="1200" dirty="0" err="1"/>
              <a:t>dipisahkan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pleksus</a:t>
            </a:r>
            <a:r>
              <a:rPr lang="en-US" sz="1200" dirty="0"/>
              <a:t> vena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limfatik</a:t>
            </a:r>
            <a:r>
              <a:rPr lang="en-US" sz="1200" dirty="0"/>
              <a:t> </a:t>
            </a:r>
            <a:r>
              <a:rPr lang="en-US" sz="1200" dirty="0" err="1"/>
              <a:t>oleh</a:t>
            </a:r>
            <a:r>
              <a:rPr lang="en-US" sz="1200" dirty="0"/>
              <a:t> Connective Tissue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21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Lapisan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substansi-substansi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. Endometrium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menerus</a:t>
            </a:r>
            <a:r>
              <a:rPr lang="en-US" dirty="0"/>
              <a:t> </a:t>
            </a:r>
            <a:r>
              <a:rPr lang="en-US" dirty="0" err="1"/>
              <a:t>sehubungan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respon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hormon</a:t>
            </a:r>
            <a:r>
              <a:rPr lang="en-US" dirty="0"/>
              <a:t>, stromal,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vaskular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agar uterus </a:t>
            </a:r>
            <a:r>
              <a:rPr lang="en-US" dirty="0" err="1"/>
              <a:t>siap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embrio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kehamilan</a:t>
            </a:r>
            <a:r>
              <a:rPr lang="en-US" dirty="0"/>
              <a:t>. </a:t>
            </a:r>
            <a:r>
              <a:rPr lang="en-US" dirty="0" err="1"/>
              <a:t>Rangsangan</a:t>
            </a:r>
            <a:r>
              <a:rPr lang="en-US" dirty="0"/>
              <a:t> estrogen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proliferasi</a:t>
            </a:r>
            <a:r>
              <a:rPr lang="en-US" dirty="0"/>
              <a:t> endometrium.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54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Menstruasi</a:t>
            </a:r>
            <a:r>
              <a:rPr lang="en-US" dirty="0"/>
              <a:t>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estrogen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progesteron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siklus</a:t>
            </a:r>
            <a:r>
              <a:rPr lang="en-US" dirty="0"/>
              <a:t> ovarium </a:t>
            </a:r>
            <a:r>
              <a:rPr lang="en-US" dirty="0" err="1"/>
              <a:t>bulanan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0D892-7419-DC42-B6AC-932F53AFD2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7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90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5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6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6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2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0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1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6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6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85BAD-B3C3-364F-9CC5-BF16D34E05C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0637F-B653-534E-B8F2-2B3372ED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d.com/doc/309964948/Gambar-Embriologi-Uterus" TargetMode="External"/><Relationship Id="rId7" Type="http://schemas.openxmlformats.org/officeDocument/2006/relationships/hyperlink" Target="http://repository.unimus.ac.id/1346/3/BAB%20II.pdf" TargetMode="External"/><Relationship Id="rId2" Type="http://schemas.openxmlformats.org/officeDocument/2006/relationships/hyperlink" Target="https://repository.unimal.ac.id/3180/1/EMBRIOLOGI%20S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prints.undip.ac.id/55473/3/Nabella_Jalinza_Liyanda_22010113120007_BAB_2.pdf" TargetMode="External"/><Relationship Id="rId5" Type="http://schemas.openxmlformats.org/officeDocument/2006/relationships/hyperlink" Target="http://repository.usu.ac.id/bitstream/handle/123456789/60911/Chapter%20II.pdf?sequence=4" TargetMode="External"/><Relationship Id="rId4" Type="http://schemas.openxmlformats.org/officeDocument/2006/relationships/hyperlink" Target="https://sinta.unud.ac.id/uploads/dokumen_dir/8672fa30cd8be71306cea9a9e05203e5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057" y="0"/>
            <a:ext cx="10083799" cy="374219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Embriologi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Anatomi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Histologi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5427" y="3742192"/>
            <a:ext cx="9144000" cy="1655762"/>
          </a:xfrm>
        </p:spPr>
        <p:txBody>
          <a:bodyPr/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Annisa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Waliyyam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1810211089</a:t>
            </a:r>
          </a:p>
        </p:txBody>
      </p:sp>
    </p:spTree>
    <p:extLst>
      <p:ext uri="{BB962C8B-B14F-4D97-AF65-F5344CB8AC3E}">
        <p14:creationId xmlns:p14="http://schemas.microsoft.com/office/powerpoint/2010/main" val="423582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F291D9-F8D8-D14D-B665-9B58C199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8255000" cy="619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BDC5BE-DC26-3E4A-92D7-073E9218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591" y="457200"/>
            <a:ext cx="4013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19687-3D11-AA4A-8625-181274FF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4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D058E3-590E-634B-80CD-CBB41ED13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01" y="315787"/>
            <a:ext cx="7783032" cy="62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56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UTERUS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Merupakan</a:t>
            </a:r>
            <a:r>
              <a:rPr lang="en-US" dirty="0"/>
              <a:t> organ yang </a:t>
            </a:r>
            <a:r>
              <a:rPr lang="en-US" dirty="0" err="1"/>
              <a:t>tebal</a:t>
            </a:r>
            <a:r>
              <a:rPr lang="en-US" dirty="0"/>
              <a:t>,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otot</a:t>
            </a:r>
            <a:r>
              <a:rPr lang="en-US" dirty="0"/>
              <a:t>, </a:t>
            </a:r>
            <a:r>
              <a:rPr lang="en-US" dirty="0" err="1"/>
              <a:t>berbentuk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Pir</a:t>
            </a:r>
            <a:r>
              <a:rPr lang="en-US" dirty="0"/>
              <a:t>.</a:t>
            </a:r>
          </a:p>
          <a:p>
            <a:r>
              <a:rPr lang="en-US" dirty="0" err="1"/>
              <a:t>Terletak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rongga</a:t>
            </a:r>
            <a:r>
              <a:rPr lang="en-US" dirty="0"/>
              <a:t> pelvis, </a:t>
            </a:r>
            <a:r>
              <a:rPr lang="en-US" dirty="0" err="1"/>
              <a:t>terletak</a:t>
            </a:r>
            <a:r>
              <a:rPr lang="en-US" dirty="0"/>
              <a:t> di anterior </a:t>
            </a:r>
            <a:r>
              <a:rPr lang="en-US" dirty="0" err="1"/>
              <a:t>rektum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posterosuperior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vesika</a:t>
            </a:r>
            <a:r>
              <a:rPr lang="en-US" dirty="0"/>
              <a:t> </a:t>
            </a:r>
            <a:r>
              <a:rPr lang="en-US" dirty="0" err="1"/>
              <a:t>urinaria</a:t>
            </a:r>
            <a:r>
              <a:rPr lang="en-US" dirty="0"/>
              <a:t>.</a:t>
            </a:r>
          </a:p>
          <a:p>
            <a:r>
              <a:rPr lang="en-US" dirty="0" err="1"/>
              <a:t>Sisi</a:t>
            </a:r>
            <a:r>
              <a:rPr lang="en-US" dirty="0"/>
              <a:t> uterus (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) </a:t>
            </a:r>
            <a:r>
              <a:rPr lang="en-US" dirty="0" err="1"/>
              <a:t>masing-masing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ovarium </a:t>
            </a:r>
            <a:r>
              <a:rPr lang="en-US" dirty="0" err="1"/>
              <a:t>dan</a:t>
            </a:r>
            <a:r>
              <a:rPr lang="en-US" dirty="0"/>
              <a:t> tuba uterine</a:t>
            </a:r>
          </a:p>
          <a:p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7cm, </a:t>
            </a:r>
            <a:r>
              <a:rPr lang="en-US" dirty="0" err="1"/>
              <a:t>lebar</a:t>
            </a:r>
            <a:r>
              <a:rPr lang="en-US" dirty="0"/>
              <a:t> 5cm, diameter 2.5cm </a:t>
            </a:r>
          </a:p>
        </p:txBody>
      </p:sp>
    </p:spTree>
    <p:extLst>
      <p:ext uri="{BB962C8B-B14F-4D97-AF65-F5344CB8AC3E}">
        <p14:creationId xmlns:p14="http://schemas.microsoft.com/office/powerpoint/2010/main" val="80936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44" y="921895"/>
            <a:ext cx="5693642" cy="5734511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Secara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anatomis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dibagi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menjadi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Fundus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	Fundus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merupakan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teratas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	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berbentuk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cembung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 	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Berbentuk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seperti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kubah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superior 	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terhadap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tuba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uterina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14350" indent="-514350" algn="just">
              <a:buFont typeface="+mj-lt"/>
              <a:buAutoNum type="arabicPeriod" startAt="2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Body Uterus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atau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Korpus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Body uterus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yang paling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besar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	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melebar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fundus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servik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514350" indent="-514350" algn="just">
              <a:buFont typeface="+mj-lt"/>
              <a:buAutoNum type="arabicPeriod" startAt="3"/>
            </a:pP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Ismus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Ismus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merupakan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uterus yang 	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sempit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86" y="577122"/>
            <a:ext cx="6071016" cy="57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3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29" y="-147009"/>
            <a:ext cx="11001028" cy="1543731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VASKULARISASI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29" y="839080"/>
            <a:ext cx="4654408" cy="4440290"/>
          </a:xfrm>
        </p:spPr>
        <p:txBody>
          <a:bodyPr>
            <a:normAutofit/>
          </a:bodyPr>
          <a:lstStyle/>
          <a:p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Pasokan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darah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untuk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</a:p>
          <a:p>
            <a:pPr marL="0" indent="0" algn="just">
              <a:buNone/>
            </a:pP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sangat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penting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untuk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pertumbuhan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kembali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stratum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fungsional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endometrium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setelah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menstruasi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implatasi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perkembangan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plasenta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Inervasi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oleh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saraf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simpatis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parasimpatis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pleksus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pelvis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hipogastrika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37" y="365125"/>
            <a:ext cx="7333863" cy="4402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2" y="4661755"/>
            <a:ext cx="5743228" cy="1938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7" y="4661755"/>
            <a:ext cx="5599486" cy="15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3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128" y="26347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charset="0"/>
                <a:ea typeface="Times New Roman" charset="0"/>
                <a:cs typeface="Times New Roman" charset="0"/>
              </a:rPr>
              <a:t>HISTOLOGI</a:t>
            </a:r>
          </a:p>
        </p:txBody>
      </p:sp>
    </p:spTree>
    <p:extLst>
      <p:ext uri="{BB962C8B-B14F-4D97-AF65-F5344CB8AC3E}">
        <p14:creationId xmlns:p14="http://schemas.microsoft.com/office/powerpoint/2010/main" val="886883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22F29A-6611-BB46-9A7D-9F92EE759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32" y="457200"/>
            <a:ext cx="1092573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6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LAPISAN JARINGAN UTERUS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6354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1321356"/>
            <a:ext cx="367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Berdasarkan</a:t>
            </a:r>
            <a:r>
              <a:rPr lang="en-US" dirty="0"/>
              <a:t> </a:t>
            </a:r>
            <a:r>
              <a:rPr lang="en-US" dirty="0" err="1"/>
              <a:t>histologi</a:t>
            </a:r>
            <a:r>
              <a:rPr lang="en-US" dirty="0"/>
              <a:t> junquiera,2013</a:t>
            </a:r>
          </a:p>
        </p:txBody>
      </p:sp>
    </p:spTree>
    <p:extLst>
      <p:ext uri="{BB962C8B-B14F-4D97-AF65-F5344CB8AC3E}">
        <p14:creationId xmlns:p14="http://schemas.microsoft.com/office/powerpoint/2010/main" val="2103618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9"/>
            <a:ext cx="5215335" cy="6742348"/>
          </a:xfrm>
        </p:spPr>
      </p:pic>
      <p:sp>
        <p:nvSpPr>
          <p:cNvPr id="5" name="Frame 4"/>
          <p:cNvSpPr/>
          <p:nvPr/>
        </p:nvSpPr>
        <p:spPr>
          <a:xfrm>
            <a:off x="3221380" y="5886583"/>
            <a:ext cx="1171005" cy="383587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3221380" y="2559704"/>
            <a:ext cx="1171005" cy="383587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009107" y="1861456"/>
            <a:ext cx="1595549" cy="340369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7315" y="1909437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PERIMETRIUM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7315" y="2665164"/>
            <a:ext cx="59980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ini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merupakan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terluar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uterus.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Perimetrium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terdiri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Connective Tissue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memiliki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jumlah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serosa yang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banyak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dilapisi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oleh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mesotelium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Perimetrium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tersusun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oleh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epitel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skuamous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sederhana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682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914" y="2774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EMBRIOLOGI</a:t>
            </a:r>
          </a:p>
        </p:txBody>
      </p:sp>
    </p:spTree>
    <p:extLst>
      <p:ext uri="{BB962C8B-B14F-4D97-AF65-F5344CB8AC3E}">
        <p14:creationId xmlns:p14="http://schemas.microsoft.com/office/powerpoint/2010/main" val="34411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9"/>
            <a:ext cx="5215335" cy="6742348"/>
          </a:xfrm>
        </p:spPr>
      </p:pic>
      <p:sp>
        <p:nvSpPr>
          <p:cNvPr id="5" name="Frame 4"/>
          <p:cNvSpPr/>
          <p:nvPr/>
        </p:nvSpPr>
        <p:spPr>
          <a:xfrm>
            <a:off x="3221380" y="5886583"/>
            <a:ext cx="1171005" cy="383587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3221380" y="2559704"/>
            <a:ext cx="1171005" cy="383587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009107" y="1861456"/>
            <a:ext cx="1595549" cy="340369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5335" y="260251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MIOMETRIUM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7700" y="1068738"/>
            <a:ext cx="64821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.AppleSystemUIFont" charset="-120"/>
              <a:buChar char="-"/>
            </a:pP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Miometrium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terdiri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berkas-berkas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serat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otot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polos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&amp;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mengandung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banyak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pembuluh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darah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342900" indent="-342900" algn="just">
              <a:buFont typeface=".AppleSystemUIFont" charset="-120"/>
              <a:buChar char="-"/>
            </a:pP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Membentuk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3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berbatas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tidak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tegas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paling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tebal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 uterus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342900" indent="-342900" algn="just">
              <a:buFont typeface=".AppleSystemUIFont" charset="-120"/>
              <a:buChar char="-"/>
            </a:pP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Miometrium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akan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mengalami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pertumbuhan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pesat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masa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kehamilan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berupa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peningkatan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jumlah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sel-sel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otot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polos,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sel-sel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otot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polos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akan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mensintesis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kolagen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hipertrofi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sel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peningkatan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produksi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kolagen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oleh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sel-sel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otot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berfungsi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untuk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meningkatkan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kekuatan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dinding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uterin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342900" indent="-342900" algn="just">
              <a:buFont typeface=".AppleSystemUIFont" charset="-120"/>
              <a:buChar char="-"/>
            </a:pP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Pasca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melahirkan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terjadi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apoptosis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sel-sel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otot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polos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dengan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penghancuran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kolagen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tidak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dibutuhkan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kembali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dengan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ukuran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normalnya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37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9"/>
            <a:ext cx="5215335" cy="6742348"/>
          </a:xfrm>
        </p:spPr>
      </p:pic>
      <p:sp>
        <p:nvSpPr>
          <p:cNvPr id="5" name="Frame 4"/>
          <p:cNvSpPr/>
          <p:nvPr/>
        </p:nvSpPr>
        <p:spPr>
          <a:xfrm>
            <a:off x="3221380" y="5886583"/>
            <a:ext cx="1171005" cy="383587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3221380" y="2559704"/>
            <a:ext cx="1171005" cy="383587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009107" y="1861456"/>
            <a:ext cx="1595549" cy="340369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5815" y="439865"/>
            <a:ext cx="3262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ENDOMETRIUM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5815" y="1376523"/>
            <a:ext cx="5801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dalam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disebut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endometrium,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memiliki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vaskularisasi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tinggi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memiliki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2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457200" indent="-457200" algn="just">
              <a:buAutoNum type="arabicPeriod"/>
            </a:pP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paling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dalam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tersusun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atas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epitel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selapis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columnar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bersilia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sel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sekretorik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terletak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lumen</a:t>
            </a:r>
          </a:p>
          <a:p>
            <a:pPr marL="457200" indent="-457200" algn="just">
              <a:buFontTx/>
              <a:buAutoNum type="arabicPeriod"/>
            </a:pP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stroma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merupakan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sangat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tebal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lamina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propria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jaringan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ikat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areolar),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untuk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membentuk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banyak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kelenjar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uterus (gld.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uterinae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). </a:t>
            </a:r>
          </a:p>
        </p:txBody>
      </p:sp>
    </p:spTree>
    <p:extLst>
      <p:ext uri="{BB962C8B-B14F-4D97-AF65-F5344CB8AC3E}">
        <p14:creationId xmlns:p14="http://schemas.microsoft.com/office/powerpoint/2010/main" val="2841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2 Zona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200" b="1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latin typeface="Times New Roman" charset="0"/>
                <a:ea typeface="Times New Roman" charset="0"/>
                <a:cs typeface="Times New Roman" charset="0"/>
              </a:rPr>
              <a:t>fungsional</a:t>
            </a:r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tebal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endometrium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akan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luruh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menstruasi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algn="just"/>
            <a:r>
              <a:rPr lang="en-US" sz="3200" b="1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 basal </a:t>
            </a:r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paling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dalam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berdekatan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dengan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miometrium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ini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berperan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sebagai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bahan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regenerasi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fungsional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serta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akan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tetap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bertahan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menstruasi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7425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45" y="297692"/>
            <a:ext cx="6492306" cy="6300982"/>
          </a:xfrm>
        </p:spPr>
      </p:pic>
    </p:spTree>
    <p:extLst>
      <p:ext uri="{BB962C8B-B14F-4D97-AF65-F5344CB8AC3E}">
        <p14:creationId xmlns:p14="http://schemas.microsoft.com/office/powerpoint/2010/main" val="77831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41" y="944779"/>
            <a:ext cx="10493908" cy="4907381"/>
          </a:xfrm>
        </p:spPr>
      </p:pic>
    </p:spTree>
    <p:extLst>
      <p:ext uri="{BB962C8B-B14F-4D97-AF65-F5344CB8AC3E}">
        <p14:creationId xmlns:p14="http://schemas.microsoft.com/office/powerpoint/2010/main" val="1475548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Perubahan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Struktur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Histologi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Masa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Perubahan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Fisiologis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811677"/>
              </p:ext>
            </p:extLst>
          </p:nvPr>
        </p:nvGraphicFramePr>
        <p:xfrm>
          <a:off x="2306781" y="2753878"/>
          <a:ext cx="7502236" cy="332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1914344"/>
            <a:ext cx="5396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Perubahan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fisiologis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mempengaruhi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struktur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histologi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yaitu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sebagai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berikut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78683" y="634538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Junquiera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2013)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02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Masa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Pubertas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Puncak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awal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pubertas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menstruasi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terjadi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umur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11-16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tahun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 Estrogen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progesteron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mempengaruhi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untuk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mengalami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siklus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bulanan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Siklus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melalui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beberapa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tahap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yaitu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proliferasi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 uterus,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perubahan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sekretoris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deskuamasi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 yang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dikenal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dengan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menstruasi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73960" y="631190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Junquiera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1231934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Proliferasi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Estrogen)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Berlangsung</a:t>
            </a:r>
            <a:r>
              <a:rPr lang="en-US" dirty="0"/>
              <a:t> 8-10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menstrual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Sebagian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besar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telah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terdeskuamasi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menstrual yang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berakhir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dengan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hanya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selapis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tipis stroma endometrium yang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tertinggal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Estrogen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akan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merangsang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regenerasi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lapisan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fungsional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telah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hilang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menstrual.</a:t>
            </a:r>
          </a:p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Sel-sel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bagian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basal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akan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berproliferasi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bermigrasi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serta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membentuk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epitel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baru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epitelisasi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yaitu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epitel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permukaan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kolumnar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sederhana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73959" y="631190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Junquiera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132775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2.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Sekrektorik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Luteal)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Dimulai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saat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ovulasi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berakhir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sekitar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14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hari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Endometrium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mencapai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ketebalan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maksimal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yaitu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sebesar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5-6 mm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oleh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karena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pelepasan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edema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stroma.</a:t>
            </a:r>
          </a:p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Progesteron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disekresikan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oleh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korpus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luteum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merangsang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epitel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dari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kelenjar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uterus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mensekresikan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mengumpulkan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glikogen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mendilatasikan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lumen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grandula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membuat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kelenjar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bergulung-gulung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Dan estrogen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menyebabkan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proliferasi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sel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tambahan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endometrium.</a:t>
            </a:r>
          </a:p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ini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bertujuan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untuk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menyiapkan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cadangan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nutrien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menciptakan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kondisi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yang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cocok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untuk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implantasi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ovum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apabila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terjadi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fertilisasi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13926" y="63119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Junquiera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757465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Fase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Menstrual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Kadar </a:t>
            </a:r>
            <a:r>
              <a:rPr lang="en-US" dirty="0" err="1"/>
              <a:t>korpus</a:t>
            </a:r>
            <a:r>
              <a:rPr lang="en-US" dirty="0"/>
              <a:t> luteum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 </a:t>
            </a:r>
            <a:r>
              <a:rPr lang="en-US" dirty="0" err="1"/>
              <a:t>sehinggakadar</a:t>
            </a:r>
            <a:r>
              <a:rPr lang="en-US" dirty="0"/>
              <a:t> estrogen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progesteron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.</a:t>
            </a:r>
          </a:p>
          <a:p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spasme</a:t>
            </a:r>
            <a:r>
              <a:rPr lang="en-US" dirty="0"/>
              <a:t> </a:t>
            </a:r>
            <a:r>
              <a:rPr lang="en-US" dirty="0" err="1"/>
              <a:t>otot</a:t>
            </a:r>
            <a:r>
              <a:rPr lang="en-US" dirty="0"/>
              <a:t>,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zat</a:t>
            </a:r>
            <a:r>
              <a:rPr lang="en-US" dirty="0"/>
              <a:t> </a:t>
            </a:r>
            <a:r>
              <a:rPr lang="en-US" dirty="0" err="1"/>
              <a:t>nutrien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endometrium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hilangnya</a:t>
            </a:r>
            <a:r>
              <a:rPr lang="en-US" dirty="0"/>
              <a:t> </a:t>
            </a:r>
            <a:r>
              <a:rPr lang="en-US" dirty="0" err="1"/>
              <a:t>rangsangan</a:t>
            </a:r>
            <a:r>
              <a:rPr lang="en-US" dirty="0"/>
              <a:t> hormonal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memulai</a:t>
            </a:r>
            <a:r>
              <a:rPr lang="en-US" dirty="0"/>
              <a:t> proses </a:t>
            </a:r>
            <a:r>
              <a:rPr lang="en-US" dirty="0" err="1"/>
              <a:t>nekrosis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endometrium </a:t>
            </a:r>
            <a:r>
              <a:rPr lang="en-US" dirty="0" err="1"/>
              <a:t>khususnya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endParaRPr lang="en-US" dirty="0"/>
          </a:p>
          <a:p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menstrual, endometrium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lapisan</a:t>
            </a:r>
            <a:r>
              <a:rPr lang="en-US" dirty="0"/>
              <a:t> yang tipis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epitelisasi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bersiap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memulai</a:t>
            </a:r>
            <a:r>
              <a:rPr lang="en-US" dirty="0"/>
              <a:t> </a:t>
            </a:r>
            <a:r>
              <a:rPr lang="en-US" dirty="0" err="1"/>
              <a:t>siklus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04687" y="631190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Junquiera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28256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896483"/>
              </p:ext>
            </p:extLst>
          </p:nvPr>
        </p:nvGraphicFramePr>
        <p:xfrm>
          <a:off x="537028" y="449943"/>
          <a:ext cx="11092543" cy="594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4550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Referensi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embriologi</a:t>
            </a:r>
            <a:endParaRPr lang="en-US" dirty="0">
              <a:hlinkClick r:id="rId2" invalidUrl="https://repository.unimal.ac.id/3180/1/EMBRIOLOGI SG.pdf"/>
            </a:endParaRPr>
          </a:p>
          <a:p>
            <a:r>
              <a:rPr lang="en-US" dirty="0">
                <a:hlinkClick r:id="rId2" invalidUrl="https://repository.unimal.ac.id/3180/1/EMBRIOLOGI SG.pdf"/>
              </a:rPr>
              <a:t>https://repository.unimal.ac.id/3180/1/EMBRIOLOGI%20SG.pdf</a:t>
            </a:r>
            <a:endParaRPr lang="en-US" dirty="0"/>
          </a:p>
          <a:p>
            <a:r>
              <a:rPr lang="en-US" dirty="0">
                <a:hlinkClick r:id="rId3"/>
              </a:rPr>
              <a:t>https://www.scribd.com/doc/309964948/Gambar-Embriologi-Uterus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anatomi</a:t>
            </a:r>
            <a:r>
              <a:rPr lang="en-US" dirty="0"/>
              <a:t> &amp; </a:t>
            </a:r>
            <a:r>
              <a:rPr lang="en-US" dirty="0" err="1"/>
              <a:t>histologi</a:t>
            </a:r>
            <a:r>
              <a:rPr lang="en-US" dirty="0"/>
              <a:t> </a:t>
            </a:r>
          </a:p>
          <a:p>
            <a:r>
              <a:rPr lang="en-US" dirty="0"/>
              <a:t>junquiera,2013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https://sinta.unud.ac.id/uploads/dokumen_dir/8672fa30cd8be71306cea9a9e05203e5.pdf</a:t>
            </a:r>
            <a:endParaRPr lang="en-US" dirty="0"/>
          </a:p>
          <a:p>
            <a:r>
              <a:rPr lang="en-US" dirty="0">
                <a:hlinkClick r:id="rId5" invalidUrl="http://repository.usu.ac.id/bitstream/handle/123456789/60911/Chapter II.pdf?sequence=4"/>
              </a:rPr>
              <a:t>http://repository.usu.ac.id/bitstream/handle/123456789/60911/Chapter%20II.pdf?sequence=4</a:t>
            </a:r>
            <a:endParaRPr lang="en-US" dirty="0"/>
          </a:p>
          <a:p>
            <a:r>
              <a:rPr lang="en-US" dirty="0">
                <a:hlinkClick r:id="rId6"/>
              </a:rPr>
              <a:t>http://eprints.undip.ac.id/55473/3/Nabella_Jalinza_Liyanda_22010113120007_BAB_2.pdf</a:t>
            </a:r>
            <a:endParaRPr lang="en-US" dirty="0"/>
          </a:p>
          <a:p>
            <a:r>
              <a:rPr lang="en-US" dirty="0">
                <a:hlinkClick r:id="rId7" invalidUrl="http://repository.unimus.ac.id/1346/3/BAB II.pdf"/>
              </a:rPr>
              <a:t>http://repository.unimus.ac.id/1346/3/BAB%20II.pdf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7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Ductus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Genitalis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61114" cy="4351338"/>
          </a:xfrm>
        </p:spPr>
        <p:txBody>
          <a:bodyPr/>
          <a:lstStyle/>
          <a:p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mulanya</a:t>
            </a:r>
            <a:r>
              <a:rPr lang="en-US" dirty="0"/>
              <a:t>, </a:t>
            </a:r>
            <a:r>
              <a:rPr lang="en-US" dirty="0" err="1"/>
              <a:t>mudigah</a:t>
            </a:r>
            <a:r>
              <a:rPr lang="en-US" dirty="0"/>
              <a:t> </a:t>
            </a: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pasang</a:t>
            </a:r>
            <a:r>
              <a:rPr lang="en-US" dirty="0"/>
              <a:t> </a:t>
            </a:r>
            <a:r>
              <a:rPr lang="en-US" dirty="0" err="1"/>
              <a:t>duktus</a:t>
            </a:r>
            <a:r>
              <a:rPr lang="en-US" dirty="0"/>
              <a:t> </a:t>
            </a:r>
            <a:r>
              <a:rPr lang="en-US" dirty="0" err="1"/>
              <a:t>genitalis</a:t>
            </a:r>
            <a:r>
              <a:rPr lang="en-US" dirty="0"/>
              <a:t>; </a:t>
            </a:r>
          </a:p>
          <a:p>
            <a:pPr marL="514350" indent="-514350">
              <a:buAutoNum type="arabicPeriod"/>
            </a:pPr>
            <a:r>
              <a:rPr lang="en-US" dirty="0" err="1"/>
              <a:t>duktus</a:t>
            </a:r>
            <a:r>
              <a:rPr lang="en-US" dirty="0"/>
              <a:t> </a:t>
            </a:r>
            <a:r>
              <a:rPr lang="en-US" dirty="0" err="1"/>
              <a:t>mesonefrikus</a:t>
            </a:r>
            <a:r>
              <a:rPr lang="en-US" dirty="0"/>
              <a:t> (</a:t>
            </a:r>
            <a:r>
              <a:rPr lang="en-US" dirty="0" err="1"/>
              <a:t>wolffii</a:t>
            </a:r>
            <a:r>
              <a:rPr lang="en-US" dirty="0"/>
              <a:t>) </a:t>
            </a:r>
          </a:p>
          <a:p>
            <a:pPr marL="514350" indent="-514350">
              <a:buAutoNum type="arabicPeriod"/>
            </a:pPr>
            <a:r>
              <a:rPr lang="en-US" dirty="0" err="1"/>
              <a:t>duktus</a:t>
            </a:r>
            <a:r>
              <a:rPr lang="en-US" dirty="0"/>
              <a:t> </a:t>
            </a:r>
            <a:r>
              <a:rPr lang="en-US" dirty="0" err="1"/>
              <a:t>paramesonefrikus</a:t>
            </a:r>
            <a:r>
              <a:rPr lang="en-US" dirty="0"/>
              <a:t> (</a:t>
            </a:r>
            <a:r>
              <a:rPr lang="en-US" dirty="0" err="1"/>
              <a:t>mueller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1690688"/>
            <a:ext cx="6371771" cy="42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Regulasi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Molekular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Perkembangan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en-US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Duktus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Genitalis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504508"/>
            <a:ext cx="10464800" cy="2616200"/>
          </a:xfrm>
        </p:spPr>
      </p:pic>
    </p:spTree>
    <p:extLst>
      <p:ext uri="{BB962C8B-B14F-4D97-AF65-F5344CB8AC3E}">
        <p14:creationId xmlns:p14="http://schemas.microsoft.com/office/powerpoint/2010/main" val="122888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b="1" dirty="0" err="1"/>
              <a:t>pembentukan</a:t>
            </a:r>
            <a:r>
              <a:rPr lang="en-US" b="1" dirty="0"/>
              <a:t> </a:t>
            </a:r>
            <a:r>
              <a:rPr lang="en-US" b="1" dirty="0" err="1"/>
              <a:t>duktus</a:t>
            </a:r>
            <a:r>
              <a:rPr lang="en-US" b="1" dirty="0"/>
              <a:t> </a:t>
            </a:r>
            <a:r>
              <a:rPr lang="en-US" b="1" dirty="0" err="1"/>
              <a:t>genitalis</a:t>
            </a:r>
            <a:r>
              <a:rPr lang="en-US" b="1" dirty="0"/>
              <a:t> </a:t>
            </a:r>
            <a:r>
              <a:rPr lang="en-US" b="1" dirty="0" err="1"/>
              <a:t>wanita</a:t>
            </a:r>
            <a:r>
              <a:rPr lang="en-US" dirty="0"/>
              <a:t>, </a:t>
            </a:r>
            <a:r>
              <a:rPr lang="en-US" dirty="0" err="1"/>
              <a:t>bagian</a:t>
            </a:r>
            <a:r>
              <a:rPr lang="en-US" dirty="0"/>
              <a:t> yang </a:t>
            </a:r>
            <a:r>
              <a:rPr lang="en-US" dirty="0" err="1"/>
              <a:t>berkembang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duktus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b="1" dirty="0" err="1"/>
              <a:t>duktus</a:t>
            </a:r>
            <a:r>
              <a:rPr lang="en-US" b="1" dirty="0"/>
              <a:t> </a:t>
            </a:r>
            <a:r>
              <a:rPr lang="en-US" b="1" dirty="0" err="1"/>
              <a:t>paramesonefros</a:t>
            </a:r>
            <a:r>
              <a:rPr lang="en-US" dirty="0"/>
              <a:t>, </a:t>
            </a: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duktus</a:t>
            </a:r>
            <a:r>
              <a:rPr lang="en-US" dirty="0"/>
              <a:t> </a:t>
            </a:r>
            <a:r>
              <a:rPr lang="en-US" dirty="0" err="1"/>
              <a:t>mesonefros</a:t>
            </a:r>
            <a:r>
              <a:rPr lang="en-US" dirty="0"/>
              <a:t> </a:t>
            </a:r>
            <a:r>
              <a:rPr lang="en-US" dirty="0" err="1"/>
              <a:t>akan</a:t>
            </a:r>
            <a:r>
              <a:rPr lang="en-US" dirty="0"/>
              <a:t>  </a:t>
            </a:r>
            <a:r>
              <a:rPr lang="en-US" dirty="0" err="1"/>
              <a:t>menghilang</a:t>
            </a:r>
            <a:r>
              <a:rPr lang="en-US" dirty="0"/>
              <a:t>.</a:t>
            </a:r>
          </a:p>
          <a:p>
            <a:r>
              <a:rPr lang="en-US" dirty="0" err="1"/>
              <a:t>Mula-mula</a:t>
            </a:r>
            <a:r>
              <a:rPr lang="en-US" dirty="0"/>
              <a:t>,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dikenali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di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duktus</a:t>
            </a:r>
            <a:r>
              <a:rPr lang="en-US" dirty="0"/>
              <a:t>: </a:t>
            </a:r>
          </a:p>
          <a:p>
            <a:pPr marL="514350" indent="-514350">
              <a:buAutoNum type="arabicParenBoth"/>
            </a:pP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ventrikal</a:t>
            </a:r>
            <a:r>
              <a:rPr lang="en-US" dirty="0"/>
              <a:t> </a:t>
            </a:r>
            <a:r>
              <a:rPr lang="en-US" dirty="0" err="1"/>
              <a:t>kranial</a:t>
            </a:r>
            <a:r>
              <a:rPr lang="en-US" dirty="0"/>
              <a:t> yang </a:t>
            </a:r>
            <a:r>
              <a:rPr lang="en-US" dirty="0" err="1"/>
              <a:t>membuka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rongga</a:t>
            </a:r>
            <a:r>
              <a:rPr lang="en-US" dirty="0"/>
              <a:t> abdomen, </a:t>
            </a:r>
          </a:p>
          <a:p>
            <a:pPr marL="514350" indent="-514350">
              <a:buAutoNum type="arabicParenBoth"/>
            </a:pPr>
            <a:r>
              <a:rPr lang="en-US" dirty="0" err="1"/>
              <a:t>bagian</a:t>
            </a:r>
            <a:r>
              <a:rPr lang="en-US" dirty="0"/>
              <a:t> horizontal yang </a:t>
            </a:r>
            <a:r>
              <a:rPr lang="en-US" dirty="0" err="1"/>
              <a:t>menyilang</a:t>
            </a:r>
            <a:r>
              <a:rPr lang="en-US" dirty="0"/>
              <a:t> </a:t>
            </a:r>
            <a:r>
              <a:rPr lang="en-US" dirty="0" err="1"/>
              <a:t>duktus</a:t>
            </a:r>
            <a:r>
              <a:rPr lang="en-US" dirty="0"/>
              <a:t> </a:t>
            </a:r>
            <a:r>
              <a:rPr lang="en-US" dirty="0" err="1"/>
              <a:t>mesonfrikus</a:t>
            </a:r>
            <a:endParaRPr lang="en-US" dirty="0"/>
          </a:p>
          <a:p>
            <a:pPr marL="514350" indent="-514350">
              <a:buAutoNum type="arabicParenBoth"/>
            </a:pP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vertikal</a:t>
            </a:r>
            <a:r>
              <a:rPr lang="en-US" dirty="0"/>
              <a:t> </a:t>
            </a:r>
            <a:r>
              <a:rPr lang="en-US" dirty="0" err="1"/>
              <a:t>kaudal</a:t>
            </a:r>
            <a:r>
              <a:rPr lang="en-US" dirty="0"/>
              <a:t> yang </a:t>
            </a:r>
            <a:r>
              <a:rPr lang="en-US" dirty="0" err="1"/>
              <a:t>menyatu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pasangannya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yang </a:t>
            </a:r>
            <a:r>
              <a:rPr lang="en-US" dirty="0" err="1"/>
              <a:t>berlawanan</a:t>
            </a:r>
            <a:r>
              <a:rPr lang="en-US" dirty="0"/>
              <a:t>. 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Ductus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Genitalis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pada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Wanita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521316"/>
            <a:ext cx="7952014" cy="5854036"/>
          </a:xfrm>
        </p:spPr>
      </p:pic>
    </p:spTree>
    <p:extLst>
      <p:ext uri="{BB962C8B-B14F-4D97-AF65-F5344CB8AC3E}">
        <p14:creationId xmlns:p14="http://schemas.microsoft.com/office/powerpoint/2010/main" val="136046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233"/>
            <a:ext cx="5023757" cy="4351338"/>
          </a:xfrm>
        </p:spPr>
        <p:txBody>
          <a:bodyPr/>
          <a:lstStyle/>
          <a:p>
            <a:r>
              <a:rPr lang="en-US" dirty="0"/>
              <a:t>Tuba </a:t>
            </a:r>
            <a:r>
              <a:rPr lang="en-US" dirty="0" err="1"/>
              <a:t>uterina</a:t>
            </a:r>
            <a:r>
              <a:rPr lang="en-US" dirty="0"/>
              <a:t> </a:t>
            </a:r>
            <a:r>
              <a:rPr lang="en-US" dirty="0" err="1"/>
              <a:t>terbentuk</a:t>
            </a:r>
            <a:r>
              <a:rPr lang="en-US" dirty="0"/>
              <a:t> </a:t>
            </a:r>
            <a:r>
              <a:rPr lang="en-US" dirty="0" err="1"/>
              <a:t>dari</a:t>
            </a:r>
            <a:r>
              <a:rPr lang="en-US" dirty="0"/>
              <a:t> </a:t>
            </a:r>
            <a:r>
              <a:rPr lang="en-US" dirty="0" err="1"/>
              <a:t>bagian</a:t>
            </a:r>
            <a:r>
              <a:rPr lang="en-US" dirty="0"/>
              <a:t> </a:t>
            </a:r>
            <a:r>
              <a:rPr lang="en-US" dirty="0" err="1"/>
              <a:t>kranial</a:t>
            </a:r>
            <a:r>
              <a:rPr lang="en-US" dirty="0"/>
              <a:t>    </a:t>
            </a:r>
            <a:r>
              <a:rPr lang="en-US" dirty="0" err="1"/>
              <a:t>duktus</a:t>
            </a:r>
            <a:r>
              <a:rPr lang="en-US" dirty="0"/>
              <a:t> </a:t>
            </a:r>
            <a:r>
              <a:rPr lang="en-US" dirty="0" err="1"/>
              <a:t>paramesonefros</a:t>
            </a:r>
            <a:r>
              <a:rPr lang="en-US" dirty="0"/>
              <a:t>.</a:t>
            </a:r>
          </a:p>
          <a:p>
            <a:r>
              <a:rPr lang="en-US" dirty="0" err="1"/>
              <a:t>bagian</a:t>
            </a:r>
            <a:r>
              <a:rPr lang="en-US" dirty="0"/>
              <a:t> </a:t>
            </a:r>
            <a:r>
              <a:rPr lang="en-US" dirty="0" err="1"/>
              <a:t>kaudalnya</a:t>
            </a:r>
            <a:r>
              <a:rPr lang="en-US" dirty="0"/>
              <a:t> </a:t>
            </a:r>
            <a:r>
              <a:rPr lang="en-US" dirty="0" err="1"/>
              <a:t>nya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bertemu</a:t>
            </a:r>
            <a:r>
              <a:rPr lang="en-US" dirty="0"/>
              <a:t> </a:t>
            </a:r>
            <a:r>
              <a:rPr lang="en-US" dirty="0" err="1"/>
              <a:t>dgn</a:t>
            </a:r>
            <a:r>
              <a:rPr lang="en-US" dirty="0"/>
              <a:t> </a:t>
            </a:r>
            <a:r>
              <a:rPr lang="en-US" dirty="0" err="1"/>
              <a:t>duktus</a:t>
            </a:r>
            <a:r>
              <a:rPr lang="en-US" dirty="0"/>
              <a:t> </a:t>
            </a:r>
            <a:r>
              <a:rPr lang="en-US" dirty="0" err="1"/>
              <a:t>paramesonefros</a:t>
            </a:r>
            <a:r>
              <a:rPr lang="en-US" dirty="0"/>
              <a:t> lain </a:t>
            </a:r>
            <a:r>
              <a:rPr lang="en-US" dirty="0" err="1"/>
              <a:t>dari</a:t>
            </a:r>
            <a:r>
              <a:rPr lang="en-US" dirty="0"/>
              <a:t> </a:t>
            </a:r>
            <a:r>
              <a:rPr lang="en-US" dirty="0" err="1"/>
              <a:t>sisi</a:t>
            </a:r>
            <a:r>
              <a:rPr lang="en-US" dirty="0"/>
              <a:t> ipsilateral,  </a:t>
            </a:r>
            <a:r>
              <a:rPr lang="en-US" dirty="0" err="1"/>
              <a:t>menyatu</a:t>
            </a:r>
            <a:r>
              <a:rPr lang="en-US" dirty="0"/>
              <a:t> 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penebalan-penebalan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terbentuklah</a:t>
            </a:r>
            <a:r>
              <a:rPr lang="en-US" dirty="0"/>
              <a:t> </a:t>
            </a:r>
            <a:r>
              <a:rPr lang="en-US" dirty="0" err="1"/>
              <a:t>korpus</a:t>
            </a:r>
            <a:r>
              <a:rPr lang="en-US" dirty="0"/>
              <a:t> uteri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serviks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3192" r="2267" b="3721"/>
          <a:stretch/>
        </p:blipFill>
        <p:spPr>
          <a:xfrm>
            <a:off x="5023757" y="1815033"/>
            <a:ext cx="677731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7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107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ANATOMI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1" y="0"/>
            <a:ext cx="6395316" cy="6858000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4446024" y="3747541"/>
            <a:ext cx="905466" cy="344240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77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1018</Words>
  <Application>Microsoft Macintosh PowerPoint</Application>
  <PresentationFormat>Widescreen</PresentationFormat>
  <Paragraphs>124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.AppleSystemUIFont</vt:lpstr>
      <vt:lpstr>Arial</vt:lpstr>
      <vt:lpstr>Calibri</vt:lpstr>
      <vt:lpstr>Calibri Light</vt:lpstr>
      <vt:lpstr>Times New Roman</vt:lpstr>
      <vt:lpstr>Office Theme</vt:lpstr>
      <vt:lpstr>Embriologi, Anatomi, Histologi</vt:lpstr>
      <vt:lpstr>EMBRIOLOGI</vt:lpstr>
      <vt:lpstr>PowerPoint Presentation</vt:lpstr>
      <vt:lpstr>Ductus Genitalis</vt:lpstr>
      <vt:lpstr>Regulasi Molekular Perkembangan  Duktus Genitalis</vt:lpstr>
      <vt:lpstr>Ductus Genitalis pada Wanita</vt:lpstr>
      <vt:lpstr>PowerPoint Presentation</vt:lpstr>
      <vt:lpstr>PowerPoint Presentation</vt:lpstr>
      <vt:lpstr>ANATOMI</vt:lpstr>
      <vt:lpstr>PowerPoint Presentation</vt:lpstr>
      <vt:lpstr>PowerPoint Presentation</vt:lpstr>
      <vt:lpstr>PowerPoint Presentation</vt:lpstr>
      <vt:lpstr>UTERUS</vt:lpstr>
      <vt:lpstr>PowerPoint Presentation</vt:lpstr>
      <vt:lpstr>VASKULARISASI</vt:lpstr>
      <vt:lpstr>HISTOLOGI</vt:lpstr>
      <vt:lpstr>PowerPoint Presentation</vt:lpstr>
      <vt:lpstr>3 LAPISAN JARINGAN UTERUS</vt:lpstr>
      <vt:lpstr>PowerPoint Presentation</vt:lpstr>
      <vt:lpstr>PowerPoint Presentation</vt:lpstr>
      <vt:lpstr>PowerPoint Presentation</vt:lpstr>
      <vt:lpstr>2 Zona Lapisan Endometrium</vt:lpstr>
      <vt:lpstr>PowerPoint Presentation</vt:lpstr>
      <vt:lpstr>PowerPoint Presentation</vt:lpstr>
      <vt:lpstr>Perubahan Struktur Histologi Uterus Pada Masa Perubahan Fisiologis</vt:lpstr>
      <vt:lpstr>Masa Pubertas</vt:lpstr>
      <vt:lpstr>1. Fase Proliferasi (Fase Estrogen)</vt:lpstr>
      <vt:lpstr>2. Fase Sekrektorik (Fase Luteal) </vt:lpstr>
      <vt:lpstr>3. Fase Menstrual</vt:lpstr>
      <vt:lpstr>Referensi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Embriologi, Anatomi, Histologi</dc:title>
  <dc:creator>Hana Nurhanifah</dc:creator>
  <cp:lastModifiedBy>Microsoft Office User</cp:lastModifiedBy>
  <cp:revision>26</cp:revision>
  <dcterms:created xsi:type="dcterms:W3CDTF">2021-04-14T06:30:01Z</dcterms:created>
  <dcterms:modified xsi:type="dcterms:W3CDTF">2021-04-15T02:54:13Z</dcterms:modified>
</cp:coreProperties>
</file>