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19"/>
  </p:notesMasterIdLst>
  <p:sldIdLst>
    <p:sldId id="256" r:id="rId2"/>
    <p:sldId id="259" r:id="rId3"/>
    <p:sldId id="297" r:id="rId4"/>
    <p:sldId id="300" r:id="rId5"/>
    <p:sldId id="319" r:id="rId6"/>
    <p:sldId id="320" r:id="rId7"/>
    <p:sldId id="321" r:id="rId8"/>
    <p:sldId id="301" r:id="rId9"/>
    <p:sldId id="302" r:id="rId10"/>
    <p:sldId id="308" r:id="rId11"/>
    <p:sldId id="262" r:id="rId12"/>
    <p:sldId id="314" r:id="rId13"/>
    <p:sldId id="318" r:id="rId14"/>
    <p:sldId id="317" r:id="rId15"/>
    <p:sldId id="324" r:id="rId16"/>
    <p:sldId id="263" r:id="rId17"/>
    <p:sldId id="265" r:id="rId18"/>
  </p:sldIdLst>
  <p:sldSz cx="9144000" cy="5143500" type="screen16x9"/>
  <p:notesSz cx="6858000" cy="9144000"/>
  <p:embeddedFontLst>
    <p:embeddedFont>
      <p:font typeface="Assistant ExtraLight" panose="020B0604020202020204" charset="-79"/>
      <p:regular r:id="rId20"/>
      <p:bold r:id="rId21"/>
    </p:embeddedFont>
    <p:embeddedFont>
      <p:font typeface="Marvel" panose="020B0604020202020204" charset="0"/>
      <p:regular r:id="rId22"/>
      <p:bold r:id="rId23"/>
      <p:italic r:id="rId24"/>
      <p:boldItalic r:id="rId25"/>
    </p:embeddedFont>
    <p:embeddedFont>
      <p:font typeface="PT Serif" panose="020B0604020202020204" charset="0"/>
      <p:regular r:id="rId26"/>
      <p:bold r:id="rId27"/>
      <p:italic r:id="rId28"/>
      <p:boldItalic r:id="rId29"/>
    </p:embeddedFont>
    <p:embeddedFont>
      <p:font typeface="Thasadith" panose="020B0604020202020204" charset="-34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2F3B131-CE1A-4227-9AC2-D0CB32154456}">
  <a:tblStyle styleId="{92F3B131-CE1A-4227-9AC2-D0CB3215445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21" Type="http://schemas.openxmlformats.org/officeDocument/2006/relationships/font" Target="fonts/font2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eresia Dini" userId="59570d4863581a4d" providerId="LiveId" clId="{E6AA8A6C-9301-433C-B05C-704B65EA8ABE}"/>
    <pc:docChg chg="undo redo custSel addSld delSld modSld sldOrd delMainMaster">
      <pc:chgData name="Theresia Dini" userId="59570d4863581a4d" providerId="LiveId" clId="{E6AA8A6C-9301-433C-B05C-704B65EA8ABE}" dt="2021-04-14T14:00:00.581" v="8202" actId="1076"/>
      <pc:docMkLst>
        <pc:docMk/>
      </pc:docMkLst>
      <pc:sldChg chg="addSp delSp modSp mod ord">
        <pc:chgData name="Theresia Dini" userId="59570d4863581a4d" providerId="LiveId" clId="{E6AA8A6C-9301-433C-B05C-704B65EA8ABE}" dt="2021-04-14T07:29:14.815" v="2270"/>
        <pc:sldMkLst>
          <pc:docMk/>
          <pc:sldMk cId="0" sldId="257"/>
        </pc:sldMkLst>
        <pc:spChg chg="add del mod">
          <ac:chgData name="Theresia Dini" userId="59570d4863581a4d" providerId="LiveId" clId="{E6AA8A6C-9301-433C-B05C-704B65EA8ABE}" dt="2021-04-14T07:06:21.945" v="1622" actId="478"/>
          <ac:spMkLst>
            <pc:docMk/>
            <pc:sldMk cId="0" sldId="257"/>
            <ac:spMk id="3" creationId="{3AD47F9E-75F1-4F54-AC69-EA7E294A6A1C}"/>
          </ac:spMkLst>
        </pc:spChg>
        <pc:spChg chg="mod">
          <ac:chgData name="Theresia Dini" userId="59570d4863581a4d" providerId="LiveId" clId="{E6AA8A6C-9301-433C-B05C-704B65EA8ABE}" dt="2021-04-14T07:28:47.508" v="2248" actId="20577"/>
          <ac:spMkLst>
            <pc:docMk/>
            <pc:sldMk cId="0" sldId="257"/>
            <ac:spMk id="161" creationId="{00000000-0000-0000-0000-000000000000}"/>
          </ac:spMkLst>
        </pc:spChg>
        <pc:spChg chg="del mod">
          <ac:chgData name="Theresia Dini" userId="59570d4863581a4d" providerId="LiveId" clId="{E6AA8A6C-9301-433C-B05C-704B65EA8ABE}" dt="2021-04-14T07:06:20.751" v="1621" actId="478"/>
          <ac:spMkLst>
            <pc:docMk/>
            <pc:sldMk cId="0" sldId="257"/>
            <ac:spMk id="162" creationId="{00000000-0000-0000-0000-000000000000}"/>
          </ac:spMkLst>
        </pc:spChg>
        <pc:picChg chg="add mod">
          <ac:chgData name="Theresia Dini" userId="59570d4863581a4d" providerId="LiveId" clId="{E6AA8A6C-9301-433C-B05C-704B65EA8ABE}" dt="2021-04-14T07:09:27.414" v="1625" actId="14100"/>
          <ac:picMkLst>
            <pc:docMk/>
            <pc:sldMk cId="0" sldId="257"/>
            <ac:picMk id="5" creationId="{620FD3CC-40EF-4154-BBA5-21D9E65EBA1C}"/>
          </ac:picMkLst>
        </pc:picChg>
      </pc:sldChg>
      <pc:sldChg chg="del">
        <pc:chgData name="Theresia Dini" userId="59570d4863581a4d" providerId="LiveId" clId="{E6AA8A6C-9301-433C-B05C-704B65EA8ABE}" dt="2021-04-14T13:38:58.737" v="7566" actId="47"/>
        <pc:sldMkLst>
          <pc:docMk/>
          <pc:sldMk cId="0" sldId="258"/>
        </pc:sldMkLst>
      </pc:sldChg>
      <pc:sldChg chg="addSp delSp modSp mod">
        <pc:chgData name="Theresia Dini" userId="59570d4863581a4d" providerId="LiveId" clId="{E6AA8A6C-9301-433C-B05C-704B65EA8ABE}" dt="2021-04-14T13:43:49.385" v="7846" actId="20577"/>
        <pc:sldMkLst>
          <pc:docMk/>
          <pc:sldMk cId="0" sldId="259"/>
        </pc:sldMkLst>
        <pc:spChg chg="mod">
          <ac:chgData name="Theresia Dini" userId="59570d4863581a4d" providerId="LiveId" clId="{E6AA8A6C-9301-433C-B05C-704B65EA8ABE}" dt="2021-04-14T13:43:49.385" v="7846" actId="20577"/>
          <ac:spMkLst>
            <pc:docMk/>
            <pc:sldMk cId="0" sldId="259"/>
            <ac:spMk id="2" creationId="{6422A67B-6541-411B-8C20-EA12DA1AD8AC}"/>
          </ac:spMkLst>
        </pc:spChg>
        <pc:picChg chg="add del mod">
          <ac:chgData name="Theresia Dini" userId="59570d4863581a4d" providerId="LiveId" clId="{E6AA8A6C-9301-433C-B05C-704B65EA8ABE}" dt="2021-04-14T02:21:54.130" v="962" actId="21"/>
          <ac:picMkLst>
            <pc:docMk/>
            <pc:sldMk cId="0" sldId="259"/>
            <ac:picMk id="4" creationId="{0099F788-C9FC-477F-B3EF-17BD806ABF4D}"/>
          </ac:picMkLst>
        </pc:picChg>
        <pc:picChg chg="add del mod">
          <ac:chgData name="Theresia Dini" userId="59570d4863581a4d" providerId="LiveId" clId="{E6AA8A6C-9301-433C-B05C-704B65EA8ABE}" dt="2021-04-14T02:25:35.760" v="1081" actId="21"/>
          <ac:picMkLst>
            <pc:docMk/>
            <pc:sldMk cId="0" sldId="259"/>
            <ac:picMk id="7" creationId="{8ABCE461-890C-4B2B-85E4-986CF660707D}"/>
          </ac:picMkLst>
        </pc:picChg>
      </pc:sldChg>
      <pc:sldChg chg="del">
        <pc:chgData name="Theresia Dini" userId="59570d4863581a4d" providerId="LiveId" clId="{E6AA8A6C-9301-433C-B05C-704B65EA8ABE}" dt="2021-04-14T13:39:00.067" v="7567" actId="47"/>
        <pc:sldMkLst>
          <pc:docMk/>
          <pc:sldMk cId="0" sldId="260"/>
        </pc:sldMkLst>
      </pc:sldChg>
      <pc:sldChg chg="del">
        <pc:chgData name="Theresia Dini" userId="59570d4863581a4d" providerId="LiveId" clId="{E6AA8A6C-9301-433C-B05C-704B65EA8ABE}" dt="2021-04-14T13:39:00.649" v="7568" actId="47"/>
        <pc:sldMkLst>
          <pc:docMk/>
          <pc:sldMk cId="0" sldId="261"/>
        </pc:sldMkLst>
      </pc:sldChg>
      <pc:sldChg chg="addSp delSp modSp mod ord">
        <pc:chgData name="Theresia Dini" userId="59570d4863581a4d" providerId="LiveId" clId="{E6AA8A6C-9301-433C-B05C-704B65EA8ABE}" dt="2021-04-14T12:23:02.186" v="4352" actId="20577"/>
        <pc:sldMkLst>
          <pc:docMk/>
          <pc:sldMk cId="0" sldId="262"/>
        </pc:sldMkLst>
        <pc:spChg chg="add del mod">
          <ac:chgData name="Theresia Dini" userId="59570d4863581a4d" providerId="LiveId" clId="{E6AA8A6C-9301-433C-B05C-704B65EA8ABE}" dt="2021-04-14T12:19:40.752" v="4126" actId="478"/>
          <ac:spMkLst>
            <pc:docMk/>
            <pc:sldMk cId="0" sldId="262"/>
            <ac:spMk id="3" creationId="{E318E613-4ABD-41C6-B0C8-5028F5403F08}"/>
          </ac:spMkLst>
        </pc:spChg>
        <pc:spChg chg="add del mod">
          <ac:chgData name="Theresia Dini" userId="59570d4863581a4d" providerId="LiveId" clId="{E6AA8A6C-9301-433C-B05C-704B65EA8ABE}" dt="2021-04-14T12:19:40.752" v="4126" actId="478"/>
          <ac:spMkLst>
            <pc:docMk/>
            <pc:sldMk cId="0" sldId="262"/>
            <ac:spMk id="5" creationId="{7F3F898F-CBBB-4837-9FB8-BF39300E522B}"/>
          </ac:spMkLst>
        </pc:spChg>
        <pc:spChg chg="add del mod">
          <ac:chgData name="Theresia Dini" userId="59570d4863581a4d" providerId="LiveId" clId="{E6AA8A6C-9301-433C-B05C-704B65EA8ABE}" dt="2021-04-14T12:19:40.752" v="4126" actId="478"/>
          <ac:spMkLst>
            <pc:docMk/>
            <pc:sldMk cId="0" sldId="262"/>
            <ac:spMk id="7" creationId="{90FB416C-85F5-4B29-ACE4-25A90E1CBB7B}"/>
          </ac:spMkLst>
        </pc:spChg>
        <pc:spChg chg="add del mod">
          <ac:chgData name="Theresia Dini" userId="59570d4863581a4d" providerId="LiveId" clId="{E6AA8A6C-9301-433C-B05C-704B65EA8ABE}" dt="2021-04-14T12:19:40.752" v="4126" actId="478"/>
          <ac:spMkLst>
            <pc:docMk/>
            <pc:sldMk cId="0" sldId="262"/>
            <ac:spMk id="9" creationId="{5C8F2ED2-3D3C-4396-B186-E7E323E15117}"/>
          </ac:spMkLst>
        </pc:spChg>
        <pc:spChg chg="add del mod">
          <ac:chgData name="Theresia Dini" userId="59570d4863581a4d" providerId="LiveId" clId="{E6AA8A6C-9301-433C-B05C-704B65EA8ABE}" dt="2021-04-14T12:19:40.752" v="4126" actId="478"/>
          <ac:spMkLst>
            <pc:docMk/>
            <pc:sldMk cId="0" sldId="262"/>
            <ac:spMk id="11" creationId="{D31CD181-84DF-4DD9-933C-56282A7E4F06}"/>
          </ac:spMkLst>
        </pc:spChg>
        <pc:spChg chg="add del mod">
          <ac:chgData name="Theresia Dini" userId="59570d4863581a4d" providerId="LiveId" clId="{E6AA8A6C-9301-433C-B05C-704B65EA8ABE}" dt="2021-04-14T12:19:40.752" v="4126" actId="478"/>
          <ac:spMkLst>
            <pc:docMk/>
            <pc:sldMk cId="0" sldId="262"/>
            <ac:spMk id="13" creationId="{373CF92E-68CF-40A3-A092-DF459F41CEBD}"/>
          </ac:spMkLst>
        </pc:spChg>
        <pc:spChg chg="add del mod">
          <ac:chgData name="Theresia Dini" userId="59570d4863581a4d" providerId="LiveId" clId="{E6AA8A6C-9301-433C-B05C-704B65EA8ABE}" dt="2021-04-14T12:19:40.752" v="4126" actId="478"/>
          <ac:spMkLst>
            <pc:docMk/>
            <pc:sldMk cId="0" sldId="262"/>
            <ac:spMk id="15" creationId="{1965CD89-8FF0-4A17-99D0-76E4197FEA0A}"/>
          </ac:spMkLst>
        </pc:spChg>
        <pc:spChg chg="add del mod">
          <ac:chgData name="Theresia Dini" userId="59570d4863581a4d" providerId="LiveId" clId="{E6AA8A6C-9301-433C-B05C-704B65EA8ABE}" dt="2021-04-14T12:19:40.752" v="4126" actId="478"/>
          <ac:spMkLst>
            <pc:docMk/>
            <pc:sldMk cId="0" sldId="262"/>
            <ac:spMk id="17" creationId="{B03CE75E-1A1F-46AE-9BD4-3B0A1273331B}"/>
          </ac:spMkLst>
        </pc:spChg>
        <pc:spChg chg="add del mod">
          <ac:chgData name="Theresia Dini" userId="59570d4863581a4d" providerId="LiveId" clId="{E6AA8A6C-9301-433C-B05C-704B65EA8ABE}" dt="2021-04-14T12:19:40.752" v="4126" actId="478"/>
          <ac:spMkLst>
            <pc:docMk/>
            <pc:sldMk cId="0" sldId="262"/>
            <ac:spMk id="19" creationId="{1E49EE58-78B0-41B6-9D96-32251A160533}"/>
          </ac:spMkLst>
        </pc:spChg>
        <pc:spChg chg="add del mod">
          <ac:chgData name="Theresia Dini" userId="59570d4863581a4d" providerId="LiveId" clId="{E6AA8A6C-9301-433C-B05C-704B65EA8ABE}" dt="2021-04-14T12:19:40.752" v="4126" actId="478"/>
          <ac:spMkLst>
            <pc:docMk/>
            <pc:sldMk cId="0" sldId="262"/>
            <ac:spMk id="21" creationId="{938134AC-8228-4B11-A6FB-F8CDE487AFA2}"/>
          </ac:spMkLst>
        </pc:spChg>
        <pc:spChg chg="add del mod">
          <ac:chgData name="Theresia Dini" userId="59570d4863581a4d" providerId="LiveId" clId="{E6AA8A6C-9301-433C-B05C-704B65EA8ABE}" dt="2021-04-14T12:19:40.752" v="4126" actId="478"/>
          <ac:spMkLst>
            <pc:docMk/>
            <pc:sldMk cId="0" sldId="262"/>
            <ac:spMk id="23" creationId="{C500DDF7-6820-49D8-944B-D41C4431F1AC}"/>
          </ac:spMkLst>
        </pc:spChg>
        <pc:spChg chg="add del mod">
          <ac:chgData name="Theresia Dini" userId="59570d4863581a4d" providerId="LiveId" clId="{E6AA8A6C-9301-433C-B05C-704B65EA8ABE}" dt="2021-04-14T12:19:40.752" v="4126" actId="478"/>
          <ac:spMkLst>
            <pc:docMk/>
            <pc:sldMk cId="0" sldId="262"/>
            <ac:spMk id="25" creationId="{18AE0AFB-C8DA-4263-A603-E44EE8C1C574}"/>
          </ac:spMkLst>
        </pc:spChg>
        <pc:spChg chg="del">
          <ac:chgData name="Theresia Dini" userId="59570d4863581a4d" providerId="LiveId" clId="{E6AA8A6C-9301-433C-B05C-704B65EA8ABE}" dt="2021-04-14T12:19:36.396" v="4125" actId="478"/>
          <ac:spMkLst>
            <pc:docMk/>
            <pc:sldMk cId="0" sldId="262"/>
            <ac:spMk id="233" creationId="{00000000-0000-0000-0000-000000000000}"/>
          </ac:spMkLst>
        </pc:spChg>
        <pc:spChg chg="del">
          <ac:chgData name="Theresia Dini" userId="59570d4863581a4d" providerId="LiveId" clId="{E6AA8A6C-9301-433C-B05C-704B65EA8ABE}" dt="2021-04-14T12:19:36.396" v="4125" actId="478"/>
          <ac:spMkLst>
            <pc:docMk/>
            <pc:sldMk cId="0" sldId="262"/>
            <ac:spMk id="234" creationId="{00000000-0000-0000-0000-000000000000}"/>
          </ac:spMkLst>
        </pc:spChg>
        <pc:spChg chg="del">
          <ac:chgData name="Theresia Dini" userId="59570d4863581a4d" providerId="LiveId" clId="{E6AA8A6C-9301-433C-B05C-704B65EA8ABE}" dt="2021-04-14T12:19:36.396" v="4125" actId="478"/>
          <ac:spMkLst>
            <pc:docMk/>
            <pc:sldMk cId="0" sldId="262"/>
            <ac:spMk id="235" creationId="{00000000-0000-0000-0000-000000000000}"/>
          </ac:spMkLst>
        </pc:spChg>
        <pc:spChg chg="del">
          <ac:chgData name="Theresia Dini" userId="59570d4863581a4d" providerId="LiveId" clId="{E6AA8A6C-9301-433C-B05C-704B65EA8ABE}" dt="2021-04-14T12:19:36.396" v="4125" actId="478"/>
          <ac:spMkLst>
            <pc:docMk/>
            <pc:sldMk cId="0" sldId="262"/>
            <ac:spMk id="236" creationId="{00000000-0000-0000-0000-000000000000}"/>
          </ac:spMkLst>
        </pc:spChg>
        <pc:spChg chg="del">
          <ac:chgData name="Theresia Dini" userId="59570d4863581a4d" providerId="LiveId" clId="{E6AA8A6C-9301-433C-B05C-704B65EA8ABE}" dt="2021-04-14T12:19:36.396" v="4125" actId="478"/>
          <ac:spMkLst>
            <pc:docMk/>
            <pc:sldMk cId="0" sldId="262"/>
            <ac:spMk id="237" creationId="{00000000-0000-0000-0000-000000000000}"/>
          </ac:spMkLst>
        </pc:spChg>
        <pc:spChg chg="del">
          <ac:chgData name="Theresia Dini" userId="59570d4863581a4d" providerId="LiveId" clId="{E6AA8A6C-9301-433C-B05C-704B65EA8ABE}" dt="2021-04-14T12:19:36.396" v="4125" actId="478"/>
          <ac:spMkLst>
            <pc:docMk/>
            <pc:sldMk cId="0" sldId="262"/>
            <ac:spMk id="238" creationId="{00000000-0000-0000-0000-000000000000}"/>
          </ac:spMkLst>
        </pc:spChg>
        <pc:spChg chg="mod">
          <ac:chgData name="Theresia Dini" userId="59570d4863581a4d" providerId="LiveId" clId="{E6AA8A6C-9301-433C-B05C-704B65EA8ABE}" dt="2021-04-14T12:19:23.358" v="4124" actId="20577"/>
          <ac:spMkLst>
            <pc:docMk/>
            <pc:sldMk cId="0" sldId="262"/>
            <ac:spMk id="239" creationId="{00000000-0000-0000-0000-000000000000}"/>
          </ac:spMkLst>
        </pc:spChg>
        <pc:spChg chg="del">
          <ac:chgData name="Theresia Dini" userId="59570d4863581a4d" providerId="LiveId" clId="{E6AA8A6C-9301-433C-B05C-704B65EA8ABE}" dt="2021-04-14T12:19:36.396" v="4125" actId="478"/>
          <ac:spMkLst>
            <pc:docMk/>
            <pc:sldMk cId="0" sldId="262"/>
            <ac:spMk id="240" creationId="{00000000-0000-0000-0000-000000000000}"/>
          </ac:spMkLst>
        </pc:spChg>
        <pc:spChg chg="del">
          <ac:chgData name="Theresia Dini" userId="59570d4863581a4d" providerId="LiveId" clId="{E6AA8A6C-9301-433C-B05C-704B65EA8ABE}" dt="2021-04-14T12:19:36.396" v="4125" actId="478"/>
          <ac:spMkLst>
            <pc:docMk/>
            <pc:sldMk cId="0" sldId="262"/>
            <ac:spMk id="241" creationId="{00000000-0000-0000-0000-000000000000}"/>
          </ac:spMkLst>
        </pc:spChg>
        <pc:spChg chg="del">
          <ac:chgData name="Theresia Dini" userId="59570d4863581a4d" providerId="LiveId" clId="{E6AA8A6C-9301-433C-B05C-704B65EA8ABE}" dt="2021-04-14T12:19:36.396" v="4125" actId="478"/>
          <ac:spMkLst>
            <pc:docMk/>
            <pc:sldMk cId="0" sldId="262"/>
            <ac:spMk id="242" creationId="{00000000-0000-0000-0000-000000000000}"/>
          </ac:spMkLst>
        </pc:spChg>
        <pc:spChg chg="del">
          <ac:chgData name="Theresia Dini" userId="59570d4863581a4d" providerId="LiveId" clId="{E6AA8A6C-9301-433C-B05C-704B65EA8ABE}" dt="2021-04-14T12:19:36.396" v="4125" actId="478"/>
          <ac:spMkLst>
            <pc:docMk/>
            <pc:sldMk cId="0" sldId="262"/>
            <ac:spMk id="243" creationId="{00000000-0000-0000-0000-000000000000}"/>
          </ac:spMkLst>
        </pc:spChg>
        <pc:spChg chg="del">
          <ac:chgData name="Theresia Dini" userId="59570d4863581a4d" providerId="LiveId" clId="{E6AA8A6C-9301-433C-B05C-704B65EA8ABE}" dt="2021-04-14T12:19:36.396" v="4125" actId="478"/>
          <ac:spMkLst>
            <pc:docMk/>
            <pc:sldMk cId="0" sldId="262"/>
            <ac:spMk id="244" creationId="{00000000-0000-0000-0000-000000000000}"/>
          </ac:spMkLst>
        </pc:spChg>
        <pc:spChg chg="del">
          <ac:chgData name="Theresia Dini" userId="59570d4863581a4d" providerId="LiveId" clId="{E6AA8A6C-9301-433C-B05C-704B65EA8ABE}" dt="2021-04-14T12:19:36.396" v="4125" actId="478"/>
          <ac:spMkLst>
            <pc:docMk/>
            <pc:sldMk cId="0" sldId="262"/>
            <ac:spMk id="245" creationId="{00000000-0000-0000-0000-000000000000}"/>
          </ac:spMkLst>
        </pc:spChg>
        <pc:spChg chg="del">
          <ac:chgData name="Theresia Dini" userId="59570d4863581a4d" providerId="LiveId" clId="{E6AA8A6C-9301-433C-B05C-704B65EA8ABE}" dt="2021-04-14T12:19:36.396" v="4125" actId="478"/>
          <ac:spMkLst>
            <pc:docMk/>
            <pc:sldMk cId="0" sldId="262"/>
            <ac:spMk id="246" creationId="{00000000-0000-0000-0000-000000000000}"/>
          </ac:spMkLst>
        </pc:spChg>
        <pc:spChg chg="del">
          <ac:chgData name="Theresia Dini" userId="59570d4863581a4d" providerId="LiveId" clId="{E6AA8A6C-9301-433C-B05C-704B65EA8ABE}" dt="2021-04-14T12:19:36.396" v="4125" actId="478"/>
          <ac:spMkLst>
            <pc:docMk/>
            <pc:sldMk cId="0" sldId="262"/>
            <ac:spMk id="247" creationId="{00000000-0000-0000-0000-000000000000}"/>
          </ac:spMkLst>
        </pc:spChg>
        <pc:spChg chg="del">
          <ac:chgData name="Theresia Dini" userId="59570d4863581a4d" providerId="LiveId" clId="{E6AA8A6C-9301-433C-B05C-704B65EA8ABE}" dt="2021-04-14T12:19:36.396" v="4125" actId="478"/>
          <ac:spMkLst>
            <pc:docMk/>
            <pc:sldMk cId="0" sldId="262"/>
            <ac:spMk id="248" creationId="{00000000-0000-0000-0000-000000000000}"/>
          </ac:spMkLst>
        </pc:spChg>
        <pc:spChg chg="del">
          <ac:chgData name="Theresia Dini" userId="59570d4863581a4d" providerId="LiveId" clId="{E6AA8A6C-9301-433C-B05C-704B65EA8ABE}" dt="2021-04-14T12:19:36.396" v="4125" actId="478"/>
          <ac:spMkLst>
            <pc:docMk/>
            <pc:sldMk cId="0" sldId="262"/>
            <ac:spMk id="249" creationId="{00000000-0000-0000-0000-000000000000}"/>
          </ac:spMkLst>
        </pc:spChg>
        <pc:spChg chg="del">
          <ac:chgData name="Theresia Dini" userId="59570d4863581a4d" providerId="LiveId" clId="{E6AA8A6C-9301-433C-B05C-704B65EA8ABE}" dt="2021-04-14T12:19:36.396" v="4125" actId="478"/>
          <ac:spMkLst>
            <pc:docMk/>
            <pc:sldMk cId="0" sldId="262"/>
            <ac:spMk id="250" creationId="{00000000-0000-0000-0000-000000000000}"/>
          </ac:spMkLst>
        </pc:spChg>
        <pc:spChg chg="del">
          <ac:chgData name="Theresia Dini" userId="59570d4863581a4d" providerId="LiveId" clId="{E6AA8A6C-9301-433C-B05C-704B65EA8ABE}" dt="2021-04-14T12:19:36.396" v="4125" actId="478"/>
          <ac:spMkLst>
            <pc:docMk/>
            <pc:sldMk cId="0" sldId="262"/>
            <ac:spMk id="251" creationId="{00000000-0000-0000-0000-000000000000}"/>
          </ac:spMkLst>
        </pc:spChg>
        <pc:graphicFrameChg chg="add mod modGraphic">
          <ac:chgData name="Theresia Dini" userId="59570d4863581a4d" providerId="LiveId" clId="{E6AA8A6C-9301-433C-B05C-704B65EA8ABE}" dt="2021-04-14T12:23:02.186" v="4352" actId="20577"/>
          <ac:graphicFrameMkLst>
            <pc:docMk/>
            <pc:sldMk cId="0" sldId="262"/>
            <ac:graphicFrameMk id="28" creationId="{907738C4-DEEC-4966-A61F-9F2B927480EC}"/>
          </ac:graphicFrameMkLst>
        </pc:graphicFrameChg>
      </pc:sldChg>
      <pc:sldChg chg="addSp delSp modSp add del mod ord modNotes">
        <pc:chgData name="Theresia Dini" userId="59570d4863581a4d" providerId="LiveId" clId="{E6AA8A6C-9301-433C-B05C-704B65EA8ABE}" dt="2021-04-14T14:00:00.581" v="8202" actId="1076"/>
        <pc:sldMkLst>
          <pc:docMk/>
          <pc:sldMk cId="0" sldId="263"/>
        </pc:sldMkLst>
        <pc:spChg chg="add del mod">
          <ac:chgData name="Theresia Dini" userId="59570d4863581a4d" providerId="LiveId" clId="{E6AA8A6C-9301-433C-B05C-704B65EA8ABE}" dt="2021-04-14T13:52:46.689" v="8135" actId="478"/>
          <ac:spMkLst>
            <pc:docMk/>
            <pc:sldMk cId="0" sldId="263"/>
            <ac:spMk id="3" creationId="{B2452490-6D41-48C5-9309-7A6A6985078F}"/>
          </ac:spMkLst>
        </pc:spChg>
        <pc:spChg chg="add del mod">
          <ac:chgData name="Theresia Dini" userId="59570d4863581a4d" providerId="LiveId" clId="{E6AA8A6C-9301-433C-B05C-704B65EA8ABE}" dt="2021-04-14T13:52:59.360" v="8140" actId="478"/>
          <ac:spMkLst>
            <pc:docMk/>
            <pc:sldMk cId="0" sldId="263"/>
            <ac:spMk id="5" creationId="{B1DED499-5583-4C32-B92A-A23EDE19386D}"/>
          </ac:spMkLst>
        </pc:spChg>
        <pc:spChg chg="add del mod">
          <ac:chgData name="Theresia Dini" userId="59570d4863581a4d" providerId="LiveId" clId="{E6AA8A6C-9301-433C-B05C-704B65EA8ABE}" dt="2021-04-14T13:55:13.035" v="8191" actId="478"/>
          <ac:spMkLst>
            <pc:docMk/>
            <pc:sldMk cId="0" sldId="263"/>
            <ac:spMk id="7" creationId="{248BF6B1-0BEE-46A0-958B-0049F9348777}"/>
          </ac:spMkLst>
        </pc:spChg>
        <pc:spChg chg="add del mod">
          <ac:chgData name="Theresia Dini" userId="59570d4863581a4d" providerId="LiveId" clId="{E6AA8A6C-9301-433C-B05C-704B65EA8ABE}" dt="2021-04-14T13:52:40.985" v="8133" actId="571"/>
          <ac:spMkLst>
            <pc:docMk/>
            <pc:sldMk cId="0" sldId="263"/>
            <ac:spMk id="15" creationId="{B2963976-A5E4-4C0B-A37F-C6C53B1D9CE8}"/>
          </ac:spMkLst>
        </pc:spChg>
        <pc:spChg chg="mod">
          <ac:chgData name="Theresia Dini" userId="59570d4863581a4d" providerId="LiveId" clId="{E6AA8A6C-9301-433C-B05C-704B65EA8ABE}" dt="2021-04-14T13:54:30.940" v="8185" actId="1076"/>
          <ac:spMkLst>
            <pc:docMk/>
            <pc:sldMk cId="0" sldId="263"/>
            <ac:spMk id="256" creationId="{00000000-0000-0000-0000-000000000000}"/>
          </ac:spMkLst>
        </pc:spChg>
        <pc:spChg chg="del">
          <ac:chgData name="Theresia Dini" userId="59570d4863581a4d" providerId="LiveId" clId="{E6AA8A6C-9301-433C-B05C-704B65EA8ABE}" dt="2021-04-14T13:55:10.605" v="8190" actId="478"/>
          <ac:spMkLst>
            <pc:docMk/>
            <pc:sldMk cId="0" sldId="263"/>
            <ac:spMk id="257" creationId="{00000000-0000-0000-0000-000000000000}"/>
          </ac:spMkLst>
        </pc:spChg>
        <pc:spChg chg="mod">
          <ac:chgData name="Theresia Dini" userId="59570d4863581a4d" providerId="LiveId" clId="{E6AA8A6C-9301-433C-B05C-704B65EA8ABE}" dt="2021-04-14T13:54:03.202" v="8175" actId="14100"/>
          <ac:spMkLst>
            <pc:docMk/>
            <pc:sldMk cId="0" sldId="263"/>
            <ac:spMk id="258" creationId="{00000000-0000-0000-0000-000000000000}"/>
          </ac:spMkLst>
        </pc:spChg>
        <pc:spChg chg="mod">
          <ac:chgData name="Theresia Dini" userId="59570d4863581a4d" providerId="LiveId" clId="{E6AA8A6C-9301-433C-B05C-704B65EA8ABE}" dt="2021-04-14T13:54:58.651" v="8189" actId="1076"/>
          <ac:spMkLst>
            <pc:docMk/>
            <pc:sldMk cId="0" sldId="263"/>
            <ac:spMk id="259" creationId="{00000000-0000-0000-0000-000000000000}"/>
          </ac:spMkLst>
        </pc:spChg>
        <pc:spChg chg="mod">
          <ac:chgData name="Theresia Dini" userId="59570d4863581a4d" providerId="LiveId" clId="{E6AA8A6C-9301-433C-B05C-704B65EA8ABE}" dt="2021-04-14T13:54:45.947" v="8187" actId="1076"/>
          <ac:spMkLst>
            <pc:docMk/>
            <pc:sldMk cId="0" sldId="263"/>
            <ac:spMk id="260" creationId="{00000000-0000-0000-0000-000000000000}"/>
          </ac:spMkLst>
        </pc:spChg>
        <pc:spChg chg="del">
          <ac:chgData name="Theresia Dini" userId="59570d4863581a4d" providerId="LiveId" clId="{E6AA8A6C-9301-433C-B05C-704B65EA8ABE}" dt="2021-04-14T13:52:27.223" v="8129" actId="478"/>
          <ac:spMkLst>
            <pc:docMk/>
            <pc:sldMk cId="0" sldId="263"/>
            <ac:spMk id="263" creationId="{00000000-0000-0000-0000-000000000000}"/>
          </ac:spMkLst>
        </pc:spChg>
        <pc:spChg chg="del">
          <ac:chgData name="Theresia Dini" userId="59570d4863581a4d" providerId="LiveId" clId="{E6AA8A6C-9301-433C-B05C-704B65EA8ABE}" dt="2021-04-14T13:52:27.223" v="8129" actId="478"/>
          <ac:spMkLst>
            <pc:docMk/>
            <pc:sldMk cId="0" sldId="263"/>
            <ac:spMk id="264" creationId="{00000000-0000-0000-0000-000000000000}"/>
          </ac:spMkLst>
        </pc:spChg>
        <pc:spChg chg="del">
          <ac:chgData name="Theresia Dini" userId="59570d4863581a4d" providerId="LiveId" clId="{E6AA8A6C-9301-433C-B05C-704B65EA8ABE}" dt="2021-04-14T13:52:49.772" v="8136" actId="478"/>
          <ac:spMkLst>
            <pc:docMk/>
            <pc:sldMk cId="0" sldId="263"/>
            <ac:spMk id="265" creationId="{00000000-0000-0000-0000-000000000000}"/>
          </ac:spMkLst>
        </pc:spChg>
        <pc:spChg chg="del">
          <ac:chgData name="Theresia Dini" userId="59570d4863581a4d" providerId="LiveId" clId="{E6AA8A6C-9301-433C-B05C-704B65EA8ABE}" dt="2021-04-14T13:52:49.772" v="8136" actId="478"/>
          <ac:spMkLst>
            <pc:docMk/>
            <pc:sldMk cId="0" sldId="263"/>
            <ac:spMk id="266" creationId="{00000000-0000-0000-0000-000000000000}"/>
          </ac:spMkLst>
        </pc:spChg>
        <pc:picChg chg="add del mod">
          <ac:chgData name="Theresia Dini" userId="59570d4863581a4d" providerId="LiveId" clId="{E6AA8A6C-9301-433C-B05C-704B65EA8ABE}" dt="2021-04-14T13:59:41.201" v="8197" actId="478"/>
          <ac:picMkLst>
            <pc:docMk/>
            <pc:sldMk cId="0" sldId="263"/>
            <ac:picMk id="9" creationId="{CA9319DD-1DB2-474D-A2B8-3DDAE808B600}"/>
          </ac:picMkLst>
        </pc:picChg>
        <pc:picChg chg="add mod">
          <ac:chgData name="Theresia Dini" userId="59570d4863581a4d" providerId="LiveId" clId="{E6AA8A6C-9301-433C-B05C-704B65EA8ABE}" dt="2021-04-14T14:00:00.581" v="8202" actId="1076"/>
          <ac:picMkLst>
            <pc:docMk/>
            <pc:sldMk cId="0" sldId="263"/>
            <ac:picMk id="11" creationId="{B18855BB-CA40-4C74-8728-09A730A41171}"/>
          </ac:picMkLst>
        </pc:picChg>
      </pc:sldChg>
      <pc:sldChg chg="del">
        <pc:chgData name="Theresia Dini" userId="59570d4863581a4d" providerId="LiveId" clId="{E6AA8A6C-9301-433C-B05C-704B65EA8ABE}" dt="2021-04-14T13:39:02.189" v="7571" actId="47"/>
        <pc:sldMkLst>
          <pc:docMk/>
          <pc:sldMk cId="0" sldId="264"/>
        </pc:sldMkLst>
      </pc:sldChg>
      <pc:sldChg chg="modSp mod">
        <pc:chgData name="Theresia Dini" userId="59570d4863581a4d" providerId="LiveId" clId="{E6AA8A6C-9301-433C-B05C-704B65EA8ABE}" dt="2021-04-14T13:49:56.075" v="8125" actId="1035"/>
        <pc:sldMkLst>
          <pc:docMk/>
          <pc:sldMk cId="0" sldId="265"/>
        </pc:sldMkLst>
        <pc:spChg chg="mod">
          <ac:chgData name="Theresia Dini" userId="59570d4863581a4d" providerId="LiveId" clId="{E6AA8A6C-9301-433C-B05C-704B65EA8ABE}" dt="2021-04-14T13:39:53.953" v="7601" actId="20577"/>
          <ac:spMkLst>
            <pc:docMk/>
            <pc:sldMk cId="0" sldId="265"/>
            <ac:spMk id="276" creationId="{00000000-0000-0000-0000-000000000000}"/>
          </ac:spMkLst>
        </pc:spChg>
        <pc:spChg chg="mod">
          <ac:chgData name="Theresia Dini" userId="59570d4863581a4d" providerId="LiveId" clId="{E6AA8A6C-9301-433C-B05C-704B65EA8ABE}" dt="2021-04-14T13:49:56.075" v="8125" actId="1035"/>
          <ac:spMkLst>
            <pc:docMk/>
            <pc:sldMk cId="0" sldId="265"/>
            <ac:spMk id="277" creationId="{00000000-0000-0000-0000-000000000000}"/>
          </ac:spMkLst>
        </pc:spChg>
      </pc:sldChg>
      <pc:sldChg chg="del">
        <pc:chgData name="Theresia Dini" userId="59570d4863581a4d" providerId="LiveId" clId="{E6AA8A6C-9301-433C-B05C-704B65EA8ABE}" dt="2021-04-14T13:39:04.861" v="7572" actId="47"/>
        <pc:sldMkLst>
          <pc:docMk/>
          <pc:sldMk cId="0" sldId="266"/>
        </pc:sldMkLst>
      </pc:sldChg>
      <pc:sldChg chg="del">
        <pc:chgData name="Theresia Dini" userId="59570d4863581a4d" providerId="LiveId" clId="{E6AA8A6C-9301-433C-B05C-704B65EA8ABE}" dt="2021-04-14T13:39:05.680" v="7573" actId="47"/>
        <pc:sldMkLst>
          <pc:docMk/>
          <pc:sldMk cId="0" sldId="267"/>
        </pc:sldMkLst>
      </pc:sldChg>
      <pc:sldChg chg="del">
        <pc:chgData name="Theresia Dini" userId="59570d4863581a4d" providerId="LiveId" clId="{E6AA8A6C-9301-433C-B05C-704B65EA8ABE}" dt="2021-04-14T13:39:06.603" v="7574" actId="47"/>
        <pc:sldMkLst>
          <pc:docMk/>
          <pc:sldMk cId="0" sldId="268"/>
        </pc:sldMkLst>
      </pc:sldChg>
      <pc:sldChg chg="del">
        <pc:chgData name="Theresia Dini" userId="59570d4863581a4d" providerId="LiveId" clId="{E6AA8A6C-9301-433C-B05C-704B65EA8ABE}" dt="2021-04-14T13:39:07.784" v="7575" actId="47"/>
        <pc:sldMkLst>
          <pc:docMk/>
          <pc:sldMk cId="0" sldId="269"/>
        </pc:sldMkLst>
      </pc:sldChg>
      <pc:sldChg chg="del">
        <pc:chgData name="Theresia Dini" userId="59570d4863581a4d" providerId="LiveId" clId="{E6AA8A6C-9301-433C-B05C-704B65EA8ABE}" dt="2021-04-14T13:39:08.991" v="7576" actId="47"/>
        <pc:sldMkLst>
          <pc:docMk/>
          <pc:sldMk cId="0" sldId="270"/>
        </pc:sldMkLst>
      </pc:sldChg>
      <pc:sldChg chg="del">
        <pc:chgData name="Theresia Dini" userId="59570d4863581a4d" providerId="LiveId" clId="{E6AA8A6C-9301-433C-B05C-704B65EA8ABE}" dt="2021-04-14T13:39:09.956" v="7577" actId="47"/>
        <pc:sldMkLst>
          <pc:docMk/>
          <pc:sldMk cId="0" sldId="271"/>
        </pc:sldMkLst>
      </pc:sldChg>
      <pc:sldChg chg="del">
        <pc:chgData name="Theresia Dini" userId="59570d4863581a4d" providerId="LiveId" clId="{E6AA8A6C-9301-433C-B05C-704B65EA8ABE}" dt="2021-04-14T13:39:10.715" v="7578" actId="47"/>
        <pc:sldMkLst>
          <pc:docMk/>
          <pc:sldMk cId="0" sldId="272"/>
        </pc:sldMkLst>
      </pc:sldChg>
      <pc:sldChg chg="del">
        <pc:chgData name="Theresia Dini" userId="59570d4863581a4d" providerId="LiveId" clId="{E6AA8A6C-9301-433C-B05C-704B65EA8ABE}" dt="2021-04-14T13:39:11.354" v="7579" actId="47"/>
        <pc:sldMkLst>
          <pc:docMk/>
          <pc:sldMk cId="0" sldId="273"/>
        </pc:sldMkLst>
      </pc:sldChg>
      <pc:sldChg chg="del">
        <pc:chgData name="Theresia Dini" userId="59570d4863581a4d" providerId="LiveId" clId="{E6AA8A6C-9301-433C-B05C-704B65EA8ABE}" dt="2021-04-14T13:39:11.931" v="7580" actId="47"/>
        <pc:sldMkLst>
          <pc:docMk/>
          <pc:sldMk cId="0" sldId="274"/>
        </pc:sldMkLst>
      </pc:sldChg>
      <pc:sldChg chg="del">
        <pc:chgData name="Theresia Dini" userId="59570d4863581a4d" providerId="LiveId" clId="{E6AA8A6C-9301-433C-B05C-704B65EA8ABE}" dt="2021-04-14T13:39:12.443" v="7581" actId="47"/>
        <pc:sldMkLst>
          <pc:docMk/>
          <pc:sldMk cId="0" sldId="275"/>
        </pc:sldMkLst>
      </pc:sldChg>
      <pc:sldChg chg="del">
        <pc:chgData name="Theresia Dini" userId="59570d4863581a4d" providerId="LiveId" clId="{E6AA8A6C-9301-433C-B05C-704B65EA8ABE}" dt="2021-04-14T13:39:13.622" v="7582" actId="47"/>
        <pc:sldMkLst>
          <pc:docMk/>
          <pc:sldMk cId="0" sldId="276"/>
        </pc:sldMkLst>
      </pc:sldChg>
      <pc:sldChg chg="del">
        <pc:chgData name="Theresia Dini" userId="59570d4863581a4d" providerId="LiveId" clId="{E6AA8A6C-9301-433C-B05C-704B65EA8ABE}" dt="2021-04-14T13:39:14.199" v="7583" actId="47"/>
        <pc:sldMkLst>
          <pc:docMk/>
          <pc:sldMk cId="0" sldId="277"/>
        </pc:sldMkLst>
      </pc:sldChg>
      <pc:sldChg chg="del">
        <pc:chgData name="Theresia Dini" userId="59570d4863581a4d" providerId="LiveId" clId="{E6AA8A6C-9301-433C-B05C-704B65EA8ABE}" dt="2021-04-14T13:39:14.703" v="7584" actId="47"/>
        <pc:sldMkLst>
          <pc:docMk/>
          <pc:sldMk cId="0" sldId="278"/>
        </pc:sldMkLst>
      </pc:sldChg>
      <pc:sldChg chg="addSp delSp modSp add del mod">
        <pc:chgData name="Theresia Dini" userId="59570d4863581a4d" providerId="LiveId" clId="{E6AA8A6C-9301-433C-B05C-704B65EA8ABE}" dt="2021-04-14T13:39:41.885" v="7592" actId="478"/>
        <pc:sldMkLst>
          <pc:docMk/>
          <pc:sldMk cId="0" sldId="279"/>
        </pc:sldMkLst>
        <pc:spChg chg="add del mod">
          <ac:chgData name="Theresia Dini" userId="59570d4863581a4d" providerId="LiveId" clId="{E6AA8A6C-9301-433C-B05C-704B65EA8ABE}" dt="2021-04-14T13:39:41.885" v="7592" actId="478"/>
          <ac:spMkLst>
            <pc:docMk/>
            <pc:sldMk cId="0" sldId="279"/>
            <ac:spMk id="3" creationId="{7A4F645D-F662-49C2-ADFF-5075B7A3F5D9}"/>
          </ac:spMkLst>
        </pc:spChg>
        <pc:spChg chg="mod">
          <ac:chgData name="Theresia Dini" userId="59570d4863581a4d" providerId="LiveId" clId="{E6AA8A6C-9301-433C-B05C-704B65EA8ABE}" dt="2021-04-14T13:39:26.653" v="7588" actId="20577"/>
          <ac:spMkLst>
            <pc:docMk/>
            <pc:sldMk cId="0" sldId="279"/>
            <ac:spMk id="806" creationId="{00000000-0000-0000-0000-000000000000}"/>
          </ac:spMkLst>
        </pc:spChg>
        <pc:spChg chg="del mod">
          <ac:chgData name="Theresia Dini" userId="59570d4863581a4d" providerId="LiveId" clId="{E6AA8A6C-9301-433C-B05C-704B65EA8ABE}" dt="2021-04-14T13:39:32.312" v="7590" actId="478"/>
          <ac:spMkLst>
            <pc:docMk/>
            <pc:sldMk cId="0" sldId="279"/>
            <ac:spMk id="808" creationId="{00000000-0000-0000-0000-000000000000}"/>
          </ac:spMkLst>
        </pc:spChg>
        <pc:grpChg chg="del">
          <ac:chgData name="Theresia Dini" userId="59570d4863581a4d" providerId="LiveId" clId="{E6AA8A6C-9301-433C-B05C-704B65EA8ABE}" dt="2021-04-14T13:39:35.330" v="7591" actId="478"/>
          <ac:grpSpMkLst>
            <pc:docMk/>
            <pc:sldMk cId="0" sldId="279"/>
            <ac:grpSpMk id="809" creationId="{00000000-0000-0000-0000-000000000000}"/>
          </ac:grpSpMkLst>
        </pc:grpChg>
        <pc:grpChg chg="del">
          <ac:chgData name="Theresia Dini" userId="59570d4863581a4d" providerId="LiveId" clId="{E6AA8A6C-9301-433C-B05C-704B65EA8ABE}" dt="2021-04-14T13:39:35.330" v="7591" actId="478"/>
          <ac:grpSpMkLst>
            <pc:docMk/>
            <pc:sldMk cId="0" sldId="279"/>
            <ac:grpSpMk id="813" creationId="{00000000-0000-0000-0000-000000000000}"/>
          </ac:grpSpMkLst>
        </pc:grpChg>
        <pc:grpChg chg="del">
          <ac:chgData name="Theresia Dini" userId="59570d4863581a4d" providerId="LiveId" clId="{E6AA8A6C-9301-433C-B05C-704B65EA8ABE}" dt="2021-04-14T13:39:35.330" v="7591" actId="478"/>
          <ac:grpSpMkLst>
            <pc:docMk/>
            <pc:sldMk cId="0" sldId="279"/>
            <ac:grpSpMk id="819" creationId="{00000000-0000-0000-0000-000000000000}"/>
          </ac:grpSpMkLst>
        </pc:grpChg>
      </pc:sldChg>
      <pc:sldChg chg="del">
        <pc:chgData name="Theresia Dini" userId="59570d4863581a4d" providerId="LiveId" clId="{E6AA8A6C-9301-433C-B05C-704B65EA8ABE}" dt="2021-04-14T13:39:59.550" v="7602" actId="47"/>
        <pc:sldMkLst>
          <pc:docMk/>
          <pc:sldMk cId="0" sldId="280"/>
        </pc:sldMkLst>
      </pc:sldChg>
      <pc:sldChg chg="del">
        <pc:chgData name="Theresia Dini" userId="59570d4863581a4d" providerId="LiveId" clId="{E6AA8A6C-9301-433C-B05C-704B65EA8ABE}" dt="2021-04-14T13:40:07.864" v="7603" actId="47"/>
        <pc:sldMkLst>
          <pc:docMk/>
          <pc:sldMk cId="0" sldId="281"/>
        </pc:sldMkLst>
      </pc:sldChg>
      <pc:sldChg chg="del">
        <pc:chgData name="Theresia Dini" userId="59570d4863581a4d" providerId="LiveId" clId="{E6AA8A6C-9301-433C-B05C-704B65EA8ABE}" dt="2021-04-14T13:40:07.864" v="7603" actId="47"/>
        <pc:sldMkLst>
          <pc:docMk/>
          <pc:sldMk cId="0" sldId="282"/>
        </pc:sldMkLst>
      </pc:sldChg>
      <pc:sldChg chg="del">
        <pc:chgData name="Theresia Dini" userId="59570d4863581a4d" providerId="LiveId" clId="{E6AA8A6C-9301-433C-B05C-704B65EA8ABE}" dt="2021-04-14T13:40:07.864" v="7603" actId="47"/>
        <pc:sldMkLst>
          <pc:docMk/>
          <pc:sldMk cId="0" sldId="283"/>
        </pc:sldMkLst>
      </pc:sldChg>
      <pc:sldChg chg="del">
        <pc:chgData name="Theresia Dini" userId="59570d4863581a4d" providerId="LiveId" clId="{E6AA8A6C-9301-433C-B05C-704B65EA8ABE}" dt="2021-04-14T13:40:07.864" v="7603" actId="47"/>
        <pc:sldMkLst>
          <pc:docMk/>
          <pc:sldMk cId="0" sldId="284"/>
        </pc:sldMkLst>
      </pc:sldChg>
      <pc:sldChg chg="del">
        <pc:chgData name="Theresia Dini" userId="59570d4863581a4d" providerId="LiveId" clId="{E6AA8A6C-9301-433C-B05C-704B65EA8ABE}" dt="2021-04-14T13:40:07.864" v="7603" actId="47"/>
        <pc:sldMkLst>
          <pc:docMk/>
          <pc:sldMk cId="0" sldId="285"/>
        </pc:sldMkLst>
      </pc:sldChg>
      <pc:sldChg chg="del">
        <pc:chgData name="Theresia Dini" userId="59570d4863581a4d" providerId="LiveId" clId="{E6AA8A6C-9301-433C-B05C-704B65EA8ABE}" dt="2021-04-14T13:40:07.864" v="7603" actId="47"/>
        <pc:sldMkLst>
          <pc:docMk/>
          <pc:sldMk cId="0" sldId="286"/>
        </pc:sldMkLst>
      </pc:sldChg>
      <pc:sldChg chg="del">
        <pc:chgData name="Theresia Dini" userId="59570d4863581a4d" providerId="LiveId" clId="{E6AA8A6C-9301-433C-B05C-704B65EA8ABE}" dt="2021-04-14T13:40:07.864" v="7603" actId="47"/>
        <pc:sldMkLst>
          <pc:docMk/>
          <pc:sldMk cId="0" sldId="287"/>
        </pc:sldMkLst>
      </pc:sldChg>
      <pc:sldChg chg="del">
        <pc:chgData name="Theresia Dini" userId="59570d4863581a4d" providerId="LiveId" clId="{E6AA8A6C-9301-433C-B05C-704B65EA8ABE}" dt="2021-04-14T13:40:07.864" v="7603" actId="47"/>
        <pc:sldMkLst>
          <pc:docMk/>
          <pc:sldMk cId="0" sldId="288"/>
        </pc:sldMkLst>
      </pc:sldChg>
      <pc:sldChg chg="del">
        <pc:chgData name="Theresia Dini" userId="59570d4863581a4d" providerId="LiveId" clId="{E6AA8A6C-9301-433C-B05C-704B65EA8ABE}" dt="2021-04-14T13:40:07.864" v="7603" actId="47"/>
        <pc:sldMkLst>
          <pc:docMk/>
          <pc:sldMk cId="0" sldId="289"/>
        </pc:sldMkLst>
      </pc:sldChg>
      <pc:sldChg chg="del">
        <pc:chgData name="Theresia Dini" userId="59570d4863581a4d" providerId="LiveId" clId="{E6AA8A6C-9301-433C-B05C-704B65EA8ABE}" dt="2021-04-14T13:40:07.864" v="7603" actId="47"/>
        <pc:sldMkLst>
          <pc:docMk/>
          <pc:sldMk cId="0" sldId="290"/>
        </pc:sldMkLst>
      </pc:sldChg>
      <pc:sldChg chg="del">
        <pc:chgData name="Theresia Dini" userId="59570d4863581a4d" providerId="LiveId" clId="{E6AA8A6C-9301-433C-B05C-704B65EA8ABE}" dt="2021-04-14T13:40:07.864" v="7603" actId="47"/>
        <pc:sldMkLst>
          <pc:docMk/>
          <pc:sldMk cId="0" sldId="291"/>
        </pc:sldMkLst>
      </pc:sldChg>
      <pc:sldChg chg="del">
        <pc:chgData name="Theresia Dini" userId="59570d4863581a4d" providerId="LiveId" clId="{E6AA8A6C-9301-433C-B05C-704B65EA8ABE}" dt="2021-04-14T13:40:07.864" v="7603" actId="47"/>
        <pc:sldMkLst>
          <pc:docMk/>
          <pc:sldMk cId="0" sldId="292"/>
        </pc:sldMkLst>
      </pc:sldChg>
      <pc:sldChg chg="del">
        <pc:chgData name="Theresia Dini" userId="59570d4863581a4d" providerId="LiveId" clId="{E6AA8A6C-9301-433C-B05C-704B65EA8ABE}" dt="2021-04-14T13:40:07.864" v="7603" actId="47"/>
        <pc:sldMkLst>
          <pc:docMk/>
          <pc:sldMk cId="0" sldId="293"/>
        </pc:sldMkLst>
      </pc:sldChg>
      <pc:sldChg chg="del">
        <pc:chgData name="Theresia Dini" userId="59570d4863581a4d" providerId="LiveId" clId="{E6AA8A6C-9301-433C-B05C-704B65EA8ABE}" dt="2021-04-14T13:40:07.864" v="7603" actId="47"/>
        <pc:sldMkLst>
          <pc:docMk/>
          <pc:sldMk cId="0" sldId="294"/>
        </pc:sldMkLst>
      </pc:sldChg>
      <pc:sldChg chg="del">
        <pc:chgData name="Theresia Dini" userId="59570d4863581a4d" providerId="LiveId" clId="{E6AA8A6C-9301-433C-B05C-704B65EA8ABE}" dt="2021-04-14T13:40:07.864" v="7603" actId="47"/>
        <pc:sldMkLst>
          <pc:docMk/>
          <pc:sldMk cId="0" sldId="295"/>
        </pc:sldMkLst>
      </pc:sldChg>
      <pc:sldChg chg="del">
        <pc:chgData name="Theresia Dini" userId="59570d4863581a4d" providerId="LiveId" clId="{E6AA8A6C-9301-433C-B05C-704B65EA8ABE}" dt="2021-04-14T13:40:07.864" v="7603" actId="47"/>
        <pc:sldMkLst>
          <pc:docMk/>
          <pc:sldMk cId="0" sldId="296"/>
        </pc:sldMkLst>
      </pc:sldChg>
      <pc:sldChg chg="addSp delSp modSp add mod ord">
        <pc:chgData name="Theresia Dini" userId="59570d4863581a4d" providerId="LiveId" clId="{E6AA8A6C-9301-433C-B05C-704B65EA8ABE}" dt="2021-04-14T02:25:12.813" v="1075" actId="21"/>
        <pc:sldMkLst>
          <pc:docMk/>
          <pc:sldMk cId="435328865" sldId="297"/>
        </pc:sldMkLst>
        <pc:spChg chg="add del mod">
          <ac:chgData name="Theresia Dini" userId="59570d4863581a4d" providerId="LiveId" clId="{E6AA8A6C-9301-433C-B05C-704B65EA8ABE}" dt="2021-04-14T01:38:22.584" v="64" actId="478"/>
          <ac:spMkLst>
            <pc:docMk/>
            <pc:sldMk cId="435328865" sldId="297"/>
            <ac:spMk id="3" creationId="{D49C7EDC-F261-44B1-BFB6-34376D443FE7}"/>
          </ac:spMkLst>
        </pc:spChg>
        <pc:spChg chg="add del mod">
          <ac:chgData name="Theresia Dini" userId="59570d4863581a4d" providerId="LiveId" clId="{E6AA8A6C-9301-433C-B05C-704B65EA8ABE}" dt="2021-04-14T01:38:17.832" v="59" actId="478"/>
          <ac:spMkLst>
            <pc:docMk/>
            <pc:sldMk cId="435328865" sldId="297"/>
            <ac:spMk id="5" creationId="{075F1157-1735-4916-B54B-45AF6E11837E}"/>
          </ac:spMkLst>
        </pc:spChg>
        <pc:spChg chg="add del mod">
          <ac:chgData name="Theresia Dini" userId="59570d4863581a4d" providerId="LiveId" clId="{E6AA8A6C-9301-433C-B05C-704B65EA8ABE}" dt="2021-04-14T01:38:59.050" v="70" actId="478"/>
          <ac:spMkLst>
            <pc:docMk/>
            <pc:sldMk cId="435328865" sldId="297"/>
            <ac:spMk id="7" creationId="{297503E8-31B9-469E-9874-10120B541C2E}"/>
          </ac:spMkLst>
        </pc:spChg>
        <pc:spChg chg="add del mod">
          <ac:chgData name="Theresia Dini" userId="59570d4863581a4d" providerId="LiveId" clId="{E6AA8A6C-9301-433C-B05C-704B65EA8ABE}" dt="2021-04-14T01:40:23.958" v="89" actId="478"/>
          <ac:spMkLst>
            <pc:docMk/>
            <pc:sldMk cId="435328865" sldId="297"/>
            <ac:spMk id="9" creationId="{347C1448-F8A2-44C8-B99D-1B8236E2BA4E}"/>
          </ac:spMkLst>
        </pc:spChg>
        <pc:spChg chg="add del mod">
          <ac:chgData name="Theresia Dini" userId="59570d4863581a4d" providerId="LiveId" clId="{E6AA8A6C-9301-433C-B05C-704B65EA8ABE}" dt="2021-04-14T01:40:26.950" v="90" actId="478"/>
          <ac:spMkLst>
            <pc:docMk/>
            <pc:sldMk cId="435328865" sldId="297"/>
            <ac:spMk id="11" creationId="{15D35CE7-16F1-4999-87FF-DF8F7E746D1B}"/>
          </ac:spMkLst>
        </pc:spChg>
        <pc:spChg chg="del">
          <ac:chgData name="Theresia Dini" userId="59570d4863581a4d" providerId="LiveId" clId="{E6AA8A6C-9301-433C-B05C-704B65EA8ABE}" dt="2021-04-14T01:37:37.082" v="40" actId="478"/>
          <ac:spMkLst>
            <pc:docMk/>
            <pc:sldMk cId="435328865" sldId="297"/>
            <ac:spMk id="167" creationId="{00000000-0000-0000-0000-000000000000}"/>
          </ac:spMkLst>
        </pc:spChg>
        <pc:spChg chg="mod">
          <ac:chgData name="Theresia Dini" userId="59570d4863581a4d" providerId="LiveId" clId="{E6AA8A6C-9301-433C-B05C-704B65EA8ABE}" dt="2021-04-14T01:37:16.129" v="15" actId="20577"/>
          <ac:spMkLst>
            <pc:docMk/>
            <pc:sldMk cId="435328865" sldId="297"/>
            <ac:spMk id="168" creationId="{00000000-0000-0000-0000-000000000000}"/>
          </ac:spMkLst>
        </pc:spChg>
        <pc:spChg chg="del mod">
          <ac:chgData name="Theresia Dini" userId="59570d4863581a4d" providerId="LiveId" clId="{E6AA8A6C-9301-433C-B05C-704B65EA8ABE}" dt="2021-04-14T01:40:14.384" v="85" actId="478"/>
          <ac:spMkLst>
            <pc:docMk/>
            <pc:sldMk cId="435328865" sldId="297"/>
            <ac:spMk id="170" creationId="{00000000-0000-0000-0000-000000000000}"/>
          </ac:spMkLst>
        </pc:spChg>
        <pc:spChg chg="add del mod">
          <ac:chgData name="Theresia Dini" userId="59570d4863581a4d" providerId="LiveId" clId="{E6AA8A6C-9301-433C-B05C-704B65EA8ABE}" dt="2021-04-14T01:38:57.149" v="69" actId="478"/>
          <ac:spMkLst>
            <pc:docMk/>
            <pc:sldMk cId="435328865" sldId="297"/>
            <ac:spMk id="171" creationId="{00000000-0000-0000-0000-000000000000}"/>
          </ac:spMkLst>
        </pc:spChg>
        <pc:spChg chg="del mod">
          <ac:chgData name="Theresia Dini" userId="59570d4863581a4d" providerId="LiveId" clId="{E6AA8A6C-9301-433C-B05C-704B65EA8ABE}" dt="2021-04-14T01:40:23.958" v="89" actId="478"/>
          <ac:spMkLst>
            <pc:docMk/>
            <pc:sldMk cId="435328865" sldId="297"/>
            <ac:spMk id="172" creationId="{00000000-0000-0000-0000-000000000000}"/>
          </ac:spMkLst>
        </pc:spChg>
        <pc:spChg chg="mod">
          <ac:chgData name="Theresia Dini" userId="59570d4863581a4d" providerId="LiveId" clId="{E6AA8A6C-9301-433C-B05C-704B65EA8ABE}" dt="2021-04-14T01:38:55.335" v="68" actId="1076"/>
          <ac:spMkLst>
            <pc:docMk/>
            <pc:sldMk cId="435328865" sldId="297"/>
            <ac:spMk id="173" creationId="{00000000-0000-0000-0000-000000000000}"/>
          </ac:spMkLst>
        </pc:spChg>
        <pc:spChg chg="mod">
          <ac:chgData name="Theresia Dini" userId="59570d4863581a4d" providerId="LiveId" clId="{E6AA8A6C-9301-433C-B05C-704B65EA8ABE}" dt="2021-04-14T01:40:58.075" v="116" actId="1076"/>
          <ac:spMkLst>
            <pc:docMk/>
            <pc:sldMk cId="435328865" sldId="297"/>
            <ac:spMk id="174" creationId="{00000000-0000-0000-0000-000000000000}"/>
          </ac:spMkLst>
        </pc:spChg>
        <pc:spChg chg="mod">
          <ac:chgData name="Theresia Dini" userId="59570d4863581a4d" providerId="LiveId" clId="{E6AA8A6C-9301-433C-B05C-704B65EA8ABE}" dt="2021-04-14T01:40:01.582" v="83" actId="1076"/>
          <ac:spMkLst>
            <pc:docMk/>
            <pc:sldMk cId="435328865" sldId="297"/>
            <ac:spMk id="175" creationId="{00000000-0000-0000-0000-000000000000}"/>
          </ac:spMkLst>
        </pc:spChg>
        <pc:spChg chg="mod">
          <ac:chgData name="Theresia Dini" userId="59570d4863581a4d" providerId="LiveId" clId="{E6AA8A6C-9301-433C-B05C-704B65EA8ABE}" dt="2021-04-14T01:41:16.942" v="119" actId="1076"/>
          <ac:spMkLst>
            <pc:docMk/>
            <pc:sldMk cId="435328865" sldId="297"/>
            <ac:spMk id="176" creationId="{00000000-0000-0000-0000-000000000000}"/>
          </ac:spMkLst>
        </pc:spChg>
        <pc:picChg chg="add del mod ord">
          <ac:chgData name="Theresia Dini" userId="59570d4863581a4d" providerId="LiveId" clId="{E6AA8A6C-9301-433C-B05C-704B65EA8ABE}" dt="2021-04-14T02:25:12.813" v="1075" actId="21"/>
          <ac:picMkLst>
            <pc:docMk/>
            <pc:sldMk cId="435328865" sldId="297"/>
            <ac:picMk id="11" creationId="{DB78B85A-AC1A-4530-B548-D5B0DB0E5D14}"/>
          </ac:picMkLst>
        </pc:picChg>
      </pc:sldChg>
      <pc:sldChg chg="modSp add del mod ord">
        <pc:chgData name="Theresia Dini" userId="59570d4863581a4d" providerId="LiveId" clId="{E6AA8A6C-9301-433C-B05C-704B65EA8ABE}" dt="2021-04-14T12:59:51.209" v="6246" actId="47"/>
        <pc:sldMkLst>
          <pc:docMk/>
          <pc:sldMk cId="3452238871" sldId="298"/>
        </pc:sldMkLst>
        <pc:spChg chg="mod">
          <ac:chgData name="Theresia Dini" userId="59570d4863581a4d" providerId="LiveId" clId="{E6AA8A6C-9301-433C-B05C-704B65EA8ABE}" dt="2021-04-14T10:34:25.909" v="2273" actId="14100"/>
          <ac:spMkLst>
            <pc:docMk/>
            <pc:sldMk cId="3452238871" sldId="298"/>
            <ac:spMk id="256" creationId="{00000000-0000-0000-0000-000000000000}"/>
          </ac:spMkLst>
        </pc:spChg>
        <pc:spChg chg="mod">
          <ac:chgData name="Theresia Dini" userId="59570d4863581a4d" providerId="LiveId" clId="{E6AA8A6C-9301-433C-B05C-704B65EA8ABE}" dt="2021-04-14T01:57:56.594" v="543" actId="20577"/>
          <ac:spMkLst>
            <pc:docMk/>
            <pc:sldMk cId="3452238871" sldId="298"/>
            <ac:spMk id="257" creationId="{00000000-0000-0000-0000-000000000000}"/>
          </ac:spMkLst>
        </pc:spChg>
        <pc:spChg chg="mod">
          <ac:chgData name="Theresia Dini" userId="59570d4863581a4d" providerId="LiveId" clId="{E6AA8A6C-9301-433C-B05C-704B65EA8ABE}" dt="2021-04-14T01:57:36.786" v="531" actId="20577"/>
          <ac:spMkLst>
            <pc:docMk/>
            <pc:sldMk cId="3452238871" sldId="298"/>
            <ac:spMk id="258" creationId="{00000000-0000-0000-0000-000000000000}"/>
          </ac:spMkLst>
        </pc:spChg>
        <pc:spChg chg="mod">
          <ac:chgData name="Theresia Dini" userId="59570d4863581a4d" providerId="LiveId" clId="{E6AA8A6C-9301-433C-B05C-704B65EA8ABE}" dt="2021-04-14T12:59:44" v="6244" actId="21"/>
          <ac:spMkLst>
            <pc:docMk/>
            <pc:sldMk cId="3452238871" sldId="298"/>
            <ac:spMk id="259" creationId="{00000000-0000-0000-0000-000000000000}"/>
          </ac:spMkLst>
        </pc:spChg>
        <pc:spChg chg="mod">
          <ac:chgData name="Theresia Dini" userId="59570d4863581a4d" providerId="LiveId" clId="{E6AA8A6C-9301-433C-B05C-704B65EA8ABE}" dt="2021-04-14T01:50:06.375" v="131" actId="20577"/>
          <ac:spMkLst>
            <pc:docMk/>
            <pc:sldMk cId="3452238871" sldId="298"/>
            <ac:spMk id="260" creationId="{00000000-0000-0000-0000-000000000000}"/>
          </ac:spMkLst>
        </pc:spChg>
      </pc:sldChg>
      <pc:sldChg chg="modSp add del mod">
        <pc:chgData name="Theresia Dini" userId="59570d4863581a4d" providerId="LiveId" clId="{E6AA8A6C-9301-433C-B05C-704B65EA8ABE}" dt="2021-04-14T13:10:42.330" v="6476" actId="47"/>
        <pc:sldMkLst>
          <pc:docMk/>
          <pc:sldMk cId="2029220517" sldId="299"/>
        </pc:sldMkLst>
        <pc:spChg chg="mod">
          <ac:chgData name="Theresia Dini" userId="59570d4863581a4d" providerId="LiveId" clId="{E6AA8A6C-9301-433C-B05C-704B65EA8ABE}" dt="2021-04-14T02:01:22.729" v="754" actId="14100"/>
          <ac:spMkLst>
            <pc:docMk/>
            <pc:sldMk cId="2029220517" sldId="299"/>
            <ac:spMk id="256" creationId="{00000000-0000-0000-0000-000000000000}"/>
          </ac:spMkLst>
        </pc:spChg>
        <pc:spChg chg="mod">
          <ac:chgData name="Theresia Dini" userId="59570d4863581a4d" providerId="LiveId" clId="{E6AA8A6C-9301-433C-B05C-704B65EA8ABE}" dt="2021-04-14T01:58:59.160" v="572" actId="20577"/>
          <ac:spMkLst>
            <pc:docMk/>
            <pc:sldMk cId="2029220517" sldId="299"/>
            <ac:spMk id="258" creationId="{00000000-0000-0000-0000-000000000000}"/>
          </ac:spMkLst>
        </pc:spChg>
        <pc:spChg chg="mod">
          <ac:chgData name="Theresia Dini" userId="59570d4863581a4d" providerId="LiveId" clId="{E6AA8A6C-9301-433C-B05C-704B65EA8ABE}" dt="2021-04-14T02:03:14.044" v="930" actId="20577"/>
          <ac:spMkLst>
            <pc:docMk/>
            <pc:sldMk cId="2029220517" sldId="299"/>
            <ac:spMk id="259" creationId="{00000000-0000-0000-0000-000000000000}"/>
          </ac:spMkLst>
        </pc:spChg>
        <pc:spChg chg="mod">
          <ac:chgData name="Theresia Dini" userId="59570d4863581a4d" providerId="LiveId" clId="{E6AA8A6C-9301-433C-B05C-704B65EA8ABE}" dt="2021-04-14T01:58:52.125" v="560" actId="14100"/>
          <ac:spMkLst>
            <pc:docMk/>
            <pc:sldMk cId="2029220517" sldId="299"/>
            <ac:spMk id="260" creationId="{00000000-0000-0000-0000-000000000000}"/>
          </ac:spMkLst>
        </pc:spChg>
        <pc:spChg chg="mod">
          <ac:chgData name="Theresia Dini" userId="59570d4863581a4d" providerId="LiveId" clId="{E6AA8A6C-9301-433C-B05C-704B65EA8ABE}" dt="2021-04-14T01:58:34.577" v="546" actId="20577"/>
          <ac:spMkLst>
            <pc:docMk/>
            <pc:sldMk cId="2029220517" sldId="299"/>
            <ac:spMk id="264" creationId="{00000000-0000-0000-0000-000000000000}"/>
          </ac:spMkLst>
        </pc:spChg>
        <pc:spChg chg="mod">
          <ac:chgData name="Theresia Dini" userId="59570d4863581a4d" providerId="LiveId" clId="{E6AA8A6C-9301-433C-B05C-704B65EA8ABE}" dt="2021-04-14T01:58:44.220" v="548" actId="20577"/>
          <ac:spMkLst>
            <pc:docMk/>
            <pc:sldMk cId="2029220517" sldId="299"/>
            <ac:spMk id="266" creationId="{00000000-0000-0000-0000-000000000000}"/>
          </ac:spMkLst>
        </pc:spChg>
      </pc:sldChg>
      <pc:sldChg chg="new del">
        <pc:chgData name="Theresia Dini" userId="59570d4863581a4d" providerId="LiveId" clId="{E6AA8A6C-9301-433C-B05C-704B65EA8ABE}" dt="2021-04-14T02:04:56.184" v="932" actId="680"/>
        <pc:sldMkLst>
          <pc:docMk/>
          <pc:sldMk cId="1637003976" sldId="300"/>
        </pc:sldMkLst>
      </pc:sldChg>
      <pc:sldChg chg="addSp delSp modSp new mod ord">
        <pc:chgData name="Theresia Dini" userId="59570d4863581a4d" providerId="LiveId" clId="{E6AA8A6C-9301-433C-B05C-704B65EA8ABE}" dt="2021-04-14T12:59:12.006" v="6224" actId="12788"/>
        <pc:sldMkLst>
          <pc:docMk/>
          <pc:sldMk cId="3356085482" sldId="300"/>
        </pc:sldMkLst>
        <pc:spChg chg="del">
          <ac:chgData name="Theresia Dini" userId="59570d4863581a4d" providerId="LiveId" clId="{E6AA8A6C-9301-433C-B05C-704B65EA8ABE}" dt="2021-04-14T02:05:22.263" v="934" actId="478"/>
          <ac:spMkLst>
            <pc:docMk/>
            <pc:sldMk cId="3356085482" sldId="300"/>
            <ac:spMk id="2" creationId="{F3CAD78A-2EC5-482C-9984-D8DE07CF27A1}"/>
          </ac:spMkLst>
        </pc:spChg>
        <pc:spChg chg="del">
          <ac:chgData name="Theresia Dini" userId="59570d4863581a4d" providerId="LiveId" clId="{E6AA8A6C-9301-433C-B05C-704B65EA8ABE}" dt="2021-04-14T02:05:22.263" v="934" actId="478"/>
          <ac:spMkLst>
            <pc:docMk/>
            <pc:sldMk cId="3356085482" sldId="300"/>
            <ac:spMk id="3" creationId="{E94C8194-825F-4D70-B392-76E303DDD2F7}"/>
          </ac:spMkLst>
        </pc:spChg>
        <pc:picChg chg="add del mod">
          <ac:chgData name="Theresia Dini" userId="59570d4863581a4d" providerId="LiveId" clId="{E6AA8A6C-9301-433C-B05C-704B65EA8ABE}" dt="2021-04-14T12:57:56.446" v="6213" actId="21"/>
          <ac:picMkLst>
            <pc:docMk/>
            <pc:sldMk cId="3356085482" sldId="300"/>
            <ac:picMk id="3" creationId="{3EFBE694-9A91-4C6E-A402-7D19869B945C}"/>
          </ac:picMkLst>
        </pc:picChg>
        <pc:picChg chg="add mod">
          <ac:chgData name="Theresia Dini" userId="59570d4863581a4d" providerId="LiveId" clId="{E6AA8A6C-9301-433C-B05C-704B65EA8ABE}" dt="2021-04-14T12:59:12.006" v="6224" actId="12788"/>
          <ac:picMkLst>
            <pc:docMk/>
            <pc:sldMk cId="3356085482" sldId="300"/>
            <ac:picMk id="4" creationId="{CA3B22EF-BFBF-450A-A0A9-DB27F6904E4F}"/>
          </ac:picMkLst>
        </pc:picChg>
        <pc:picChg chg="add mod">
          <ac:chgData name="Theresia Dini" userId="59570d4863581a4d" providerId="LiveId" clId="{E6AA8A6C-9301-433C-B05C-704B65EA8ABE}" dt="2021-04-14T02:38:51.669" v="1108" actId="1076"/>
          <ac:picMkLst>
            <pc:docMk/>
            <pc:sldMk cId="3356085482" sldId="300"/>
            <ac:picMk id="5" creationId="{D3CB57F2-4554-487F-A38D-1870B5B80816}"/>
          </ac:picMkLst>
        </pc:picChg>
      </pc:sldChg>
      <pc:sldChg chg="add del">
        <pc:chgData name="Theresia Dini" userId="59570d4863581a4d" providerId="LiveId" clId="{E6AA8A6C-9301-433C-B05C-704B65EA8ABE}" dt="2021-04-14T02:06:15.543" v="940"/>
        <pc:sldMkLst>
          <pc:docMk/>
          <pc:sldMk cId="163977612" sldId="301"/>
        </pc:sldMkLst>
      </pc:sldChg>
      <pc:sldChg chg="add del">
        <pc:chgData name="Theresia Dini" userId="59570d4863581a4d" providerId="LiveId" clId="{E6AA8A6C-9301-433C-B05C-704B65EA8ABE}" dt="2021-04-14T02:06:13.277" v="938"/>
        <pc:sldMkLst>
          <pc:docMk/>
          <pc:sldMk cId="2330831610" sldId="301"/>
        </pc:sldMkLst>
      </pc:sldChg>
      <pc:sldChg chg="addSp delSp modSp add mod ord">
        <pc:chgData name="Theresia Dini" userId="59570d4863581a4d" providerId="LiveId" clId="{E6AA8A6C-9301-433C-B05C-704B65EA8ABE}" dt="2021-04-14T02:34:37.899" v="1104" actId="12789"/>
        <pc:sldMkLst>
          <pc:docMk/>
          <pc:sldMk cId="3693974115" sldId="301"/>
        </pc:sldMkLst>
        <pc:picChg chg="add mod">
          <ac:chgData name="Theresia Dini" userId="59570d4863581a4d" providerId="LiveId" clId="{E6AA8A6C-9301-433C-B05C-704B65EA8ABE}" dt="2021-04-14T02:34:37.899" v="1104" actId="12789"/>
          <ac:picMkLst>
            <pc:docMk/>
            <pc:sldMk cId="3693974115" sldId="301"/>
            <ac:picMk id="3" creationId="{E4DD4557-A37A-4CA4-8EA7-889D5048E9F5}"/>
          </ac:picMkLst>
        </pc:picChg>
        <pc:picChg chg="del">
          <ac:chgData name="Theresia Dini" userId="59570d4863581a4d" providerId="LiveId" clId="{E6AA8A6C-9301-433C-B05C-704B65EA8ABE}" dt="2021-04-14T02:07:55.647" v="945" actId="478"/>
          <ac:picMkLst>
            <pc:docMk/>
            <pc:sldMk cId="3693974115" sldId="301"/>
            <ac:picMk id="5" creationId="{D3CB57F2-4554-487F-A38D-1870B5B80816}"/>
          </ac:picMkLst>
        </pc:picChg>
      </pc:sldChg>
      <pc:sldChg chg="delSp modSp add mod ord">
        <pc:chgData name="Theresia Dini" userId="59570d4863581a4d" providerId="LiveId" clId="{E6AA8A6C-9301-433C-B05C-704B65EA8ABE}" dt="2021-04-14T07:05:36.940" v="1605" actId="404"/>
        <pc:sldMkLst>
          <pc:docMk/>
          <pc:sldMk cId="3541446698" sldId="302"/>
        </pc:sldMkLst>
        <pc:spChg chg="mod">
          <ac:chgData name="Theresia Dini" userId="59570d4863581a4d" providerId="LiveId" clId="{E6AA8A6C-9301-433C-B05C-704B65EA8ABE}" dt="2021-04-14T02:45:28.942" v="1125" actId="20577"/>
          <ac:spMkLst>
            <pc:docMk/>
            <pc:sldMk cId="3541446698" sldId="302"/>
            <ac:spMk id="589" creationId="{00000000-0000-0000-0000-000000000000}"/>
          </ac:spMkLst>
        </pc:spChg>
        <pc:spChg chg="del mod">
          <ac:chgData name="Theresia Dini" userId="59570d4863581a4d" providerId="LiveId" clId="{E6AA8A6C-9301-433C-B05C-704B65EA8ABE}" dt="2021-04-14T02:45:56.784" v="1132" actId="478"/>
          <ac:spMkLst>
            <pc:docMk/>
            <pc:sldMk cId="3541446698" sldId="302"/>
            <ac:spMk id="642" creationId="{00000000-0000-0000-0000-000000000000}"/>
          </ac:spMkLst>
        </pc:spChg>
        <pc:spChg chg="del">
          <ac:chgData name="Theresia Dini" userId="59570d4863581a4d" providerId="LiveId" clId="{E6AA8A6C-9301-433C-B05C-704B65EA8ABE}" dt="2021-04-14T02:46:02.074" v="1133" actId="478"/>
          <ac:spMkLst>
            <pc:docMk/>
            <pc:sldMk cId="3541446698" sldId="302"/>
            <ac:spMk id="643" creationId="{00000000-0000-0000-0000-000000000000}"/>
          </ac:spMkLst>
        </pc:spChg>
        <pc:spChg chg="del">
          <ac:chgData name="Theresia Dini" userId="59570d4863581a4d" providerId="LiveId" clId="{E6AA8A6C-9301-433C-B05C-704B65EA8ABE}" dt="2021-04-14T02:46:02.074" v="1133" actId="478"/>
          <ac:spMkLst>
            <pc:docMk/>
            <pc:sldMk cId="3541446698" sldId="302"/>
            <ac:spMk id="644" creationId="{00000000-0000-0000-0000-000000000000}"/>
          </ac:spMkLst>
        </pc:spChg>
        <pc:spChg chg="del">
          <ac:chgData name="Theresia Dini" userId="59570d4863581a4d" providerId="LiveId" clId="{E6AA8A6C-9301-433C-B05C-704B65EA8ABE}" dt="2021-04-14T02:46:02.074" v="1133" actId="478"/>
          <ac:spMkLst>
            <pc:docMk/>
            <pc:sldMk cId="3541446698" sldId="302"/>
            <ac:spMk id="645" creationId="{00000000-0000-0000-0000-000000000000}"/>
          </ac:spMkLst>
        </pc:spChg>
        <pc:spChg chg="del">
          <ac:chgData name="Theresia Dini" userId="59570d4863581a4d" providerId="LiveId" clId="{E6AA8A6C-9301-433C-B05C-704B65EA8ABE}" dt="2021-04-14T02:46:02.074" v="1133" actId="478"/>
          <ac:spMkLst>
            <pc:docMk/>
            <pc:sldMk cId="3541446698" sldId="302"/>
            <ac:spMk id="646" creationId="{00000000-0000-0000-0000-000000000000}"/>
          </ac:spMkLst>
        </pc:spChg>
        <pc:spChg chg="del">
          <ac:chgData name="Theresia Dini" userId="59570d4863581a4d" providerId="LiveId" clId="{E6AA8A6C-9301-433C-B05C-704B65EA8ABE}" dt="2021-04-14T02:45:47.183" v="1128" actId="478"/>
          <ac:spMkLst>
            <pc:docMk/>
            <pc:sldMk cId="3541446698" sldId="302"/>
            <ac:spMk id="647" creationId="{00000000-0000-0000-0000-000000000000}"/>
          </ac:spMkLst>
        </pc:spChg>
        <pc:spChg chg="del">
          <ac:chgData name="Theresia Dini" userId="59570d4863581a4d" providerId="LiveId" clId="{E6AA8A6C-9301-433C-B05C-704B65EA8ABE}" dt="2021-04-14T02:45:50.219" v="1129" actId="478"/>
          <ac:spMkLst>
            <pc:docMk/>
            <pc:sldMk cId="3541446698" sldId="302"/>
            <ac:spMk id="648" creationId="{00000000-0000-0000-0000-000000000000}"/>
          </ac:spMkLst>
        </pc:spChg>
        <pc:spChg chg="del">
          <ac:chgData name="Theresia Dini" userId="59570d4863581a4d" providerId="LiveId" clId="{E6AA8A6C-9301-433C-B05C-704B65EA8ABE}" dt="2021-04-14T02:45:47.183" v="1128" actId="478"/>
          <ac:spMkLst>
            <pc:docMk/>
            <pc:sldMk cId="3541446698" sldId="302"/>
            <ac:spMk id="649" creationId="{00000000-0000-0000-0000-000000000000}"/>
          </ac:spMkLst>
        </pc:spChg>
        <pc:spChg chg="del">
          <ac:chgData name="Theresia Dini" userId="59570d4863581a4d" providerId="LiveId" clId="{E6AA8A6C-9301-433C-B05C-704B65EA8ABE}" dt="2021-04-14T02:45:47.183" v="1128" actId="478"/>
          <ac:spMkLst>
            <pc:docMk/>
            <pc:sldMk cId="3541446698" sldId="302"/>
            <ac:spMk id="650" creationId="{00000000-0000-0000-0000-000000000000}"/>
          </ac:spMkLst>
        </pc:spChg>
        <pc:spChg chg="del">
          <ac:chgData name="Theresia Dini" userId="59570d4863581a4d" providerId="LiveId" clId="{E6AA8A6C-9301-433C-B05C-704B65EA8ABE}" dt="2021-04-14T02:45:47.183" v="1128" actId="478"/>
          <ac:spMkLst>
            <pc:docMk/>
            <pc:sldMk cId="3541446698" sldId="302"/>
            <ac:spMk id="651" creationId="{00000000-0000-0000-0000-000000000000}"/>
          </ac:spMkLst>
        </pc:spChg>
        <pc:spChg chg="del">
          <ac:chgData name="Theresia Dini" userId="59570d4863581a4d" providerId="LiveId" clId="{E6AA8A6C-9301-433C-B05C-704B65EA8ABE}" dt="2021-04-14T02:45:47.183" v="1128" actId="478"/>
          <ac:spMkLst>
            <pc:docMk/>
            <pc:sldMk cId="3541446698" sldId="302"/>
            <ac:spMk id="652" creationId="{00000000-0000-0000-0000-000000000000}"/>
          </ac:spMkLst>
        </pc:spChg>
        <pc:spChg chg="del">
          <ac:chgData name="Theresia Dini" userId="59570d4863581a4d" providerId="LiveId" clId="{E6AA8A6C-9301-433C-B05C-704B65EA8ABE}" dt="2021-04-14T02:45:47.183" v="1128" actId="478"/>
          <ac:spMkLst>
            <pc:docMk/>
            <pc:sldMk cId="3541446698" sldId="302"/>
            <ac:spMk id="653" creationId="{00000000-0000-0000-0000-000000000000}"/>
          </ac:spMkLst>
        </pc:spChg>
        <pc:spChg chg="del">
          <ac:chgData name="Theresia Dini" userId="59570d4863581a4d" providerId="LiveId" clId="{E6AA8A6C-9301-433C-B05C-704B65EA8ABE}" dt="2021-04-14T02:45:53.637" v="1130" actId="478"/>
          <ac:spMkLst>
            <pc:docMk/>
            <pc:sldMk cId="3541446698" sldId="302"/>
            <ac:spMk id="654" creationId="{00000000-0000-0000-0000-000000000000}"/>
          </ac:spMkLst>
        </pc:spChg>
        <pc:spChg chg="del">
          <ac:chgData name="Theresia Dini" userId="59570d4863581a4d" providerId="LiveId" clId="{E6AA8A6C-9301-433C-B05C-704B65EA8ABE}" dt="2021-04-14T02:45:53.637" v="1130" actId="478"/>
          <ac:spMkLst>
            <pc:docMk/>
            <pc:sldMk cId="3541446698" sldId="302"/>
            <ac:spMk id="655" creationId="{00000000-0000-0000-0000-000000000000}"/>
          </ac:spMkLst>
        </pc:spChg>
        <pc:spChg chg="del">
          <ac:chgData name="Theresia Dini" userId="59570d4863581a4d" providerId="LiveId" clId="{E6AA8A6C-9301-433C-B05C-704B65EA8ABE}" dt="2021-04-14T02:45:53.637" v="1130" actId="478"/>
          <ac:spMkLst>
            <pc:docMk/>
            <pc:sldMk cId="3541446698" sldId="302"/>
            <ac:spMk id="656" creationId="{00000000-0000-0000-0000-000000000000}"/>
          </ac:spMkLst>
        </pc:spChg>
        <pc:spChg chg="del">
          <ac:chgData name="Theresia Dini" userId="59570d4863581a4d" providerId="LiveId" clId="{E6AA8A6C-9301-433C-B05C-704B65EA8ABE}" dt="2021-04-14T02:45:35.891" v="1126" actId="478"/>
          <ac:spMkLst>
            <pc:docMk/>
            <pc:sldMk cId="3541446698" sldId="302"/>
            <ac:spMk id="657" creationId="{00000000-0000-0000-0000-000000000000}"/>
          </ac:spMkLst>
        </pc:spChg>
        <pc:spChg chg="del">
          <ac:chgData name="Theresia Dini" userId="59570d4863581a4d" providerId="LiveId" clId="{E6AA8A6C-9301-433C-B05C-704B65EA8ABE}" dt="2021-04-14T02:45:39.839" v="1127" actId="478"/>
          <ac:spMkLst>
            <pc:docMk/>
            <pc:sldMk cId="3541446698" sldId="302"/>
            <ac:spMk id="658" creationId="{00000000-0000-0000-0000-000000000000}"/>
          </ac:spMkLst>
        </pc:spChg>
        <pc:spChg chg="del">
          <ac:chgData name="Theresia Dini" userId="59570d4863581a4d" providerId="LiveId" clId="{E6AA8A6C-9301-433C-B05C-704B65EA8ABE}" dt="2021-04-14T02:45:39.839" v="1127" actId="478"/>
          <ac:spMkLst>
            <pc:docMk/>
            <pc:sldMk cId="3541446698" sldId="302"/>
            <ac:spMk id="659" creationId="{00000000-0000-0000-0000-000000000000}"/>
          </ac:spMkLst>
        </pc:spChg>
        <pc:spChg chg="mod">
          <ac:chgData name="Theresia Dini" userId="59570d4863581a4d" providerId="LiveId" clId="{E6AA8A6C-9301-433C-B05C-704B65EA8ABE}" dt="2021-04-14T07:05:36.940" v="1605" actId="404"/>
          <ac:spMkLst>
            <pc:docMk/>
            <pc:sldMk cId="3541446698" sldId="302"/>
            <ac:spMk id="660" creationId="{00000000-0000-0000-0000-000000000000}"/>
          </ac:spMkLst>
        </pc:spChg>
        <pc:spChg chg="del">
          <ac:chgData name="Theresia Dini" userId="59570d4863581a4d" providerId="LiveId" clId="{E6AA8A6C-9301-433C-B05C-704B65EA8ABE}" dt="2021-04-14T02:45:39.839" v="1127" actId="478"/>
          <ac:spMkLst>
            <pc:docMk/>
            <pc:sldMk cId="3541446698" sldId="302"/>
            <ac:spMk id="661" creationId="{00000000-0000-0000-0000-000000000000}"/>
          </ac:spMkLst>
        </pc:spChg>
        <pc:spChg chg="del">
          <ac:chgData name="Theresia Dini" userId="59570d4863581a4d" providerId="LiveId" clId="{E6AA8A6C-9301-433C-B05C-704B65EA8ABE}" dt="2021-04-14T02:45:39.839" v="1127" actId="478"/>
          <ac:spMkLst>
            <pc:docMk/>
            <pc:sldMk cId="3541446698" sldId="302"/>
            <ac:spMk id="662" creationId="{00000000-0000-0000-0000-000000000000}"/>
          </ac:spMkLst>
        </pc:spChg>
        <pc:spChg chg="del">
          <ac:chgData name="Theresia Dini" userId="59570d4863581a4d" providerId="LiveId" clId="{E6AA8A6C-9301-433C-B05C-704B65EA8ABE}" dt="2021-04-14T02:45:39.839" v="1127" actId="478"/>
          <ac:spMkLst>
            <pc:docMk/>
            <pc:sldMk cId="3541446698" sldId="302"/>
            <ac:spMk id="663" creationId="{00000000-0000-0000-0000-000000000000}"/>
          </ac:spMkLst>
        </pc:spChg>
        <pc:spChg chg="del">
          <ac:chgData name="Theresia Dini" userId="59570d4863581a4d" providerId="LiveId" clId="{E6AA8A6C-9301-433C-B05C-704B65EA8ABE}" dt="2021-04-14T02:45:39.839" v="1127" actId="478"/>
          <ac:spMkLst>
            <pc:docMk/>
            <pc:sldMk cId="3541446698" sldId="302"/>
            <ac:spMk id="664" creationId="{00000000-0000-0000-0000-000000000000}"/>
          </ac:spMkLst>
        </pc:spChg>
        <pc:spChg chg="del">
          <ac:chgData name="Theresia Dini" userId="59570d4863581a4d" providerId="LiveId" clId="{E6AA8A6C-9301-433C-B05C-704B65EA8ABE}" dt="2021-04-14T02:45:53.637" v="1130" actId="478"/>
          <ac:spMkLst>
            <pc:docMk/>
            <pc:sldMk cId="3541446698" sldId="302"/>
            <ac:spMk id="665" creationId="{00000000-0000-0000-0000-000000000000}"/>
          </ac:spMkLst>
        </pc:spChg>
        <pc:spChg chg="del">
          <ac:chgData name="Theresia Dini" userId="59570d4863581a4d" providerId="LiveId" clId="{E6AA8A6C-9301-433C-B05C-704B65EA8ABE}" dt="2021-04-14T02:45:47.183" v="1128" actId="478"/>
          <ac:spMkLst>
            <pc:docMk/>
            <pc:sldMk cId="3541446698" sldId="302"/>
            <ac:spMk id="667" creationId="{00000000-0000-0000-0000-000000000000}"/>
          </ac:spMkLst>
        </pc:spChg>
        <pc:spChg chg="del">
          <ac:chgData name="Theresia Dini" userId="59570d4863581a4d" providerId="LiveId" clId="{E6AA8A6C-9301-433C-B05C-704B65EA8ABE}" dt="2021-04-14T02:45:47.183" v="1128" actId="478"/>
          <ac:spMkLst>
            <pc:docMk/>
            <pc:sldMk cId="3541446698" sldId="302"/>
            <ac:spMk id="668" creationId="{00000000-0000-0000-0000-000000000000}"/>
          </ac:spMkLst>
        </pc:spChg>
        <pc:spChg chg="del">
          <ac:chgData name="Theresia Dini" userId="59570d4863581a4d" providerId="LiveId" clId="{E6AA8A6C-9301-433C-B05C-704B65EA8ABE}" dt="2021-04-14T02:45:47.183" v="1128" actId="478"/>
          <ac:spMkLst>
            <pc:docMk/>
            <pc:sldMk cId="3541446698" sldId="302"/>
            <ac:spMk id="669" creationId="{00000000-0000-0000-0000-000000000000}"/>
          </ac:spMkLst>
        </pc:spChg>
        <pc:spChg chg="del">
          <ac:chgData name="Theresia Dini" userId="59570d4863581a4d" providerId="LiveId" clId="{E6AA8A6C-9301-433C-B05C-704B65EA8ABE}" dt="2021-04-14T02:45:47.183" v="1128" actId="478"/>
          <ac:spMkLst>
            <pc:docMk/>
            <pc:sldMk cId="3541446698" sldId="302"/>
            <ac:spMk id="670" creationId="{00000000-0000-0000-0000-000000000000}"/>
          </ac:spMkLst>
        </pc:spChg>
        <pc:spChg chg="del">
          <ac:chgData name="Theresia Dini" userId="59570d4863581a4d" providerId="LiveId" clId="{E6AA8A6C-9301-433C-B05C-704B65EA8ABE}" dt="2021-04-14T02:45:47.183" v="1128" actId="478"/>
          <ac:spMkLst>
            <pc:docMk/>
            <pc:sldMk cId="3541446698" sldId="302"/>
            <ac:spMk id="671" creationId="{00000000-0000-0000-0000-000000000000}"/>
          </ac:spMkLst>
        </pc:spChg>
        <pc:grpChg chg="mod">
          <ac:chgData name="Theresia Dini" userId="59570d4863581a4d" providerId="LiveId" clId="{E6AA8A6C-9301-433C-B05C-704B65EA8ABE}" dt="2021-04-14T02:47:27.362" v="1144" actId="14100"/>
          <ac:grpSpMkLst>
            <pc:docMk/>
            <pc:sldMk cId="3541446698" sldId="302"/>
            <ac:grpSpMk id="590" creationId="{00000000-0000-0000-0000-000000000000}"/>
          </ac:grpSpMkLst>
        </pc:grpChg>
        <pc:cxnChg chg="del">
          <ac:chgData name="Theresia Dini" userId="59570d4863581a4d" providerId="LiveId" clId="{E6AA8A6C-9301-433C-B05C-704B65EA8ABE}" dt="2021-04-14T02:45:47.183" v="1128" actId="478"/>
          <ac:cxnSpMkLst>
            <pc:docMk/>
            <pc:sldMk cId="3541446698" sldId="302"/>
            <ac:cxnSpMk id="666" creationId="{00000000-0000-0000-0000-000000000000}"/>
          </ac:cxnSpMkLst>
        </pc:cxnChg>
      </pc:sldChg>
      <pc:sldChg chg="addSp delSp modSp add mod">
        <pc:chgData name="Theresia Dini" userId="59570d4863581a4d" providerId="LiveId" clId="{E6AA8A6C-9301-433C-B05C-704B65EA8ABE}" dt="2021-04-14T12:29:41.333" v="4417" actId="1076"/>
        <pc:sldMkLst>
          <pc:docMk/>
          <pc:sldMk cId="2843016084" sldId="303"/>
        </pc:sldMkLst>
        <pc:spChg chg="add del mod">
          <ac:chgData name="Theresia Dini" userId="59570d4863581a4d" providerId="LiveId" clId="{E6AA8A6C-9301-433C-B05C-704B65EA8ABE}" dt="2021-04-14T12:24:23.116" v="4366" actId="478"/>
          <ac:spMkLst>
            <pc:docMk/>
            <pc:sldMk cId="2843016084" sldId="303"/>
            <ac:spMk id="3" creationId="{D7B4E8AD-3F0C-4679-B9E7-EDC7D284F5D6}"/>
          </ac:spMkLst>
        </pc:spChg>
        <pc:spChg chg="mod">
          <ac:chgData name="Theresia Dini" userId="59570d4863581a4d" providerId="LiveId" clId="{E6AA8A6C-9301-433C-B05C-704B65EA8ABE}" dt="2021-04-14T12:29:37.725" v="4416" actId="1037"/>
          <ac:spMkLst>
            <pc:docMk/>
            <pc:sldMk cId="2843016084" sldId="303"/>
            <ac:spMk id="161" creationId="{00000000-0000-0000-0000-000000000000}"/>
          </ac:spMkLst>
        </pc:spChg>
        <pc:spChg chg="del">
          <ac:chgData name="Theresia Dini" userId="59570d4863581a4d" providerId="LiveId" clId="{E6AA8A6C-9301-433C-B05C-704B65EA8ABE}" dt="2021-04-14T12:24:21.748" v="4365" actId="478"/>
          <ac:spMkLst>
            <pc:docMk/>
            <pc:sldMk cId="2843016084" sldId="303"/>
            <ac:spMk id="162" creationId="{00000000-0000-0000-0000-000000000000}"/>
          </ac:spMkLst>
        </pc:spChg>
        <pc:picChg chg="add del mod modCrop">
          <ac:chgData name="Theresia Dini" userId="59570d4863581a4d" providerId="LiveId" clId="{E6AA8A6C-9301-433C-B05C-704B65EA8ABE}" dt="2021-04-14T12:28:33.157" v="4371" actId="478"/>
          <ac:picMkLst>
            <pc:docMk/>
            <pc:sldMk cId="2843016084" sldId="303"/>
            <ac:picMk id="5" creationId="{765E864E-7E64-4C70-99C6-7FF4A1663AB5}"/>
          </ac:picMkLst>
        </pc:picChg>
        <pc:picChg chg="add mod">
          <ac:chgData name="Theresia Dini" userId="59570d4863581a4d" providerId="LiveId" clId="{E6AA8A6C-9301-433C-B05C-704B65EA8ABE}" dt="2021-04-14T12:29:41.333" v="4417" actId="1076"/>
          <ac:picMkLst>
            <pc:docMk/>
            <pc:sldMk cId="2843016084" sldId="303"/>
            <ac:picMk id="7" creationId="{FDBA7C85-37E6-4218-BB99-05E607C459B3}"/>
          </ac:picMkLst>
        </pc:picChg>
      </pc:sldChg>
      <pc:sldChg chg="new del">
        <pc:chgData name="Theresia Dini" userId="59570d4863581a4d" providerId="LiveId" clId="{E6AA8A6C-9301-433C-B05C-704B65EA8ABE}" dt="2021-04-14T07:09:42.955" v="1628" actId="47"/>
        <pc:sldMkLst>
          <pc:docMk/>
          <pc:sldMk cId="258770466" sldId="304"/>
        </pc:sldMkLst>
      </pc:sldChg>
      <pc:sldChg chg="addSp delSp modSp add mod ord">
        <pc:chgData name="Theresia Dini" userId="59570d4863581a4d" providerId="LiveId" clId="{E6AA8A6C-9301-433C-B05C-704B65EA8ABE}" dt="2021-04-14T10:45:13.282" v="2608" actId="207"/>
        <pc:sldMkLst>
          <pc:docMk/>
          <pc:sldMk cId="4066674376" sldId="305"/>
        </pc:sldMkLst>
        <pc:spChg chg="add mod">
          <ac:chgData name="Theresia Dini" userId="59570d4863581a4d" providerId="LiveId" clId="{E6AA8A6C-9301-433C-B05C-704B65EA8ABE}" dt="2021-04-14T10:45:13.282" v="2608" actId="207"/>
          <ac:spMkLst>
            <pc:docMk/>
            <pc:sldMk cId="4066674376" sldId="305"/>
            <ac:spMk id="2" creationId="{8AF9DE6B-DCBD-4E32-A227-06EF1279BEBA}"/>
          </ac:spMkLst>
        </pc:spChg>
        <pc:spChg chg="mod">
          <ac:chgData name="Theresia Dini" userId="59570d4863581a4d" providerId="LiveId" clId="{E6AA8A6C-9301-433C-B05C-704B65EA8ABE}" dt="2021-04-14T07:15:57.374" v="1655" actId="20577"/>
          <ac:spMkLst>
            <pc:docMk/>
            <pc:sldMk cId="4066674376" sldId="305"/>
            <ac:spMk id="161" creationId="{00000000-0000-0000-0000-000000000000}"/>
          </ac:spMkLst>
        </pc:spChg>
        <pc:picChg chg="add mod modCrop">
          <ac:chgData name="Theresia Dini" userId="59570d4863581a4d" providerId="LiveId" clId="{E6AA8A6C-9301-433C-B05C-704B65EA8ABE}" dt="2021-04-14T10:40:59.607" v="2274" actId="1076"/>
          <ac:picMkLst>
            <pc:docMk/>
            <pc:sldMk cId="4066674376" sldId="305"/>
            <ac:picMk id="3" creationId="{81293DB8-ABDF-475B-8C7F-25CF91872AC8}"/>
          </ac:picMkLst>
        </pc:picChg>
        <pc:picChg chg="del">
          <ac:chgData name="Theresia Dini" userId="59570d4863581a4d" providerId="LiveId" clId="{E6AA8A6C-9301-433C-B05C-704B65EA8ABE}" dt="2021-04-14T07:09:45.421" v="1629" actId="478"/>
          <ac:picMkLst>
            <pc:docMk/>
            <pc:sldMk cId="4066674376" sldId="305"/>
            <ac:picMk id="5" creationId="{620FD3CC-40EF-4154-BBA5-21D9E65EBA1C}"/>
          </ac:picMkLst>
        </pc:picChg>
      </pc:sldChg>
      <pc:sldChg chg="addSp delSp modSp add mod ord">
        <pc:chgData name="Theresia Dini" userId="59570d4863581a4d" providerId="LiveId" clId="{E6AA8A6C-9301-433C-B05C-704B65EA8ABE}" dt="2021-04-14T07:19:38.711" v="1664"/>
        <pc:sldMkLst>
          <pc:docMk/>
          <pc:sldMk cId="3449300758" sldId="306"/>
        </pc:sldMkLst>
        <pc:picChg chg="del">
          <ac:chgData name="Theresia Dini" userId="59570d4863581a4d" providerId="LiveId" clId="{E6AA8A6C-9301-433C-B05C-704B65EA8ABE}" dt="2021-04-14T07:12:12.908" v="1638" actId="478"/>
          <ac:picMkLst>
            <pc:docMk/>
            <pc:sldMk cId="3449300758" sldId="306"/>
            <ac:picMk id="3" creationId="{81293DB8-ABDF-475B-8C7F-25CF91872AC8}"/>
          </ac:picMkLst>
        </pc:picChg>
        <pc:picChg chg="add mod">
          <ac:chgData name="Theresia Dini" userId="59570d4863581a4d" providerId="LiveId" clId="{E6AA8A6C-9301-433C-B05C-704B65EA8ABE}" dt="2021-04-14T07:12:24.899" v="1642" actId="12788"/>
          <ac:picMkLst>
            <pc:docMk/>
            <pc:sldMk cId="3449300758" sldId="306"/>
            <ac:picMk id="4" creationId="{EBF3E13D-7BD2-4719-B667-D9458A77A0B0}"/>
          </ac:picMkLst>
        </pc:picChg>
      </pc:sldChg>
      <pc:sldChg chg="addSp delSp modSp add mod ord">
        <pc:chgData name="Theresia Dini" userId="59570d4863581a4d" providerId="LiveId" clId="{E6AA8A6C-9301-433C-B05C-704B65EA8ABE}" dt="2021-04-14T10:49:16.782" v="2822" actId="1076"/>
        <pc:sldMkLst>
          <pc:docMk/>
          <pc:sldMk cId="859113252" sldId="307"/>
        </pc:sldMkLst>
        <pc:spChg chg="mod">
          <ac:chgData name="Theresia Dini" userId="59570d4863581a4d" providerId="LiveId" clId="{E6AA8A6C-9301-433C-B05C-704B65EA8ABE}" dt="2021-04-14T10:49:16.782" v="2822" actId="1076"/>
          <ac:spMkLst>
            <pc:docMk/>
            <pc:sldMk cId="859113252" sldId="307"/>
            <ac:spMk id="676" creationId="{00000000-0000-0000-0000-000000000000}"/>
          </ac:spMkLst>
        </pc:spChg>
        <pc:spChg chg="mod">
          <ac:chgData name="Theresia Dini" userId="59570d4863581a4d" providerId="LiveId" clId="{E6AA8A6C-9301-433C-B05C-704B65EA8ABE}" dt="2021-04-14T10:45:36.357" v="2613" actId="20577"/>
          <ac:spMkLst>
            <pc:docMk/>
            <pc:sldMk cId="859113252" sldId="307"/>
            <ac:spMk id="677" creationId="{00000000-0000-0000-0000-000000000000}"/>
          </ac:spMkLst>
        </pc:spChg>
        <pc:picChg chg="add mod ord">
          <ac:chgData name="Theresia Dini" userId="59570d4863581a4d" providerId="LiveId" clId="{E6AA8A6C-9301-433C-B05C-704B65EA8ABE}" dt="2021-04-14T10:49:06.072" v="2821" actId="11530"/>
          <ac:picMkLst>
            <pc:docMk/>
            <pc:sldMk cId="859113252" sldId="307"/>
            <ac:picMk id="3" creationId="{DF19447D-06CE-4583-8BF2-12A68E7A3116}"/>
          </ac:picMkLst>
        </pc:picChg>
        <pc:picChg chg="del">
          <ac:chgData name="Theresia Dini" userId="59570d4863581a4d" providerId="LiveId" clId="{E6AA8A6C-9301-433C-B05C-704B65EA8ABE}" dt="2021-04-14T10:48:48.250" v="2819" actId="478"/>
          <ac:picMkLst>
            <pc:docMk/>
            <pc:sldMk cId="859113252" sldId="307"/>
            <ac:picMk id="678" creationId="{00000000-0000-0000-0000-000000000000}"/>
          </ac:picMkLst>
        </pc:picChg>
      </pc:sldChg>
      <pc:sldChg chg="addSp delSp modSp add mod ord">
        <pc:chgData name="Theresia Dini" userId="59570d4863581a4d" providerId="LiveId" clId="{E6AA8A6C-9301-433C-B05C-704B65EA8ABE}" dt="2021-04-14T07:29:14.815" v="2270"/>
        <pc:sldMkLst>
          <pc:docMk/>
          <pc:sldMk cId="2837200931" sldId="308"/>
        </pc:sldMkLst>
        <pc:spChg chg="add del mod">
          <ac:chgData name="Theresia Dini" userId="59570d4863581a4d" providerId="LiveId" clId="{E6AA8A6C-9301-433C-B05C-704B65EA8ABE}" dt="2021-04-14T07:20:10.857" v="1670" actId="478"/>
          <ac:spMkLst>
            <pc:docMk/>
            <pc:sldMk cId="2837200931" sldId="308"/>
            <ac:spMk id="3" creationId="{ECC9B54D-FBAA-4F1B-90CD-7B406B4932B1}"/>
          </ac:spMkLst>
        </pc:spChg>
        <pc:spChg chg="add del mod">
          <ac:chgData name="Theresia Dini" userId="59570d4863581a4d" providerId="LiveId" clId="{E6AA8A6C-9301-433C-B05C-704B65EA8ABE}" dt="2021-04-14T07:20:05.629" v="1668" actId="478"/>
          <ac:spMkLst>
            <pc:docMk/>
            <pc:sldMk cId="2837200931" sldId="308"/>
            <ac:spMk id="5" creationId="{3A356473-A423-4A24-81E0-4F751D0EA1EA}"/>
          </ac:spMkLst>
        </pc:spChg>
        <pc:spChg chg="add del mod">
          <ac:chgData name="Theresia Dini" userId="59570d4863581a4d" providerId="LiveId" clId="{E6AA8A6C-9301-433C-B05C-704B65EA8ABE}" dt="2021-04-14T07:20:02.737" v="1667" actId="478"/>
          <ac:spMkLst>
            <pc:docMk/>
            <pc:sldMk cId="2837200931" sldId="308"/>
            <ac:spMk id="7" creationId="{43E7FB76-DADB-415A-A340-3C23EEC2BE31}"/>
          </ac:spMkLst>
        </pc:spChg>
        <pc:spChg chg="mod">
          <ac:chgData name="Theresia Dini" userId="59570d4863581a4d" providerId="LiveId" clId="{E6AA8A6C-9301-433C-B05C-704B65EA8ABE}" dt="2021-04-14T07:28:59.953" v="2268" actId="14100"/>
          <ac:spMkLst>
            <pc:docMk/>
            <pc:sldMk cId="2837200931" sldId="308"/>
            <ac:spMk id="190" creationId="{00000000-0000-0000-0000-000000000000}"/>
          </ac:spMkLst>
        </pc:spChg>
        <pc:spChg chg="mod">
          <ac:chgData name="Theresia Dini" userId="59570d4863581a4d" providerId="LiveId" clId="{E6AA8A6C-9301-433C-B05C-704B65EA8ABE}" dt="2021-04-14T07:27:19.497" v="2223" actId="14100"/>
          <ac:spMkLst>
            <pc:docMk/>
            <pc:sldMk cId="2837200931" sldId="308"/>
            <ac:spMk id="197" creationId="{00000000-0000-0000-0000-000000000000}"/>
          </ac:spMkLst>
        </pc:spChg>
        <pc:spChg chg="mod">
          <ac:chgData name="Theresia Dini" userId="59570d4863581a4d" providerId="LiveId" clId="{E6AA8A6C-9301-433C-B05C-704B65EA8ABE}" dt="2021-04-14T07:24:44.085" v="2064" actId="14100"/>
          <ac:spMkLst>
            <pc:docMk/>
            <pc:sldMk cId="2837200931" sldId="308"/>
            <ac:spMk id="199" creationId="{00000000-0000-0000-0000-000000000000}"/>
          </ac:spMkLst>
        </pc:spChg>
        <pc:spChg chg="mod">
          <ac:chgData name="Theresia Dini" userId="59570d4863581a4d" providerId="LiveId" clId="{E6AA8A6C-9301-433C-B05C-704B65EA8ABE}" dt="2021-04-14T07:20:55.173" v="1707" actId="20577"/>
          <ac:spMkLst>
            <pc:docMk/>
            <pc:sldMk cId="2837200931" sldId="308"/>
            <ac:spMk id="200" creationId="{00000000-0000-0000-0000-000000000000}"/>
          </ac:spMkLst>
        </pc:spChg>
        <pc:spChg chg="mod">
          <ac:chgData name="Theresia Dini" userId="59570d4863581a4d" providerId="LiveId" clId="{E6AA8A6C-9301-433C-B05C-704B65EA8ABE}" dt="2021-04-14T07:28:20.004" v="2229" actId="1076"/>
          <ac:spMkLst>
            <pc:docMk/>
            <pc:sldMk cId="2837200931" sldId="308"/>
            <ac:spMk id="201" creationId="{00000000-0000-0000-0000-000000000000}"/>
          </ac:spMkLst>
        </pc:spChg>
        <pc:spChg chg="mod">
          <ac:chgData name="Theresia Dini" userId="59570d4863581a4d" providerId="LiveId" clId="{E6AA8A6C-9301-433C-B05C-704B65EA8ABE}" dt="2021-04-14T07:26:31.334" v="2221" actId="20577"/>
          <ac:spMkLst>
            <pc:docMk/>
            <pc:sldMk cId="2837200931" sldId="308"/>
            <ac:spMk id="202" creationId="{00000000-0000-0000-0000-000000000000}"/>
          </ac:spMkLst>
        </pc:spChg>
        <pc:spChg chg="mod">
          <ac:chgData name="Theresia Dini" userId="59570d4863581a4d" providerId="LiveId" clId="{E6AA8A6C-9301-433C-B05C-704B65EA8ABE}" dt="2021-04-14T07:26:06.228" v="2216" actId="14100"/>
          <ac:spMkLst>
            <pc:docMk/>
            <pc:sldMk cId="2837200931" sldId="308"/>
            <ac:spMk id="203" creationId="{00000000-0000-0000-0000-000000000000}"/>
          </ac:spMkLst>
        </pc:spChg>
        <pc:spChg chg="mod">
          <ac:chgData name="Theresia Dini" userId="59570d4863581a4d" providerId="LiveId" clId="{E6AA8A6C-9301-433C-B05C-704B65EA8ABE}" dt="2021-04-14T07:21:45.632" v="1745" actId="1076"/>
          <ac:spMkLst>
            <pc:docMk/>
            <pc:sldMk cId="2837200931" sldId="308"/>
            <ac:spMk id="204" creationId="{00000000-0000-0000-0000-000000000000}"/>
          </ac:spMkLst>
        </pc:spChg>
        <pc:spChg chg="mod">
          <ac:chgData name="Theresia Dini" userId="59570d4863581a4d" providerId="LiveId" clId="{E6AA8A6C-9301-433C-B05C-704B65EA8ABE}" dt="2021-04-14T07:21:11.529" v="1726" actId="20577"/>
          <ac:spMkLst>
            <pc:docMk/>
            <pc:sldMk cId="2837200931" sldId="308"/>
            <ac:spMk id="205" creationId="{00000000-0000-0000-0000-000000000000}"/>
          </ac:spMkLst>
        </pc:spChg>
        <pc:spChg chg="del">
          <ac:chgData name="Theresia Dini" userId="59570d4863581a4d" providerId="LiveId" clId="{E6AA8A6C-9301-433C-B05C-704B65EA8ABE}" dt="2021-04-14T07:19:56.197" v="1666" actId="478"/>
          <ac:spMkLst>
            <pc:docMk/>
            <pc:sldMk cId="2837200931" sldId="308"/>
            <ac:spMk id="206" creationId="{00000000-0000-0000-0000-000000000000}"/>
          </ac:spMkLst>
        </pc:spChg>
        <pc:spChg chg="del">
          <ac:chgData name="Theresia Dini" userId="59570d4863581a4d" providerId="LiveId" clId="{E6AA8A6C-9301-433C-B05C-704B65EA8ABE}" dt="2021-04-14T07:19:56.197" v="1666" actId="478"/>
          <ac:spMkLst>
            <pc:docMk/>
            <pc:sldMk cId="2837200931" sldId="308"/>
            <ac:spMk id="207" creationId="{00000000-0000-0000-0000-000000000000}"/>
          </ac:spMkLst>
        </pc:spChg>
        <pc:spChg chg="del">
          <ac:chgData name="Theresia Dini" userId="59570d4863581a4d" providerId="LiveId" clId="{E6AA8A6C-9301-433C-B05C-704B65EA8ABE}" dt="2021-04-14T07:19:56.197" v="1666" actId="478"/>
          <ac:spMkLst>
            <pc:docMk/>
            <pc:sldMk cId="2837200931" sldId="308"/>
            <ac:spMk id="208" creationId="{00000000-0000-0000-0000-000000000000}"/>
          </ac:spMkLst>
        </pc:spChg>
        <pc:grpChg chg="mod">
          <ac:chgData name="Theresia Dini" userId="59570d4863581a4d" providerId="LiveId" clId="{E6AA8A6C-9301-433C-B05C-704B65EA8ABE}" dt="2021-04-14T07:20:31.725" v="1671" actId="1076"/>
          <ac:grpSpMkLst>
            <pc:docMk/>
            <pc:sldMk cId="2837200931" sldId="308"/>
            <ac:grpSpMk id="191" creationId="{00000000-0000-0000-0000-000000000000}"/>
          </ac:grpSpMkLst>
        </pc:grpChg>
      </pc:sldChg>
      <pc:sldChg chg="addSp delSp modSp add mod">
        <pc:chgData name="Theresia Dini" userId="59570d4863581a4d" providerId="LiveId" clId="{E6AA8A6C-9301-433C-B05C-704B65EA8ABE}" dt="2021-04-14T11:03:32.710" v="3129" actId="11530"/>
        <pc:sldMkLst>
          <pc:docMk/>
          <pc:sldMk cId="507568834" sldId="309"/>
        </pc:sldMkLst>
        <pc:spChg chg="mod">
          <ac:chgData name="Theresia Dini" userId="59570d4863581a4d" providerId="LiveId" clId="{E6AA8A6C-9301-433C-B05C-704B65EA8ABE}" dt="2021-04-14T10:51:22.393" v="3111" actId="14100"/>
          <ac:spMkLst>
            <pc:docMk/>
            <pc:sldMk cId="507568834" sldId="309"/>
            <ac:spMk id="676" creationId="{00000000-0000-0000-0000-000000000000}"/>
          </ac:spMkLst>
        </pc:spChg>
        <pc:spChg chg="mod">
          <ac:chgData name="Theresia Dini" userId="59570d4863581a4d" providerId="LiveId" clId="{E6AA8A6C-9301-433C-B05C-704B65EA8ABE}" dt="2021-04-14T10:49:51.581" v="2830" actId="20577"/>
          <ac:spMkLst>
            <pc:docMk/>
            <pc:sldMk cId="507568834" sldId="309"/>
            <ac:spMk id="677" creationId="{00000000-0000-0000-0000-000000000000}"/>
          </ac:spMkLst>
        </pc:spChg>
        <pc:picChg chg="add del mod">
          <ac:chgData name="Theresia Dini" userId="59570d4863581a4d" providerId="LiveId" clId="{E6AA8A6C-9301-433C-B05C-704B65EA8ABE}" dt="2021-04-14T11:00:04.929" v="3120" actId="478"/>
          <ac:picMkLst>
            <pc:docMk/>
            <pc:sldMk cId="507568834" sldId="309"/>
            <ac:picMk id="3" creationId="{DF19447D-06CE-4583-8BF2-12A68E7A3116}"/>
          </ac:picMkLst>
        </pc:picChg>
        <pc:picChg chg="add mod">
          <ac:chgData name="Theresia Dini" userId="59570d4863581a4d" providerId="LiveId" clId="{E6AA8A6C-9301-433C-B05C-704B65EA8ABE}" dt="2021-04-14T11:03:13.434" v="3127" actId="1076"/>
          <ac:picMkLst>
            <pc:docMk/>
            <pc:sldMk cId="507568834" sldId="309"/>
            <ac:picMk id="4" creationId="{C921A9B2-DAF0-4340-A8FE-38026FE41074}"/>
          </ac:picMkLst>
        </pc:picChg>
        <pc:picChg chg="add mod">
          <ac:chgData name="Theresia Dini" userId="59570d4863581a4d" providerId="LiveId" clId="{E6AA8A6C-9301-433C-B05C-704B65EA8ABE}" dt="2021-04-14T11:03:32.710" v="3129" actId="11530"/>
          <ac:picMkLst>
            <pc:docMk/>
            <pc:sldMk cId="507568834" sldId="309"/>
            <ac:picMk id="6" creationId="{C24DF8AF-35AB-4693-89A0-D8F0C73F4C6D}"/>
          </ac:picMkLst>
        </pc:picChg>
      </pc:sldChg>
      <pc:sldChg chg="new del">
        <pc:chgData name="Theresia Dini" userId="59570d4863581a4d" providerId="LiveId" clId="{E6AA8A6C-9301-433C-B05C-704B65EA8ABE}" dt="2021-04-14T10:49:36.614" v="2824" actId="680"/>
        <pc:sldMkLst>
          <pc:docMk/>
          <pc:sldMk cId="3613597636" sldId="309"/>
        </pc:sldMkLst>
      </pc:sldChg>
      <pc:sldChg chg="addSp delSp modSp add mod ord">
        <pc:chgData name="Theresia Dini" userId="59570d4863581a4d" providerId="LiveId" clId="{E6AA8A6C-9301-433C-B05C-704B65EA8ABE}" dt="2021-04-14T11:50:16.530" v="4110" actId="20577"/>
        <pc:sldMkLst>
          <pc:docMk/>
          <pc:sldMk cId="334169046" sldId="310"/>
        </pc:sldMkLst>
        <pc:spChg chg="mod">
          <ac:chgData name="Theresia Dini" userId="59570d4863581a4d" providerId="LiveId" clId="{E6AA8A6C-9301-433C-B05C-704B65EA8ABE}" dt="2021-04-14T11:50:16.530" v="4110" actId="20577"/>
          <ac:spMkLst>
            <pc:docMk/>
            <pc:sldMk cId="334169046" sldId="310"/>
            <ac:spMk id="676" creationId="{00000000-0000-0000-0000-000000000000}"/>
          </ac:spMkLst>
        </pc:spChg>
        <pc:spChg chg="mod">
          <ac:chgData name="Theresia Dini" userId="59570d4863581a4d" providerId="LiveId" clId="{E6AA8A6C-9301-433C-B05C-704B65EA8ABE}" dt="2021-04-14T11:04:29.968" v="3141" actId="20577"/>
          <ac:spMkLst>
            <pc:docMk/>
            <pc:sldMk cId="334169046" sldId="310"/>
            <ac:spMk id="677" creationId="{00000000-0000-0000-0000-000000000000}"/>
          </ac:spMkLst>
        </pc:spChg>
        <pc:graphicFrameChg chg="add del mod">
          <ac:chgData name="Theresia Dini" userId="59570d4863581a4d" providerId="LiveId" clId="{E6AA8A6C-9301-433C-B05C-704B65EA8ABE}" dt="2021-04-14T11:06:35.556" v="3287"/>
          <ac:graphicFrameMkLst>
            <pc:docMk/>
            <pc:sldMk cId="334169046" sldId="310"/>
            <ac:graphicFrameMk id="2" creationId="{D07FC3BD-DE78-4A02-8594-9EB460B45DAC}"/>
          </ac:graphicFrameMkLst>
        </pc:graphicFrameChg>
        <pc:graphicFrameChg chg="add del mod">
          <ac:chgData name="Theresia Dini" userId="59570d4863581a4d" providerId="LiveId" clId="{E6AA8A6C-9301-433C-B05C-704B65EA8ABE}" dt="2021-04-14T11:06:51.826" v="3289"/>
          <ac:graphicFrameMkLst>
            <pc:docMk/>
            <pc:sldMk cId="334169046" sldId="310"/>
            <ac:graphicFrameMk id="4" creationId="{D9664878-ABAD-4B53-BA9F-FDB7730C7CEA}"/>
          </ac:graphicFrameMkLst>
        </pc:graphicFrameChg>
        <pc:graphicFrameChg chg="add del mod">
          <ac:chgData name="Theresia Dini" userId="59570d4863581a4d" providerId="LiveId" clId="{E6AA8A6C-9301-433C-B05C-704B65EA8ABE}" dt="2021-04-14T11:07:03.095" v="3291"/>
          <ac:graphicFrameMkLst>
            <pc:docMk/>
            <pc:sldMk cId="334169046" sldId="310"/>
            <ac:graphicFrameMk id="5" creationId="{AEACB98F-20CA-4A2E-94DA-3FBD9AFFD06B}"/>
          </ac:graphicFrameMkLst>
        </pc:graphicFrameChg>
        <pc:graphicFrameChg chg="add del mod">
          <ac:chgData name="Theresia Dini" userId="59570d4863581a4d" providerId="LiveId" clId="{E6AA8A6C-9301-433C-B05C-704B65EA8ABE}" dt="2021-04-14T11:07:51.973" v="3293"/>
          <ac:graphicFrameMkLst>
            <pc:docMk/>
            <pc:sldMk cId="334169046" sldId="310"/>
            <ac:graphicFrameMk id="6" creationId="{AB64E0AC-B5C0-4331-A845-B0610DB4352D}"/>
          </ac:graphicFrameMkLst>
        </pc:graphicFrameChg>
        <pc:picChg chg="del">
          <ac:chgData name="Theresia Dini" userId="59570d4863581a4d" providerId="LiveId" clId="{E6AA8A6C-9301-433C-B05C-704B65EA8ABE}" dt="2021-04-14T11:08:32.755" v="3302" actId="478"/>
          <ac:picMkLst>
            <pc:docMk/>
            <pc:sldMk cId="334169046" sldId="310"/>
            <ac:picMk id="3" creationId="{DF19447D-06CE-4583-8BF2-12A68E7A3116}"/>
          </ac:picMkLst>
        </pc:picChg>
        <pc:picChg chg="add mod ord">
          <ac:chgData name="Theresia Dini" userId="59570d4863581a4d" providerId="LiveId" clId="{E6AA8A6C-9301-433C-B05C-704B65EA8ABE}" dt="2021-04-14T11:08:30.582" v="3301" actId="171"/>
          <ac:picMkLst>
            <pc:docMk/>
            <pc:sldMk cId="334169046" sldId="310"/>
            <ac:picMk id="8" creationId="{1517BA15-7074-4307-B256-0C3518CDE1B3}"/>
          </ac:picMkLst>
        </pc:picChg>
      </pc:sldChg>
      <pc:sldChg chg="modSp add del mod">
        <pc:chgData name="Theresia Dini" userId="59570d4863581a4d" providerId="LiveId" clId="{E6AA8A6C-9301-433C-B05C-704B65EA8ABE}" dt="2021-04-14T11:04:16.731" v="3134" actId="47"/>
        <pc:sldMkLst>
          <pc:docMk/>
          <pc:sldMk cId="3843285055" sldId="310"/>
        </pc:sldMkLst>
        <pc:spChg chg="mod">
          <ac:chgData name="Theresia Dini" userId="59570d4863581a4d" providerId="LiveId" clId="{E6AA8A6C-9301-433C-B05C-704B65EA8ABE}" dt="2021-04-14T11:04:14.998" v="3133" actId="20577"/>
          <ac:spMkLst>
            <pc:docMk/>
            <pc:sldMk cId="3843285055" sldId="310"/>
            <ac:spMk id="677" creationId="{00000000-0000-0000-0000-000000000000}"/>
          </ac:spMkLst>
        </pc:spChg>
      </pc:sldChg>
      <pc:sldChg chg="addSp delSp modSp add mod">
        <pc:chgData name="Theresia Dini" userId="59570d4863581a4d" providerId="LiveId" clId="{E6AA8A6C-9301-433C-B05C-704B65EA8ABE}" dt="2021-04-14T11:11:53.129" v="3352" actId="1076"/>
        <pc:sldMkLst>
          <pc:docMk/>
          <pc:sldMk cId="1156372565" sldId="311"/>
        </pc:sldMkLst>
        <pc:spChg chg="mod">
          <ac:chgData name="Theresia Dini" userId="59570d4863581a4d" providerId="LiveId" clId="{E6AA8A6C-9301-433C-B05C-704B65EA8ABE}" dt="2021-04-14T11:11:44.704" v="3351" actId="1076"/>
          <ac:spMkLst>
            <pc:docMk/>
            <pc:sldMk cId="1156372565" sldId="311"/>
            <ac:spMk id="676" creationId="{00000000-0000-0000-0000-000000000000}"/>
          </ac:spMkLst>
        </pc:spChg>
        <pc:spChg chg="mod">
          <ac:chgData name="Theresia Dini" userId="59570d4863581a4d" providerId="LiveId" clId="{E6AA8A6C-9301-433C-B05C-704B65EA8ABE}" dt="2021-04-14T11:08:57.402" v="3305" actId="20577"/>
          <ac:spMkLst>
            <pc:docMk/>
            <pc:sldMk cId="1156372565" sldId="311"/>
            <ac:spMk id="677" creationId="{00000000-0000-0000-0000-000000000000}"/>
          </ac:spMkLst>
        </pc:spChg>
        <pc:picChg chg="add del mod">
          <ac:chgData name="Theresia Dini" userId="59570d4863581a4d" providerId="LiveId" clId="{E6AA8A6C-9301-433C-B05C-704B65EA8ABE}" dt="2021-04-14T11:11:17.181" v="3344" actId="21"/>
          <ac:picMkLst>
            <pc:docMk/>
            <pc:sldMk cId="1156372565" sldId="311"/>
            <ac:picMk id="3" creationId="{E10D7053-4C37-40DA-B369-1276FAF50A6A}"/>
          </ac:picMkLst>
        </pc:picChg>
        <pc:picChg chg="del">
          <ac:chgData name="Theresia Dini" userId="59570d4863581a4d" providerId="LiveId" clId="{E6AA8A6C-9301-433C-B05C-704B65EA8ABE}" dt="2021-04-14T11:11:18.607" v="3345" actId="478"/>
          <ac:picMkLst>
            <pc:docMk/>
            <pc:sldMk cId="1156372565" sldId="311"/>
            <ac:picMk id="8" creationId="{1517BA15-7074-4307-B256-0C3518CDE1B3}"/>
          </ac:picMkLst>
        </pc:picChg>
        <pc:picChg chg="add mod ord">
          <ac:chgData name="Theresia Dini" userId="59570d4863581a4d" providerId="LiveId" clId="{E6AA8A6C-9301-433C-B05C-704B65EA8ABE}" dt="2021-04-14T11:11:53.129" v="3352" actId="1076"/>
          <ac:picMkLst>
            <pc:docMk/>
            <pc:sldMk cId="1156372565" sldId="311"/>
            <ac:picMk id="9" creationId="{FD08E99F-E90E-4D7A-B48B-D9E96E301637}"/>
          </ac:picMkLst>
        </pc:picChg>
      </pc:sldChg>
      <pc:sldChg chg="modSp add del mod ord">
        <pc:chgData name="Theresia Dini" userId="59570d4863581a4d" providerId="LiveId" clId="{E6AA8A6C-9301-433C-B05C-704B65EA8ABE}" dt="2021-04-14T11:13:02.308" v="3423" actId="47"/>
        <pc:sldMkLst>
          <pc:docMk/>
          <pc:sldMk cId="3460282986" sldId="312"/>
        </pc:sldMkLst>
        <pc:spChg chg="mod">
          <ac:chgData name="Theresia Dini" userId="59570d4863581a4d" providerId="LiveId" clId="{E6AA8A6C-9301-433C-B05C-704B65EA8ABE}" dt="2021-04-14T11:12:50.374" v="3422" actId="20577"/>
          <ac:spMkLst>
            <pc:docMk/>
            <pc:sldMk cId="3460282986" sldId="312"/>
            <ac:spMk id="676" creationId="{00000000-0000-0000-0000-000000000000}"/>
          </ac:spMkLst>
        </pc:spChg>
        <pc:spChg chg="mod">
          <ac:chgData name="Theresia Dini" userId="59570d4863581a4d" providerId="LiveId" clId="{E6AA8A6C-9301-433C-B05C-704B65EA8ABE}" dt="2021-04-14T11:12:21.426" v="3357" actId="20577"/>
          <ac:spMkLst>
            <pc:docMk/>
            <pc:sldMk cId="3460282986" sldId="312"/>
            <ac:spMk id="677" creationId="{00000000-0000-0000-0000-000000000000}"/>
          </ac:spMkLst>
        </pc:spChg>
      </pc:sldChg>
      <pc:sldChg chg="addSp delSp modSp new mod">
        <pc:chgData name="Theresia Dini" userId="59570d4863581a4d" providerId="LiveId" clId="{E6AA8A6C-9301-433C-B05C-704B65EA8ABE}" dt="2021-04-14T11:25:20.680" v="4108" actId="14100"/>
        <pc:sldMkLst>
          <pc:docMk/>
          <pc:sldMk cId="3536895515" sldId="312"/>
        </pc:sldMkLst>
        <pc:spChg chg="del">
          <ac:chgData name="Theresia Dini" userId="59570d4863581a4d" providerId="LiveId" clId="{E6AA8A6C-9301-433C-B05C-704B65EA8ABE}" dt="2021-04-14T11:13:22.184" v="3425" actId="478"/>
          <ac:spMkLst>
            <pc:docMk/>
            <pc:sldMk cId="3536895515" sldId="312"/>
            <ac:spMk id="2" creationId="{C3697D4F-88E5-4596-8EA4-353DC523462A}"/>
          </ac:spMkLst>
        </pc:spChg>
        <pc:spChg chg="del mod">
          <ac:chgData name="Theresia Dini" userId="59570d4863581a4d" providerId="LiveId" clId="{E6AA8A6C-9301-433C-B05C-704B65EA8ABE}" dt="2021-04-14T11:14:37.918" v="3435" actId="478"/>
          <ac:spMkLst>
            <pc:docMk/>
            <pc:sldMk cId="3536895515" sldId="312"/>
            <ac:spMk id="3" creationId="{0954C534-99A9-49FE-B096-35CF70303C6B}"/>
          </ac:spMkLst>
        </pc:spChg>
        <pc:spChg chg="add del mod">
          <ac:chgData name="Theresia Dini" userId="59570d4863581a4d" providerId="LiveId" clId="{E6AA8A6C-9301-433C-B05C-704B65EA8ABE}" dt="2021-04-14T11:14:41.765" v="3436" actId="478"/>
          <ac:spMkLst>
            <pc:docMk/>
            <pc:sldMk cId="3536895515" sldId="312"/>
            <ac:spMk id="6" creationId="{16E2B60F-5DD8-455C-A0EB-779F7BD5A727}"/>
          </ac:spMkLst>
        </pc:spChg>
        <pc:graphicFrameChg chg="add del modGraphic">
          <ac:chgData name="Theresia Dini" userId="59570d4863581a4d" providerId="LiveId" clId="{E6AA8A6C-9301-433C-B05C-704B65EA8ABE}" dt="2021-04-14T11:14:33.683" v="3434" actId="478"/>
          <ac:graphicFrameMkLst>
            <pc:docMk/>
            <pc:sldMk cId="3536895515" sldId="312"/>
            <ac:graphicFrameMk id="4" creationId="{BF0EAB0A-DEF8-417A-B8F6-ADFE46F67F95}"/>
          </ac:graphicFrameMkLst>
        </pc:graphicFrameChg>
        <pc:graphicFrameChg chg="add mod modGraphic">
          <ac:chgData name="Theresia Dini" userId="59570d4863581a4d" providerId="LiveId" clId="{E6AA8A6C-9301-433C-B05C-704B65EA8ABE}" dt="2021-04-14T11:25:20.680" v="4108" actId="14100"/>
          <ac:graphicFrameMkLst>
            <pc:docMk/>
            <pc:sldMk cId="3536895515" sldId="312"/>
            <ac:graphicFrameMk id="7" creationId="{7B5CDBE7-F718-48EE-AF34-9306AA970D50}"/>
          </ac:graphicFrameMkLst>
        </pc:graphicFrameChg>
      </pc:sldChg>
      <pc:sldChg chg="add del">
        <pc:chgData name="Theresia Dini" userId="59570d4863581a4d" providerId="LiveId" clId="{E6AA8A6C-9301-433C-B05C-704B65EA8ABE}" dt="2021-04-14T13:39:01.127" v="7569" actId="47"/>
        <pc:sldMkLst>
          <pc:docMk/>
          <pc:sldMk cId="3811384525" sldId="313"/>
        </pc:sldMkLst>
      </pc:sldChg>
      <pc:sldChg chg="modSp add mod">
        <pc:chgData name="Theresia Dini" userId="59570d4863581a4d" providerId="LiveId" clId="{E6AA8A6C-9301-433C-B05C-704B65EA8ABE}" dt="2021-04-14T12:39:27.398" v="5150" actId="20577"/>
        <pc:sldMkLst>
          <pc:docMk/>
          <pc:sldMk cId="1115216305" sldId="314"/>
        </pc:sldMkLst>
        <pc:spChg chg="mod">
          <ac:chgData name="Theresia Dini" userId="59570d4863581a4d" providerId="LiveId" clId="{E6AA8A6C-9301-433C-B05C-704B65EA8ABE}" dt="2021-04-14T12:33:12.175" v="4443" actId="20577"/>
          <ac:spMkLst>
            <pc:docMk/>
            <pc:sldMk cId="1115216305" sldId="314"/>
            <ac:spMk id="161" creationId="{00000000-0000-0000-0000-000000000000}"/>
          </ac:spMkLst>
        </pc:spChg>
        <pc:spChg chg="mod">
          <ac:chgData name="Theresia Dini" userId="59570d4863581a4d" providerId="LiveId" clId="{E6AA8A6C-9301-433C-B05C-704B65EA8ABE}" dt="2021-04-14T12:39:27.398" v="5150" actId="20577"/>
          <ac:spMkLst>
            <pc:docMk/>
            <pc:sldMk cId="1115216305" sldId="314"/>
            <ac:spMk id="162" creationId="{00000000-0000-0000-0000-000000000000}"/>
          </ac:spMkLst>
        </pc:spChg>
      </pc:sldChg>
      <pc:sldChg chg="delSp add del mod">
        <pc:chgData name="Theresia Dini" userId="59570d4863581a4d" providerId="LiveId" clId="{E6AA8A6C-9301-433C-B05C-704B65EA8ABE}" dt="2021-04-14T12:31:09.108" v="4425" actId="47"/>
        <pc:sldMkLst>
          <pc:docMk/>
          <pc:sldMk cId="3744173892" sldId="315"/>
        </pc:sldMkLst>
        <pc:picChg chg="del">
          <ac:chgData name="Theresia Dini" userId="59570d4863581a4d" providerId="LiveId" clId="{E6AA8A6C-9301-433C-B05C-704B65EA8ABE}" dt="2021-04-14T12:30:31.663" v="4419" actId="21"/>
          <ac:picMkLst>
            <pc:docMk/>
            <pc:sldMk cId="3744173892" sldId="315"/>
            <ac:picMk id="5" creationId="{765E864E-7E64-4C70-99C6-7FF4A1663AB5}"/>
          </ac:picMkLst>
        </pc:picChg>
      </pc:sldChg>
      <pc:sldChg chg="addSp delSp modSp add mod">
        <pc:chgData name="Theresia Dini" userId="59570d4863581a4d" providerId="LiveId" clId="{E6AA8A6C-9301-433C-B05C-704B65EA8ABE}" dt="2021-04-14T12:30:49.635" v="4424" actId="1076"/>
        <pc:sldMkLst>
          <pc:docMk/>
          <pc:sldMk cId="3950015974" sldId="316"/>
        </pc:sldMkLst>
        <pc:picChg chg="add mod">
          <ac:chgData name="Theresia Dini" userId="59570d4863581a4d" providerId="LiveId" clId="{E6AA8A6C-9301-433C-B05C-704B65EA8ABE}" dt="2021-04-14T12:30:49.635" v="4424" actId="1076"/>
          <ac:picMkLst>
            <pc:docMk/>
            <pc:sldMk cId="3950015974" sldId="316"/>
            <ac:picMk id="4" creationId="{A930D396-CF7D-4E2A-82EC-09EDA1672485}"/>
          </ac:picMkLst>
        </pc:picChg>
        <pc:picChg chg="del">
          <ac:chgData name="Theresia Dini" userId="59570d4863581a4d" providerId="LiveId" clId="{E6AA8A6C-9301-433C-B05C-704B65EA8ABE}" dt="2021-04-14T12:30:34.336" v="4420" actId="478"/>
          <ac:picMkLst>
            <pc:docMk/>
            <pc:sldMk cId="3950015974" sldId="316"/>
            <ac:picMk id="7" creationId="{FDBA7C85-37E6-4218-BB99-05E607C459B3}"/>
          </ac:picMkLst>
        </pc:picChg>
      </pc:sldChg>
      <pc:sldChg chg="modSp add mod">
        <pc:chgData name="Theresia Dini" userId="59570d4863581a4d" providerId="LiveId" clId="{E6AA8A6C-9301-433C-B05C-704B65EA8ABE}" dt="2021-04-14T13:32:45.965" v="7344" actId="14100"/>
        <pc:sldMkLst>
          <pc:docMk/>
          <pc:sldMk cId="109608252" sldId="317"/>
        </pc:sldMkLst>
        <pc:spChg chg="mod">
          <ac:chgData name="Theresia Dini" userId="59570d4863581a4d" providerId="LiveId" clId="{E6AA8A6C-9301-433C-B05C-704B65EA8ABE}" dt="2021-04-14T13:18:58.104" v="6495" actId="20577"/>
          <ac:spMkLst>
            <pc:docMk/>
            <pc:sldMk cId="109608252" sldId="317"/>
            <ac:spMk id="161" creationId="{00000000-0000-0000-0000-000000000000}"/>
          </ac:spMkLst>
        </pc:spChg>
        <pc:spChg chg="mod">
          <ac:chgData name="Theresia Dini" userId="59570d4863581a4d" providerId="LiveId" clId="{E6AA8A6C-9301-433C-B05C-704B65EA8ABE}" dt="2021-04-14T13:32:45.965" v="7344" actId="14100"/>
          <ac:spMkLst>
            <pc:docMk/>
            <pc:sldMk cId="109608252" sldId="317"/>
            <ac:spMk id="162" creationId="{00000000-0000-0000-0000-000000000000}"/>
          </ac:spMkLst>
        </pc:spChg>
      </pc:sldChg>
      <pc:sldChg chg="addSp delSp modSp add mod">
        <pc:chgData name="Theresia Dini" userId="59570d4863581a4d" providerId="LiveId" clId="{E6AA8A6C-9301-433C-B05C-704B65EA8ABE}" dt="2021-04-14T12:50:02.873" v="6045" actId="20577"/>
        <pc:sldMkLst>
          <pc:docMk/>
          <pc:sldMk cId="2101624751" sldId="318"/>
        </pc:sldMkLst>
        <pc:spChg chg="add del mod">
          <ac:chgData name="Theresia Dini" userId="59570d4863581a4d" providerId="LiveId" clId="{E6AA8A6C-9301-433C-B05C-704B65EA8ABE}" dt="2021-04-14T12:47:34.576" v="5784" actId="478"/>
          <ac:spMkLst>
            <pc:docMk/>
            <pc:sldMk cId="2101624751" sldId="318"/>
            <ac:spMk id="4" creationId="{F31279B5-0BCA-4A57-A7C7-F7DABFEBD4AC}"/>
          </ac:spMkLst>
        </pc:spChg>
        <pc:spChg chg="add del mod">
          <ac:chgData name="Theresia Dini" userId="59570d4863581a4d" providerId="LiveId" clId="{E6AA8A6C-9301-433C-B05C-704B65EA8ABE}" dt="2021-04-14T12:47:36.434" v="5785" actId="478"/>
          <ac:spMkLst>
            <pc:docMk/>
            <pc:sldMk cId="2101624751" sldId="318"/>
            <ac:spMk id="5" creationId="{23CA8A47-2935-4AED-974B-4C6138A820C2}"/>
          </ac:spMkLst>
        </pc:spChg>
        <pc:spChg chg="add mod">
          <ac:chgData name="Theresia Dini" userId="59570d4863581a4d" providerId="LiveId" clId="{E6AA8A6C-9301-433C-B05C-704B65EA8ABE}" dt="2021-04-14T12:47:54.410" v="5801" actId="20577"/>
          <ac:spMkLst>
            <pc:docMk/>
            <pc:sldMk cId="2101624751" sldId="318"/>
            <ac:spMk id="6" creationId="{B963AD64-B3E4-47B4-98FE-A72ADD880576}"/>
          </ac:spMkLst>
        </pc:spChg>
        <pc:spChg chg="add mod">
          <ac:chgData name="Theresia Dini" userId="59570d4863581a4d" providerId="LiveId" clId="{E6AA8A6C-9301-433C-B05C-704B65EA8ABE}" dt="2021-04-14T12:50:02.873" v="6045" actId="20577"/>
          <ac:spMkLst>
            <pc:docMk/>
            <pc:sldMk cId="2101624751" sldId="318"/>
            <ac:spMk id="7" creationId="{869D411F-BEA0-4C93-AC60-182960D48834}"/>
          </ac:spMkLst>
        </pc:spChg>
        <pc:spChg chg="mod">
          <ac:chgData name="Theresia Dini" userId="59570d4863581a4d" providerId="LiveId" clId="{E6AA8A6C-9301-433C-B05C-704B65EA8ABE}" dt="2021-04-14T12:41:18.379" v="5159" actId="20577"/>
          <ac:spMkLst>
            <pc:docMk/>
            <pc:sldMk cId="2101624751" sldId="318"/>
            <ac:spMk id="161" creationId="{00000000-0000-0000-0000-000000000000}"/>
          </ac:spMkLst>
        </pc:spChg>
        <pc:spChg chg="mod">
          <ac:chgData name="Theresia Dini" userId="59570d4863581a4d" providerId="LiveId" clId="{E6AA8A6C-9301-433C-B05C-704B65EA8ABE}" dt="2021-04-14T12:47:08.556" v="5750" actId="1036"/>
          <ac:spMkLst>
            <pc:docMk/>
            <pc:sldMk cId="2101624751" sldId="318"/>
            <ac:spMk id="162" creationId="{00000000-0000-0000-0000-000000000000}"/>
          </ac:spMkLst>
        </pc:spChg>
      </pc:sldChg>
      <pc:sldChg chg="addSp modSp add mod ord">
        <pc:chgData name="Theresia Dini" userId="59570d4863581a4d" providerId="LiveId" clId="{E6AA8A6C-9301-433C-B05C-704B65EA8ABE}" dt="2021-04-14T12:58:48.295" v="6223" actId="14100"/>
        <pc:sldMkLst>
          <pc:docMk/>
          <pc:sldMk cId="2700860361" sldId="319"/>
        </pc:sldMkLst>
        <pc:spChg chg="mod">
          <ac:chgData name="Theresia Dini" userId="59570d4863581a4d" providerId="LiveId" clId="{E6AA8A6C-9301-433C-B05C-704B65EA8ABE}" dt="2021-04-14T12:54:14.246" v="6072" actId="20577"/>
          <ac:spMkLst>
            <pc:docMk/>
            <pc:sldMk cId="2700860361" sldId="319"/>
            <ac:spMk id="161" creationId="{00000000-0000-0000-0000-000000000000}"/>
          </ac:spMkLst>
        </pc:spChg>
        <pc:spChg chg="mod">
          <ac:chgData name="Theresia Dini" userId="59570d4863581a4d" providerId="LiveId" clId="{E6AA8A6C-9301-433C-B05C-704B65EA8ABE}" dt="2021-04-14T12:58:48.295" v="6223" actId="14100"/>
          <ac:spMkLst>
            <pc:docMk/>
            <pc:sldMk cId="2700860361" sldId="319"/>
            <ac:spMk id="162" creationId="{00000000-0000-0000-0000-000000000000}"/>
          </ac:spMkLst>
        </pc:spChg>
        <pc:picChg chg="add mod">
          <ac:chgData name="Theresia Dini" userId="59570d4863581a4d" providerId="LiveId" clId="{E6AA8A6C-9301-433C-B05C-704B65EA8ABE}" dt="2021-04-14T12:58:44.446" v="6222" actId="14100"/>
          <ac:picMkLst>
            <pc:docMk/>
            <pc:sldMk cId="2700860361" sldId="319"/>
            <ac:picMk id="4" creationId="{0DC49A21-339B-4947-9DFA-58B39B0C384D}"/>
          </ac:picMkLst>
        </pc:picChg>
      </pc:sldChg>
      <pc:sldChg chg="addSp delSp modSp add mod">
        <pc:chgData name="Theresia Dini" userId="59570d4863581a4d" providerId="LiveId" clId="{E6AA8A6C-9301-433C-B05C-704B65EA8ABE}" dt="2021-04-14T13:10:32.013" v="6475" actId="20577"/>
        <pc:sldMkLst>
          <pc:docMk/>
          <pc:sldMk cId="1338280143" sldId="320"/>
        </pc:sldMkLst>
        <pc:spChg chg="add mod">
          <ac:chgData name="Theresia Dini" userId="59570d4863581a4d" providerId="LiveId" clId="{E6AA8A6C-9301-433C-B05C-704B65EA8ABE}" dt="2021-04-14T13:10:32.013" v="6475" actId="20577"/>
          <ac:spMkLst>
            <pc:docMk/>
            <pc:sldMk cId="1338280143" sldId="320"/>
            <ac:spMk id="7" creationId="{6005D769-B649-4DD8-8BC4-E3094460E0EF}"/>
          </ac:spMkLst>
        </pc:spChg>
        <pc:spChg chg="add mod">
          <ac:chgData name="Theresia Dini" userId="59570d4863581a4d" providerId="LiveId" clId="{E6AA8A6C-9301-433C-B05C-704B65EA8ABE}" dt="2021-04-14T13:10:25.864" v="6467"/>
          <ac:spMkLst>
            <pc:docMk/>
            <pc:sldMk cId="1338280143" sldId="320"/>
            <ac:spMk id="8" creationId="{B55AAD02-2899-4A96-AE3D-D0ABE08C3081}"/>
          </ac:spMkLst>
        </pc:spChg>
        <pc:spChg chg="mod">
          <ac:chgData name="Theresia Dini" userId="59570d4863581a4d" providerId="LiveId" clId="{E6AA8A6C-9301-433C-B05C-704B65EA8ABE}" dt="2021-04-14T12:59:36.562" v="6242" actId="20577"/>
          <ac:spMkLst>
            <pc:docMk/>
            <pc:sldMk cId="1338280143" sldId="320"/>
            <ac:spMk id="161" creationId="{00000000-0000-0000-0000-000000000000}"/>
          </ac:spMkLst>
        </pc:spChg>
        <pc:spChg chg="mod">
          <ac:chgData name="Theresia Dini" userId="59570d4863581a4d" providerId="LiveId" clId="{E6AA8A6C-9301-433C-B05C-704B65EA8ABE}" dt="2021-04-14T13:10:04.935" v="6464" actId="1036"/>
          <ac:spMkLst>
            <pc:docMk/>
            <pc:sldMk cId="1338280143" sldId="320"/>
            <ac:spMk id="162" creationId="{00000000-0000-0000-0000-000000000000}"/>
          </ac:spMkLst>
        </pc:spChg>
        <pc:picChg chg="del">
          <ac:chgData name="Theresia Dini" userId="59570d4863581a4d" providerId="LiveId" clId="{E6AA8A6C-9301-433C-B05C-704B65EA8ABE}" dt="2021-04-14T13:04:15.838" v="6291" actId="478"/>
          <ac:picMkLst>
            <pc:docMk/>
            <pc:sldMk cId="1338280143" sldId="320"/>
            <ac:picMk id="4" creationId="{0DC49A21-339B-4947-9DFA-58B39B0C384D}"/>
          </ac:picMkLst>
        </pc:picChg>
        <pc:picChg chg="add mod">
          <ac:chgData name="Theresia Dini" userId="59570d4863581a4d" providerId="LiveId" clId="{E6AA8A6C-9301-433C-B05C-704B65EA8ABE}" dt="2021-04-14T13:04:16.201" v="6292"/>
          <ac:picMkLst>
            <pc:docMk/>
            <pc:sldMk cId="1338280143" sldId="320"/>
            <ac:picMk id="6" creationId="{696C9A2A-D5F6-49C1-8E9B-D8DBCFFD2EB3}"/>
          </ac:picMkLst>
        </pc:picChg>
        <pc:picChg chg="add del mod">
          <ac:chgData name="Theresia Dini" userId="59570d4863581a4d" providerId="LiveId" clId="{E6AA8A6C-9301-433C-B05C-704B65EA8ABE}" dt="2021-04-14T13:04:14.345" v="6290" actId="21"/>
          <ac:picMkLst>
            <pc:docMk/>
            <pc:sldMk cId="1338280143" sldId="320"/>
            <ac:picMk id="1026" creationId="{3AA3113B-27E7-40C9-B414-6428485FC7CB}"/>
          </ac:picMkLst>
        </pc:picChg>
      </pc:sldChg>
      <pc:sldChg chg="addSp delSp modSp add mod">
        <pc:chgData name="Theresia Dini" userId="59570d4863581a4d" providerId="LiveId" clId="{E6AA8A6C-9301-433C-B05C-704B65EA8ABE}" dt="2021-04-14T13:09:43.960" v="6445" actId="1076"/>
        <pc:sldMkLst>
          <pc:docMk/>
          <pc:sldMk cId="2013083965" sldId="321"/>
        </pc:sldMkLst>
        <pc:spChg chg="mod">
          <ac:chgData name="Theresia Dini" userId="59570d4863581a4d" providerId="LiveId" clId="{E6AA8A6C-9301-433C-B05C-704B65EA8ABE}" dt="2021-04-14T13:05:41.481" v="6320" actId="20577"/>
          <ac:spMkLst>
            <pc:docMk/>
            <pc:sldMk cId="2013083965" sldId="321"/>
            <ac:spMk id="161" creationId="{00000000-0000-0000-0000-000000000000}"/>
          </ac:spMkLst>
        </pc:spChg>
        <pc:spChg chg="mod">
          <ac:chgData name="Theresia Dini" userId="59570d4863581a4d" providerId="LiveId" clId="{E6AA8A6C-9301-433C-B05C-704B65EA8ABE}" dt="2021-04-14T13:09:32.825" v="6442" actId="14100"/>
          <ac:spMkLst>
            <pc:docMk/>
            <pc:sldMk cId="2013083965" sldId="321"/>
            <ac:spMk id="162" creationId="{00000000-0000-0000-0000-000000000000}"/>
          </ac:spMkLst>
        </pc:spChg>
        <pc:graphicFrameChg chg="add del mod">
          <ac:chgData name="Theresia Dini" userId="59570d4863581a4d" providerId="LiveId" clId="{E6AA8A6C-9301-433C-B05C-704B65EA8ABE}" dt="2021-04-14T13:08:44.480" v="6439"/>
          <ac:graphicFrameMkLst>
            <pc:docMk/>
            <pc:sldMk cId="2013083965" sldId="321"/>
            <ac:graphicFrameMk id="4" creationId="{0489707A-A188-473A-974D-A1D7FB55CFC7}"/>
          </ac:graphicFrameMkLst>
        </pc:graphicFrameChg>
        <pc:picChg chg="add del mod">
          <ac:chgData name="Theresia Dini" userId="59570d4863581a4d" providerId="LiveId" clId="{E6AA8A6C-9301-433C-B05C-704B65EA8ABE}" dt="2021-04-14T13:08:35.164" v="6437"/>
          <ac:picMkLst>
            <pc:docMk/>
            <pc:sldMk cId="2013083965" sldId="321"/>
            <ac:picMk id="3" creationId="{06F6CCAF-5CB9-40F7-94E4-0B2C2DA93E16}"/>
          </ac:picMkLst>
        </pc:picChg>
        <pc:picChg chg="del">
          <ac:chgData name="Theresia Dini" userId="59570d4863581a4d" providerId="LiveId" clId="{E6AA8A6C-9301-433C-B05C-704B65EA8ABE}" dt="2021-04-14T13:08:32.875" v="6435" actId="478"/>
          <ac:picMkLst>
            <pc:docMk/>
            <pc:sldMk cId="2013083965" sldId="321"/>
            <ac:picMk id="6" creationId="{696C9A2A-D5F6-49C1-8E9B-D8DBCFFD2EB3}"/>
          </ac:picMkLst>
        </pc:picChg>
        <pc:picChg chg="add mod">
          <ac:chgData name="Theresia Dini" userId="59570d4863581a4d" providerId="LiveId" clId="{E6AA8A6C-9301-433C-B05C-704B65EA8ABE}" dt="2021-04-14T13:09:43.960" v="6445" actId="1076"/>
          <ac:picMkLst>
            <pc:docMk/>
            <pc:sldMk cId="2013083965" sldId="321"/>
            <ac:picMk id="7" creationId="{308FED3E-4935-432A-AD4F-A00E69086733}"/>
          </ac:picMkLst>
        </pc:picChg>
      </pc:sldChg>
      <pc:sldChg chg="addSp delSp new mod">
        <pc:chgData name="Theresia Dini" userId="59570d4863581a4d" providerId="LiveId" clId="{E6AA8A6C-9301-433C-B05C-704B65EA8ABE}" dt="2021-04-14T13:13:42.135" v="6480" actId="22"/>
        <pc:sldMkLst>
          <pc:docMk/>
          <pc:sldMk cId="4293506983" sldId="322"/>
        </pc:sldMkLst>
        <pc:spChg chg="del">
          <ac:chgData name="Theresia Dini" userId="59570d4863581a4d" providerId="LiveId" clId="{E6AA8A6C-9301-433C-B05C-704B65EA8ABE}" dt="2021-04-14T13:13:39.467" v="6478" actId="478"/>
          <ac:spMkLst>
            <pc:docMk/>
            <pc:sldMk cId="4293506983" sldId="322"/>
            <ac:spMk id="2" creationId="{3061DCC1-8409-4FDD-944C-DDD3E75C4DE4}"/>
          </ac:spMkLst>
        </pc:spChg>
        <pc:spChg chg="del">
          <ac:chgData name="Theresia Dini" userId="59570d4863581a4d" providerId="LiveId" clId="{E6AA8A6C-9301-433C-B05C-704B65EA8ABE}" dt="2021-04-14T13:13:41.421" v="6479" actId="478"/>
          <ac:spMkLst>
            <pc:docMk/>
            <pc:sldMk cId="4293506983" sldId="322"/>
            <ac:spMk id="3" creationId="{F5280DDB-1F9E-416A-9DFD-0D4097A2E45C}"/>
          </ac:spMkLst>
        </pc:spChg>
        <pc:picChg chg="add">
          <ac:chgData name="Theresia Dini" userId="59570d4863581a4d" providerId="LiveId" clId="{E6AA8A6C-9301-433C-B05C-704B65EA8ABE}" dt="2021-04-14T13:13:42.135" v="6480" actId="22"/>
          <ac:picMkLst>
            <pc:docMk/>
            <pc:sldMk cId="4293506983" sldId="322"/>
            <ac:picMk id="5" creationId="{92CAF7A9-EFD0-4B10-83CC-E7B92464167E}"/>
          </ac:picMkLst>
        </pc:picChg>
      </pc:sldChg>
      <pc:sldChg chg="delSp new del mod">
        <pc:chgData name="Theresia Dini" userId="59570d4863581a4d" providerId="LiveId" clId="{E6AA8A6C-9301-433C-B05C-704B65EA8ABE}" dt="2021-04-14T13:17:56.656" v="6483" actId="47"/>
        <pc:sldMkLst>
          <pc:docMk/>
          <pc:sldMk cId="1471123756" sldId="323"/>
        </pc:sldMkLst>
        <pc:spChg chg="del">
          <ac:chgData name="Theresia Dini" userId="59570d4863581a4d" providerId="LiveId" clId="{E6AA8A6C-9301-433C-B05C-704B65EA8ABE}" dt="2021-04-14T13:13:52.396" v="6482" actId="478"/>
          <ac:spMkLst>
            <pc:docMk/>
            <pc:sldMk cId="1471123756" sldId="323"/>
            <ac:spMk id="2" creationId="{8725C3E2-DC6C-4772-8238-8201767DBE23}"/>
          </ac:spMkLst>
        </pc:spChg>
        <pc:spChg chg="del">
          <ac:chgData name="Theresia Dini" userId="59570d4863581a4d" providerId="LiveId" clId="{E6AA8A6C-9301-433C-B05C-704B65EA8ABE}" dt="2021-04-14T13:13:52.396" v="6482" actId="478"/>
          <ac:spMkLst>
            <pc:docMk/>
            <pc:sldMk cId="1471123756" sldId="323"/>
            <ac:spMk id="3" creationId="{6E005B5C-18C4-4D46-8DAD-1E8B7E13CC9B}"/>
          </ac:spMkLst>
        </pc:spChg>
      </pc:sldChg>
      <pc:sldChg chg="delSp modSp add mod ord">
        <pc:chgData name="Theresia Dini" userId="59570d4863581a4d" providerId="LiveId" clId="{E6AA8A6C-9301-433C-B05C-704B65EA8ABE}" dt="2021-04-14T13:23:20.519" v="6765"/>
        <pc:sldMkLst>
          <pc:docMk/>
          <pc:sldMk cId="2364998822" sldId="323"/>
        </pc:sldMkLst>
        <pc:spChg chg="mod">
          <ac:chgData name="Theresia Dini" userId="59570d4863581a4d" providerId="LiveId" clId="{E6AA8A6C-9301-433C-B05C-704B65EA8ABE}" dt="2021-04-14T13:23:10.560" v="6763" actId="20577"/>
          <ac:spMkLst>
            <pc:docMk/>
            <pc:sldMk cId="2364998822" sldId="323"/>
            <ac:spMk id="565" creationId="{00000000-0000-0000-0000-000000000000}"/>
          </ac:spMkLst>
        </pc:spChg>
        <pc:spChg chg="del">
          <ac:chgData name="Theresia Dini" userId="59570d4863581a4d" providerId="LiveId" clId="{E6AA8A6C-9301-433C-B05C-704B65EA8ABE}" dt="2021-04-14T13:21:03.736" v="6617" actId="478"/>
          <ac:spMkLst>
            <pc:docMk/>
            <pc:sldMk cId="2364998822" sldId="323"/>
            <ac:spMk id="566" creationId="{00000000-0000-0000-0000-000000000000}"/>
          </ac:spMkLst>
        </pc:spChg>
        <pc:spChg chg="mod">
          <ac:chgData name="Theresia Dini" userId="59570d4863581a4d" providerId="LiveId" clId="{E6AA8A6C-9301-433C-B05C-704B65EA8ABE}" dt="2021-04-14T13:21:14.793" v="6636" actId="14100"/>
          <ac:spMkLst>
            <pc:docMk/>
            <pc:sldMk cId="2364998822" sldId="323"/>
            <ac:spMk id="567" creationId="{00000000-0000-0000-0000-000000000000}"/>
          </ac:spMkLst>
        </pc:spChg>
        <pc:spChg chg="del">
          <ac:chgData name="Theresia Dini" userId="59570d4863581a4d" providerId="LiveId" clId="{E6AA8A6C-9301-433C-B05C-704B65EA8ABE}" dt="2021-04-14T13:22:00.584" v="6673" actId="478"/>
          <ac:spMkLst>
            <pc:docMk/>
            <pc:sldMk cId="2364998822" sldId="323"/>
            <ac:spMk id="568" creationId="{00000000-0000-0000-0000-000000000000}"/>
          </ac:spMkLst>
        </pc:spChg>
        <pc:spChg chg="mod">
          <ac:chgData name="Theresia Dini" userId="59570d4863581a4d" providerId="LiveId" clId="{E6AA8A6C-9301-433C-B05C-704B65EA8ABE}" dt="2021-04-14T13:22:12.864" v="6692" actId="20577"/>
          <ac:spMkLst>
            <pc:docMk/>
            <pc:sldMk cId="2364998822" sldId="323"/>
            <ac:spMk id="569" creationId="{00000000-0000-0000-0000-000000000000}"/>
          </ac:spMkLst>
        </pc:spChg>
        <pc:spChg chg="mod">
          <ac:chgData name="Theresia Dini" userId="59570d4863581a4d" providerId="LiveId" clId="{E6AA8A6C-9301-433C-B05C-704B65EA8ABE}" dt="2021-04-14T13:21:56.554" v="6672" actId="20577"/>
          <ac:spMkLst>
            <pc:docMk/>
            <pc:sldMk cId="2364998822" sldId="323"/>
            <ac:spMk id="570" creationId="{00000000-0000-0000-0000-000000000000}"/>
          </ac:spMkLst>
        </pc:spChg>
        <pc:spChg chg="del">
          <ac:chgData name="Theresia Dini" userId="59570d4863581a4d" providerId="LiveId" clId="{E6AA8A6C-9301-433C-B05C-704B65EA8ABE}" dt="2021-04-14T13:21:38.443" v="6639" actId="478"/>
          <ac:spMkLst>
            <pc:docMk/>
            <pc:sldMk cId="2364998822" sldId="323"/>
            <ac:spMk id="571" creationId="{00000000-0000-0000-0000-000000000000}"/>
          </ac:spMkLst>
        </pc:spChg>
        <pc:spChg chg="del mod">
          <ac:chgData name="Theresia Dini" userId="59570d4863581a4d" providerId="LiveId" clId="{E6AA8A6C-9301-433C-B05C-704B65EA8ABE}" dt="2021-04-14T13:22:53.544" v="6725" actId="478"/>
          <ac:spMkLst>
            <pc:docMk/>
            <pc:sldMk cId="2364998822" sldId="323"/>
            <ac:spMk id="572" creationId="{00000000-0000-0000-0000-000000000000}"/>
          </ac:spMkLst>
        </pc:spChg>
        <pc:spChg chg="mod">
          <ac:chgData name="Theresia Dini" userId="59570d4863581a4d" providerId="LiveId" clId="{E6AA8A6C-9301-433C-B05C-704B65EA8ABE}" dt="2021-04-14T13:23:02.559" v="6751" actId="20577"/>
          <ac:spMkLst>
            <pc:docMk/>
            <pc:sldMk cId="2364998822" sldId="323"/>
            <ac:spMk id="573" creationId="{00000000-0000-0000-0000-000000000000}"/>
          </ac:spMkLst>
        </pc:spChg>
        <pc:spChg chg="mod">
          <ac:chgData name="Theresia Dini" userId="59570d4863581a4d" providerId="LiveId" clId="{E6AA8A6C-9301-433C-B05C-704B65EA8ABE}" dt="2021-04-14T13:22:43.583" v="6721" actId="20577"/>
          <ac:spMkLst>
            <pc:docMk/>
            <pc:sldMk cId="2364998822" sldId="323"/>
            <ac:spMk id="574" creationId="{00000000-0000-0000-0000-000000000000}"/>
          </ac:spMkLst>
        </pc:spChg>
        <pc:spChg chg="del mod">
          <ac:chgData name="Theresia Dini" userId="59570d4863581a4d" providerId="LiveId" clId="{E6AA8A6C-9301-433C-B05C-704B65EA8ABE}" dt="2021-04-14T13:22:49.849" v="6723" actId="478"/>
          <ac:spMkLst>
            <pc:docMk/>
            <pc:sldMk cId="2364998822" sldId="323"/>
            <ac:spMk id="575" creationId="{00000000-0000-0000-0000-000000000000}"/>
          </ac:spMkLst>
        </pc:spChg>
      </pc:sldChg>
      <pc:sldChg chg="modSp add mod">
        <pc:chgData name="Theresia Dini" userId="59570d4863581a4d" providerId="LiveId" clId="{E6AA8A6C-9301-433C-B05C-704B65EA8ABE}" dt="2021-04-14T13:38:06.525" v="7565" actId="20577"/>
        <pc:sldMkLst>
          <pc:docMk/>
          <pc:sldMk cId="1173826178" sldId="324"/>
        </pc:sldMkLst>
        <pc:spChg chg="mod">
          <ac:chgData name="Theresia Dini" userId="59570d4863581a4d" providerId="LiveId" clId="{E6AA8A6C-9301-433C-B05C-704B65EA8ABE}" dt="2021-04-14T13:38:06.525" v="7565" actId="20577"/>
          <ac:spMkLst>
            <pc:docMk/>
            <pc:sldMk cId="1173826178" sldId="324"/>
            <ac:spMk id="162" creationId="{00000000-0000-0000-0000-000000000000}"/>
          </ac:spMkLst>
        </pc:spChg>
      </pc:sldChg>
      <pc:sldMasterChg chg="addSldLayout delSldLayout">
        <pc:chgData name="Theresia Dini" userId="59570d4863581a4d" providerId="LiveId" clId="{E6AA8A6C-9301-433C-B05C-704B65EA8ABE}" dt="2021-04-14T13:39:59.550" v="7602" actId="47"/>
        <pc:sldMasterMkLst>
          <pc:docMk/>
          <pc:sldMasterMk cId="0" sldId="2147483673"/>
        </pc:sldMasterMkLst>
        <pc:sldLayoutChg chg="del">
          <pc:chgData name="Theresia Dini" userId="59570d4863581a4d" providerId="LiveId" clId="{E6AA8A6C-9301-433C-B05C-704B65EA8ABE}" dt="2021-04-14T13:39:06.603" v="7574" actId="47"/>
          <pc:sldLayoutMkLst>
            <pc:docMk/>
            <pc:sldMasterMk cId="0" sldId="2147483673"/>
            <pc:sldLayoutMk cId="0" sldId="2147483649"/>
          </pc:sldLayoutMkLst>
        </pc:sldLayoutChg>
        <pc:sldLayoutChg chg="del">
          <pc:chgData name="Theresia Dini" userId="59570d4863581a4d" providerId="LiveId" clId="{E6AA8A6C-9301-433C-B05C-704B65EA8ABE}" dt="2021-04-14T13:39:07.784" v="7575" actId="47"/>
          <pc:sldLayoutMkLst>
            <pc:docMk/>
            <pc:sldMasterMk cId="0" sldId="2147483673"/>
            <pc:sldLayoutMk cId="0" sldId="2147483654"/>
          </pc:sldLayoutMkLst>
        </pc:sldLayoutChg>
        <pc:sldLayoutChg chg="del">
          <pc:chgData name="Theresia Dini" userId="59570d4863581a4d" providerId="LiveId" clId="{E6AA8A6C-9301-433C-B05C-704B65EA8ABE}" dt="2021-04-14T13:39:02.189" v="7571" actId="47"/>
          <pc:sldLayoutMkLst>
            <pc:docMk/>
            <pc:sldMasterMk cId="0" sldId="2147483673"/>
            <pc:sldLayoutMk cId="0" sldId="2147483657"/>
          </pc:sldLayoutMkLst>
        </pc:sldLayoutChg>
        <pc:sldLayoutChg chg="del">
          <pc:chgData name="Theresia Dini" userId="59570d4863581a4d" providerId="LiveId" clId="{E6AA8A6C-9301-433C-B05C-704B65EA8ABE}" dt="2021-04-14T13:39:00.649" v="7568" actId="47"/>
          <pc:sldLayoutMkLst>
            <pc:docMk/>
            <pc:sldMasterMk cId="0" sldId="2147483673"/>
            <pc:sldLayoutMk cId="0" sldId="2147483660"/>
          </pc:sldLayoutMkLst>
        </pc:sldLayoutChg>
        <pc:sldLayoutChg chg="del">
          <pc:chgData name="Theresia Dini" userId="59570d4863581a4d" providerId="LiveId" clId="{E6AA8A6C-9301-433C-B05C-704B65EA8ABE}" dt="2021-04-14T13:39:01.681" v="7570" actId="47"/>
          <pc:sldLayoutMkLst>
            <pc:docMk/>
            <pc:sldMasterMk cId="0" sldId="2147483673"/>
            <pc:sldLayoutMk cId="0" sldId="2147483661"/>
          </pc:sldLayoutMkLst>
        </pc:sldLayoutChg>
        <pc:sldLayoutChg chg="del">
          <pc:chgData name="Theresia Dini" userId="59570d4863581a4d" providerId="LiveId" clId="{E6AA8A6C-9301-433C-B05C-704B65EA8ABE}" dt="2021-04-14T13:39:13.622" v="7582" actId="47"/>
          <pc:sldLayoutMkLst>
            <pc:docMk/>
            <pc:sldMasterMk cId="0" sldId="2147483673"/>
            <pc:sldLayoutMk cId="0" sldId="2147483664"/>
          </pc:sldLayoutMkLst>
        </pc:sldLayoutChg>
        <pc:sldLayoutChg chg="del">
          <pc:chgData name="Theresia Dini" userId="59570d4863581a4d" providerId="LiveId" clId="{E6AA8A6C-9301-433C-B05C-704B65EA8ABE}" dt="2021-04-14T13:39:14.703" v="7584" actId="47"/>
          <pc:sldLayoutMkLst>
            <pc:docMk/>
            <pc:sldMasterMk cId="0" sldId="2147483673"/>
            <pc:sldLayoutMk cId="0" sldId="2147483665"/>
          </pc:sldLayoutMkLst>
        </pc:sldLayoutChg>
        <pc:sldLayoutChg chg="del">
          <pc:chgData name="Theresia Dini" userId="59570d4863581a4d" providerId="LiveId" clId="{E6AA8A6C-9301-433C-B05C-704B65EA8ABE}" dt="2021-04-14T13:39:59.550" v="7602" actId="47"/>
          <pc:sldLayoutMkLst>
            <pc:docMk/>
            <pc:sldMasterMk cId="0" sldId="2147483673"/>
            <pc:sldLayoutMk cId="0" sldId="2147483666"/>
          </pc:sldLayoutMkLst>
        </pc:sldLayoutChg>
        <pc:sldLayoutChg chg="add del">
          <pc:chgData name="Theresia Dini" userId="59570d4863581a4d" providerId="LiveId" clId="{E6AA8A6C-9301-433C-B05C-704B65EA8ABE}" dt="2021-04-14T13:39:18.850" v="7586" actId="47"/>
          <pc:sldLayoutMkLst>
            <pc:docMk/>
            <pc:sldMasterMk cId="0" sldId="2147483673"/>
            <pc:sldLayoutMk cId="0" sldId="2147483668"/>
          </pc:sldLayoutMkLst>
        </pc:sldLayoutChg>
      </pc:sldMasterChg>
      <pc:sldMasterChg chg="del delSldLayout">
        <pc:chgData name="Theresia Dini" userId="59570d4863581a4d" providerId="LiveId" clId="{E6AA8A6C-9301-433C-B05C-704B65EA8ABE}" dt="2021-04-14T13:40:07.864" v="7603" actId="47"/>
        <pc:sldMasterMkLst>
          <pc:docMk/>
          <pc:sldMasterMk cId="0" sldId="2147483674"/>
        </pc:sldMasterMkLst>
        <pc:sldLayoutChg chg="del">
          <pc:chgData name="Theresia Dini" userId="59570d4863581a4d" providerId="LiveId" clId="{E6AA8A6C-9301-433C-B05C-704B65EA8ABE}" dt="2021-04-14T13:40:07.864" v="7603" actId="47"/>
          <pc:sldLayoutMkLst>
            <pc:docMk/>
            <pc:sldMasterMk cId="0" sldId="2147483674"/>
            <pc:sldLayoutMk cId="0" sldId="2147483672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FED2D9-E631-4584-BCCE-CFFCA8E48B9C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D"/>
        </a:p>
      </dgm:t>
    </dgm:pt>
    <dgm:pt modelId="{C2CE89BD-C41B-402D-AE11-CFD3E5F67AE6}">
      <dgm:prSet phldrT="[Text]"/>
      <dgm:spPr/>
      <dgm:t>
        <a:bodyPr/>
        <a:lstStyle/>
        <a:p>
          <a:r>
            <a:rPr lang="en-US" dirty="0">
              <a:latin typeface="Assistant ExtraLight" panose="020B0604020202020204" charset="-79"/>
              <a:cs typeface="Assistant ExtraLight" panose="020B0604020202020204" charset="-79"/>
            </a:rPr>
            <a:t>Breast </a:t>
          </a:r>
          <a:r>
            <a:rPr lang="en-US" dirty="0" err="1">
              <a:latin typeface="Assistant ExtraLight" panose="020B0604020202020204" charset="-79"/>
              <a:cs typeface="Assistant ExtraLight" panose="020B0604020202020204" charset="-79"/>
            </a:rPr>
            <a:t>fullnes</a:t>
          </a:r>
          <a:endParaRPr lang="en-ID" dirty="0">
            <a:latin typeface="Assistant ExtraLight" panose="020B0604020202020204" charset="-79"/>
            <a:cs typeface="Assistant ExtraLight" panose="020B0604020202020204" charset="-79"/>
          </a:endParaRPr>
        </a:p>
      </dgm:t>
    </dgm:pt>
    <dgm:pt modelId="{26DD41A8-4EF6-4795-A90A-9858C49979CA}" type="parTrans" cxnId="{1637AC0B-6FB6-4D1B-8C62-C91E0524CC2D}">
      <dgm:prSet/>
      <dgm:spPr/>
      <dgm:t>
        <a:bodyPr/>
        <a:lstStyle/>
        <a:p>
          <a:endParaRPr lang="en-ID">
            <a:latin typeface="Assistant ExtraLight" panose="020B0604020202020204" charset="-79"/>
            <a:cs typeface="Assistant ExtraLight" panose="020B0604020202020204" charset="-79"/>
          </a:endParaRPr>
        </a:p>
      </dgm:t>
    </dgm:pt>
    <dgm:pt modelId="{7EC03060-ABB4-4E4F-8E8C-F458FACA64B7}" type="sibTrans" cxnId="{1637AC0B-6FB6-4D1B-8C62-C91E0524CC2D}">
      <dgm:prSet/>
      <dgm:spPr/>
      <dgm:t>
        <a:bodyPr/>
        <a:lstStyle/>
        <a:p>
          <a:endParaRPr lang="en-ID">
            <a:latin typeface="Assistant ExtraLight" panose="020B0604020202020204" charset="-79"/>
            <a:cs typeface="Assistant ExtraLight" panose="020B0604020202020204" charset="-79"/>
          </a:endParaRPr>
        </a:p>
      </dgm:t>
    </dgm:pt>
    <dgm:pt modelId="{F88DD7D8-C34B-45EC-A67A-D32E280E0400}">
      <dgm:prSet phldrT="[Text]"/>
      <dgm:spPr/>
      <dgm:t>
        <a:bodyPr/>
        <a:lstStyle/>
        <a:p>
          <a:r>
            <a:rPr lang="en-US" dirty="0">
              <a:latin typeface="Assistant ExtraLight" panose="020B0604020202020204" charset="-79"/>
              <a:cs typeface="Assistant ExtraLight" panose="020B0604020202020204" charset="-79"/>
            </a:rPr>
            <a:t>Abdominal bloating</a:t>
          </a:r>
          <a:endParaRPr lang="en-ID" dirty="0">
            <a:latin typeface="Assistant ExtraLight" panose="020B0604020202020204" charset="-79"/>
            <a:cs typeface="Assistant ExtraLight" panose="020B0604020202020204" charset="-79"/>
          </a:endParaRPr>
        </a:p>
      </dgm:t>
    </dgm:pt>
    <dgm:pt modelId="{08F9EE1C-76C5-4B29-BA9A-07AED9B61FEC}" type="parTrans" cxnId="{3ACDF23D-4DAE-42F3-9897-232B1261B33E}">
      <dgm:prSet/>
      <dgm:spPr/>
      <dgm:t>
        <a:bodyPr/>
        <a:lstStyle/>
        <a:p>
          <a:endParaRPr lang="en-ID">
            <a:latin typeface="Assistant ExtraLight" panose="020B0604020202020204" charset="-79"/>
            <a:cs typeface="Assistant ExtraLight" panose="020B0604020202020204" charset="-79"/>
          </a:endParaRPr>
        </a:p>
      </dgm:t>
    </dgm:pt>
    <dgm:pt modelId="{79873753-7C31-4866-A1A5-7719352DE971}" type="sibTrans" cxnId="{3ACDF23D-4DAE-42F3-9897-232B1261B33E}">
      <dgm:prSet/>
      <dgm:spPr/>
      <dgm:t>
        <a:bodyPr/>
        <a:lstStyle/>
        <a:p>
          <a:endParaRPr lang="en-ID">
            <a:latin typeface="Assistant ExtraLight" panose="020B0604020202020204" charset="-79"/>
            <a:cs typeface="Assistant ExtraLight" panose="020B0604020202020204" charset="-79"/>
          </a:endParaRPr>
        </a:p>
      </dgm:t>
    </dgm:pt>
    <dgm:pt modelId="{FF7AE581-DA82-4F60-BFAB-31D7F6582040}">
      <dgm:prSet phldrT="[Text]"/>
      <dgm:spPr/>
      <dgm:t>
        <a:bodyPr/>
        <a:lstStyle/>
        <a:p>
          <a:r>
            <a:rPr lang="en-US" dirty="0">
              <a:latin typeface="Assistant ExtraLight" panose="020B0604020202020204" charset="-79"/>
              <a:cs typeface="Assistant ExtraLight" panose="020B0604020202020204" charset="-79"/>
            </a:rPr>
            <a:t>Mood changes</a:t>
          </a:r>
          <a:endParaRPr lang="en-ID" dirty="0">
            <a:latin typeface="Assistant ExtraLight" panose="020B0604020202020204" charset="-79"/>
            <a:cs typeface="Assistant ExtraLight" panose="020B0604020202020204" charset="-79"/>
          </a:endParaRPr>
        </a:p>
      </dgm:t>
    </dgm:pt>
    <dgm:pt modelId="{AFE472D5-CA4A-4635-9544-A67ABF7D770B}" type="parTrans" cxnId="{520F955B-FEF6-49B3-8B88-7E9AD13A51AA}">
      <dgm:prSet/>
      <dgm:spPr/>
      <dgm:t>
        <a:bodyPr/>
        <a:lstStyle/>
        <a:p>
          <a:endParaRPr lang="en-ID">
            <a:latin typeface="Assistant ExtraLight" panose="020B0604020202020204" charset="-79"/>
            <a:cs typeface="Assistant ExtraLight" panose="020B0604020202020204" charset="-79"/>
          </a:endParaRPr>
        </a:p>
      </dgm:t>
    </dgm:pt>
    <dgm:pt modelId="{9C63F392-FF47-4C19-943B-C48A2330EB80}" type="sibTrans" cxnId="{520F955B-FEF6-49B3-8B88-7E9AD13A51AA}">
      <dgm:prSet/>
      <dgm:spPr/>
      <dgm:t>
        <a:bodyPr/>
        <a:lstStyle/>
        <a:p>
          <a:endParaRPr lang="en-ID">
            <a:latin typeface="Assistant ExtraLight" panose="020B0604020202020204" charset="-79"/>
            <a:cs typeface="Assistant ExtraLight" panose="020B0604020202020204" charset="-79"/>
          </a:endParaRPr>
        </a:p>
      </dgm:t>
    </dgm:pt>
    <dgm:pt modelId="{7F75AAF4-824F-40F3-BFEE-FBF3D52DCDAD}">
      <dgm:prSet phldrT="[Text]"/>
      <dgm:spPr/>
      <dgm:t>
        <a:bodyPr/>
        <a:lstStyle/>
        <a:p>
          <a:r>
            <a:rPr lang="en-US" dirty="0">
              <a:latin typeface="Assistant ExtraLight" panose="020B0604020202020204" charset="-79"/>
              <a:cs typeface="Assistant ExtraLight" panose="020B0604020202020204" charset="-79"/>
            </a:rPr>
            <a:t>Edema</a:t>
          </a:r>
          <a:endParaRPr lang="en-ID" dirty="0">
            <a:latin typeface="Assistant ExtraLight" panose="020B0604020202020204" charset="-79"/>
            <a:cs typeface="Assistant ExtraLight" panose="020B0604020202020204" charset="-79"/>
          </a:endParaRPr>
        </a:p>
      </dgm:t>
    </dgm:pt>
    <dgm:pt modelId="{799AC603-6E97-4A93-BAE8-1ADCDA49D6DC}" type="parTrans" cxnId="{2112C7DB-4F51-4113-8D18-F435AC2A8D33}">
      <dgm:prSet/>
      <dgm:spPr/>
      <dgm:t>
        <a:bodyPr/>
        <a:lstStyle/>
        <a:p>
          <a:endParaRPr lang="en-ID">
            <a:latin typeface="Assistant ExtraLight" panose="020B0604020202020204" charset="-79"/>
            <a:cs typeface="Assistant ExtraLight" panose="020B0604020202020204" charset="-79"/>
          </a:endParaRPr>
        </a:p>
      </dgm:t>
    </dgm:pt>
    <dgm:pt modelId="{7409E18A-49CB-492B-A9E9-A707237D1D1D}" type="sibTrans" cxnId="{2112C7DB-4F51-4113-8D18-F435AC2A8D33}">
      <dgm:prSet/>
      <dgm:spPr/>
      <dgm:t>
        <a:bodyPr/>
        <a:lstStyle/>
        <a:p>
          <a:endParaRPr lang="en-ID">
            <a:latin typeface="Assistant ExtraLight" panose="020B0604020202020204" charset="-79"/>
            <a:cs typeface="Assistant ExtraLight" panose="020B0604020202020204" charset="-79"/>
          </a:endParaRPr>
        </a:p>
      </dgm:t>
    </dgm:pt>
    <dgm:pt modelId="{D78B4FC4-BFBF-4946-AA5C-D439BCF144F7}">
      <dgm:prSet phldrT="[Text]"/>
      <dgm:spPr/>
      <dgm:t>
        <a:bodyPr/>
        <a:lstStyle/>
        <a:p>
          <a:r>
            <a:rPr lang="en-US" dirty="0">
              <a:latin typeface="Assistant ExtraLight" panose="020B0604020202020204" charset="-79"/>
              <a:cs typeface="Assistant ExtraLight" panose="020B0604020202020204" charset="-79"/>
            </a:rPr>
            <a:t>Weight gain</a:t>
          </a:r>
          <a:endParaRPr lang="en-ID" dirty="0">
            <a:latin typeface="Assistant ExtraLight" panose="020B0604020202020204" charset="-79"/>
            <a:cs typeface="Assistant ExtraLight" panose="020B0604020202020204" charset="-79"/>
          </a:endParaRPr>
        </a:p>
      </dgm:t>
    </dgm:pt>
    <dgm:pt modelId="{33A38CD5-FF0D-460B-B599-303C2F8015F7}" type="parTrans" cxnId="{551746D2-D675-442E-AE75-261CBB01C91D}">
      <dgm:prSet/>
      <dgm:spPr/>
      <dgm:t>
        <a:bodyPr/>
        <a:lstStyle/>
        <a:p>
          <a:endParaRPr lang="en-ID">
            <a:latin typeface="Assistant ExtraLight" panose="020B0604020202020204" charset="-79"/>
            <a:cs typeface="Assistant ExtraLight" panose="020B0604020202020204" charset="-79"/>
          </a:endParaRPr>
        </a:p>
      </dgm:t>
    </dgm:pt>
    <dgm:pt modelId="{6A645571-E87A-4BDE-B73F-EC3AB4A2AB9C}" type="sibTrans" cxnId="{551746D2-D675-442E-AE75-261CBB01C91D}">
      <dgm:prSet/>
      <dgm:spPr/>
      <dgm:t>
        <a:bodyPr/>
        <a:lstStyle/>
        <a:p>
          <a:endParaRPr lang="en-ID">
            <a:latin typeface="Assistant ExtraLight" panose="020B0604020202020204" charset="-79"/>
            <a:cs typeface="Assistant ExtraLight" panose="020B0604020202020204" charset="-79"/>
          </a:endParaRPr>
        </a:p>
      </dgm:t>
    </dgm:pt>
    <dgm:pt modelId="{10F99D06-EFF9-4147-A340-9EC565977224}">
      <dgm:prSet phldrT="[Text]"/>
      <dgm:spPr/>
      <dgm:t>
        <a:bodyPr/>
        <a:lstStyle/>
        <a:p>
          <a:r>
            <a:rPr lang="en-US" dirty="0">
              <a:latin typeface="Assistant ExtraLight" panose="020B0604020202020204" charset="-79"/>
              <a:cs typeface="Assistant ExtraLight" panose="020B0604020202020204" charset="-79"/>
            </a:rPr>
            <a:t>Uterine cramps</a:t>
          </a:r>
          <a:endParaRPr lang="en-ID" dirty="0">
            <a:latin typeface="Assistant ExtraLight" panose="020B0604020202020204" charset="-79"/>
            <a:cs typeface="Assistant ExtraLight" panose="020B0604020202020204" charset="-79"/>
          </a:endParaRPr>
        </a:p>
      </dgm:t>
    </dgm:pt>
    <dgm:pt modelId="{C048A8A6-AC25-4D15-8AA9-EC200289FD9E}" type="parTrans" cxnId="{0F479211-AA1C-42E0-BAAB-84598133C2BA}">
      <dgm:prSet/>
      <dgm:spPr/>
      <dgm:t>
        <a:bodyPr/>
        <a:lstStyle/>
        <a:p>
          <a:endParaRPr lang="en-ID">
            <a:latin typeface="Assistant ExtraLight" panose="020B0604020202020204" charset="-79"/>
            <a:cs typeface="Assistant ExtraLight" panose="020B0604020202020204" charset="-79"/>
          </a:endParaRPr>
        </a:p>
      </dgm:t>
    </dgm:pt>
    <dgm:pt modelId="{45776FEA-0E0E-4785-8C53-17E3AA101FCC}" type="sibTrans" cxnId="{0F479211-AA1C-42E0-BAAB-84598133C2BA}">
      <dgm:prSet/>
      <dgm:spPr/>
      <dgm:t>
        <a:bodyPr/>
        <a:lstStyle/>
        <a:p>
          <a:endParaRPr lang="en-ID">
            <a:latin typeface="Assistant ExtraLight" panose="020B0604020202020204" charset="-79"/>
            <a:cs typeface="Assistant ExtraLight" panose="020B0604020202020204" charset="-79"/>
          </a:endParaRPr>
        </a:p>
      </dgm:t>
    </dgm:pt>
    <dgm:pt modelId="{F2D1F7D6-641A-4C3B-ACD8-FD8A8A8CF9A7}">
      <dgm:prSet phldrT="[Text]"/>
      <dgm:spPr/>
      <dgm:t>
        <a:bodyPr/>
        <a:lstStyle/>
        <a:p>
          <a:r>
            <a:rPr lang="en-US" dirty="0">
              <a:latin typeface="Assistant ExtraLight" panose="020B0604020202020204" charset="-79"/>
              <a:cs typeface="Assistant ExtraLight" panose="020B0604020202020204" charset="-79"/>
            </a:rPr>
            <a:t>Intermenstrual bleeding (painless)</a:t>
          </a:r>
          <a:endParaRPr lang="en-ID" dirty="0">
            <a:latin typeface="Assistant ExtraLight" panose="020B0604020202020204" charset="-79"/>
            <a:cs typeface="Assistant ExtraLight" panose="020B0604020202020204" charset="-79"/>
          </a:endParaRPr>
        </a:p>
      </dgm:t>
    </dgm:pt>
    <dgm:pt modelId="{724DD1CD-491B-4BAE-8BDD-4F1D8F347E35}" type="parTrans" cxnId="{2DF2A8D9-D450-4F6A-8733-3355A695F775}">
      <dgm:prSet/>
      <dgm:spPr/>
      <dgm:t>
        <a:bodyPr/>
        <a:lstStyle/>
        <a:p>
          <a:endParaRPr lang="en-ID">
            <a:latin typeface="Assistant ExtraLight" panose="020B0604020202020204" charset="-79"/>
            <a:cs typeface="Assistant ExtraLight" panose="020B0604020202020204" charset="-79"/>
          </a:endParaRPr>
        </a:p>
      </dgm:t>
    </dgm:pt>
    <dgm:pt modelId="{92A125EC-29F0-43C6-9B3C-C4A259A45EC4}" type="sibTrans" cxnId="{2DF2A8D9-D450-4F6A-8733-3355A695F775}">
      <dgm:prSet/>
      <dgm:spPr/>
      <dgm:t>
        <a:bodyPr/>
        <a:lstStyle/>
        <a:p>
          <a:endParaRPr lang="en-ID">
            <a:latin typeface="Assistant ExtraLight" panose="020B0604020202020204" charset="-79"/>
            <a:cs typeface="Assistant ExtraLight" panose="020B0604020202020204" charset="-79"/>
          </a:endParaRPr>
        </a:p>
      </dgm:t>
    </dgm:pt>
    <dgm:pt modelId="{336CBF29-61BD-480B-BED6-39EFB84951DA}">
      <dgm:prSet phldrT="[Text]"/>
      <dgm:spPr/>
      <dgm:t>
        <a:bodyPr/>
        <a:lstStyle/>
        <a:p>
          <a:r>
            <a:rPr lang="en-US" dirty="0">
              <a:latin typeface="Assistant ExtraLight" panose="020B0604020202020204" charset="-79"/>
              <a:cs typeface="Assistant ExtraLight" panose="020B0604020202020204" charset="-79"/>
            </a:rPr>
            <a:t>Irregular menstrual cycles (typically prolonged interval)</a:t>
          </a:r>
          <a:endParaRPr lang="en-ID" dirty="0">
            <a:latin typeface="Assistant ExtraLight" panose="020B0604020202020204" charset="-79"/>
            <a:cs typeface="Assistant ExtraLight" panose="020B0604020202020204" charset="-79"/>
          </a:endParaRPr>
        </a:p>
      </dgm:t>
    </dgm:pt>
    <dgm:pt modelId="{A971E151-FD30-41FE-B765-30560B6BB9A2}" type="parTrans" cxnId="{D6C00E00-7564-403D-9AE0-5B93A78EB6AE}">
      <dgm:prSet/>
      <dgm:spPr/>
      <dgm:t>
        <a:bodyPr/>
        <a:lstStyle/>
        <a:p>
          <a:endParaRPr lang="en-ID">
            <a:latin typeface="Assistant ExtraLight" panose="020B0604020202020204" charset="-79"/>
            <a:cs typeface="Assistant ExtraLight" panose="020B0604020202020204" charset="-79"/>
          </a:endParaRPr>
        </a:p>
      </dgm:t>
    </dgm:pt>
    <dgm:pt modelId="{3CE57317-CC8C-46E7-86F2-8C2EBE39090B}" type="sibTrans" cxnId="{D6C00E00-7564-403D-9AE0-5B93A78EB6AE}">
      <dgm:prSet/>
      <dgm:spPr/>
      <dgm:t>
        <a:bodyPr/>
        <a:lstStyle/>
        <a:p>
          <a:endParaRPr lang="en-ID">
            <a:latin typeface="Assistant ExtraLight" panose="020B0604020202020204" charset="-79"/>
            <a:cs typeface="Assistant ExtraLight" panose="020B0604020202020204" charset="-79"/>
          </a:endParaRPr>
        </a:p>
      </dgm:t>
    </dgm:pt>
    <dgm:pt modelId="{8ABD1224-CF7C-4396-82F4-A4D1F32AD0D0}" type="pres">
      <dgm:prSet presAssocID="{41FED2D9-E631-4584-BCCE-CFFCA8E48B9C}" presName="diagram" presStyleCnt="0">
        <dgm:presLayoutVars>
          <dgm:dir/>
          <dgm:resizeHandles val="exact"/>
        </dgm:presLayoutVars>
      </dgm:prSet>
      <dgm:spPr/>
    </dgm:pt>
    <dgm:pt modelId="{D7A53B0F-FC23-4805-B293-CFA243FE886F}" type="pres">
      <dgm:prSet presAssocID="{C2CE89BD-C41B-402D-AE11-CFD3E5F67AE6}" presName="node" presStyleLbl="node1" presStyleIdx="0" presStyleCnt="8">
        <dgm:presLayoutVars>
          <dgm:bulletEnabled val="1"/>
        </dgm:presLayoutVars>
      </dgm:prSet>
      <dgm:spPr/>
    </dgm:pt>
    <dgm:pt modelId="{627B94E3-F687-4611-B2AD-BE89DC35A723}" type="pres">
      <dgm:prSet presAssocID="{7EC03060-ABB4-4E4F-8E8C-F458FACA64B7}" presName="sibTrans" presStyleCnt="0"/>
      <dgm:spPr/>
    </dgm:pt>
    <dgm:pt modelId="{A05055E5-573F-45EA-BB0E-CE8D9E79E8E2}" type="pres">
      <dgm:prSet presAssocID="{F88DD7D8-C34B-45EC-A67A-D32E280E0400}" presName="node" presStyleLbl="node1" presStyleIdx="1" presStyleCnt="8">
        <dgm:presLayoutVars>
          <dgm:bulletEnabled val="1"/>
        </dgm:presLayoutVars>
      </dgm:prSet>
      <dgm:spPr/>
    </dgm:pt>
    <dgm:pt modelId="{DA12AE02-7A59-42D9-BE66-D9597A57DFED}" type="pres">
      <dgm:prSet presAssocID="{79873753-7C31-4866-A1A5-7719352DE971}" presName="sibTrans" presStyleCnt="0"/>
      <dgm:spPr/>
    </dgm:pt>
    <dgm:pt modelId="{333F93B9-D8AD-406C-A56E-0134F333958C}" type="pres">
      <dgm:prSet presAssocID="{FF7AE581-DA82-4F60-BFAB-31D7F6582040}" presName="node" presStyleLbl="node1" presStyleIdx="2" presStyleCnt="8">
        <dgm:presLayoutVars>
          <dgm:bulletEnabled val="1"/>
        </dgm:presLayoutVars>
      </dgm:prSet>
      <dgm:spPr/>
    </dgm:pt>
    <dgm:pt modelId="{8B6213EB-A9DF-42CD-98BD-23440C9A1255}" type="pres">
      <dgm:prSet presAssocID="{9C63F392-FF47-4C19-943B-C48A2330EB80}" presName="sibTrans" presStyleCnt="0"/>
      <dgm:spPr/>
    </dgm:pt>
    <dgm:pt modelId="{6D9CED3B-3C20-4BEC-86F4-A0496ADDEB71}" type="pres">
      <dgm:prSet presAssocID="{7F75AAF4-824F-40F3-BFEE-FBF3D52DCDAD}" presName="node" presStyleLbl="node1" presStyleIdx="3" presStyleCnt="8">
        <dgm:presLayoutVars>
          <dgm:bulletEnabled val="1"/>
        </dgm:presLayoutVars>
      </dgm:prSet>
      <dgm:spPr/>
    </dgm:pt>
    <dgm:pt modelId="{321DA9AC-1583-48A6-ADF3-1B428C4A3217}" type="pres">
      <dgm:prSet presAssocID="{7409E18A-49CB-492B-A9E9-A707237D1D1D}" presName="sibTrans" presStyleCnt="0"/>
      <dgm:spPr/>
    </dgm:pt>
    <dgm:pt modelId="{5F2AD1B8-2E8E-4D64-AD50-8CF426A13DFC}" type="pres">
      <dgm:prSet presAssocID="{D78B4FC4-BFBF-4946-AA5C-D439BCF144F7}" presName="node" presStyleLbl="node1" presStyleIdx="4" presStyleCnt="8">
        <dgm:presLayoutVars>
          <dgm:bulletEnabled val="1"/>
        </dgm:presLayoutVars>
      </dgm:prSet>
      <dgm:spPr/>
    </dgm:pt>
    <dgm:pt modelId="{4252BCFC-CD21-4FA0-BC99-F6209226A79B}" type="pres">
      <dgm:prSet presAssocID="{6A645571-E87A-4BDE-B73F-EC3AB4A2AB9C}" presName="sibTrans" presStyleCnt="0"/>
      <dgm:spPr/>
    </dgm:pt>
    <dgm:pt modelId="{C74A6576-2533-4F1F-BE73-775DBCDC786B}" type="pres">
      <dgm:prSet presAssocID="{10F99D06-EFF9-4147-A340-9EC565977224}" presName="node" presStyleLbl="node1" presStyleIdx="5" presStyleCnt="8">
        <dgm:presLayoutVars>
          <dgm:bulletEnabled val="1"/>
        </dgm:presLayoutVars>
      </dgm:prSet>
      <dgm:spPr/>
    </dgm:pt>
    <dgm:pt modelId="{EA738417-B0D5-489A-8F1F-27F3D3295676}" type="pres">
      <dgm:prSet presAssocID="{45776FEA-0E0E-4785-8C53-17E3AA101FCC}" presName="sibTrans" presStyleCnt="0"/>
      <dgm:spPr/>
    </dgm:pt>
    <dgm:pt modelId="{292B8A9D-7B65-4B3A-8E31-E84B9D9DC0C6}" type="pres">
      <dgm:prSet presAssocID="{F2D1F7D6-641A-4C3B-ACD8-FD8A8A8CF9A7}" presName="node" presStyleLbl="node1" presStyleIdx="6" presStyleCnt="8">
        <dgm:presLayoutVars>
          <dgm:bulletEnabled val="1"/>
        </dgm:presLayoutVars>
      </dgm:prSet>
      <dgm:spPr/>
    </dgm:pt>
    <dgm:pt modelId="{47998600-97E6-4851-BDD1-1D98E1816C16}" type="pres">
      <dgm:prSet presAssocID="{92A125EC-29F0-43C6-9B3C-C4A259A45EC4}" presName="sibTrans" presStyleCnt="0"/>
      <dgm:spPr/>
    </dgm:pt>
    <dgm:pt modelId="{F6175586-CD04-4BC1-9E5F-78DE68A9EFB6}" type="pres">
      <dgm:prSet presAssocID="{336CBF29-61BD-480B-BED6-39EFB84951DA}" presName="node" presStyleLbl="node1" presStyleIdx="7" presStyleCnt="8">
        <dgm:presLayoutVars>
          <dgm:bulletEnabled val="1"/>
        </dgm:presLayoutVars>
      </dgm:prSet>
      <dgm:spPr/>
    </dgm:pt>
  </dgm:ptLst>
  <dgm:cxnLst>
    <dgm:cxn modelId="{D6C00E00-7564-403D-9AE0-5B93A78EB6AE}" srcId="{41FED2D9-E631-4584-BCCE-CFFCA8E48B9C}" destId="{336CBF29-61BD-480B-BED6-39EFB84951DA}" srcOrd="7" destOrd="0" parTransId="{A971E151-FD30-41FE-B765-30560B6BB9A2}" sibTransId="{3CE57317-CC8C-46E7-86F2-8C2EBE39090B}"/>
    <dgm:cxn modelId="{0B979702-02CD-4739-BC31-A6A5A337DDDB}" type="presOf" srcId="{336CBF29-61BD-480B-BED6-39EFB84951DA}" destId="{F6175586-CD04-4BC1-9E5F-78DE68A9EFB6}" srcOrd="0" destOrd="0" presId="urn:microsoft.com/office/officeart/2005/8/layout/default"/>
    <dgm:cxn modelId="{1637AC0B-6FB6-4D1B-8C62-C91E0524CC2D}" srcId="{41FED2D9-E631-4584-BCCE-CFFCA8E48B9C}" destId="{C2CE89BD-C41B-402D-AE11-CFD3E5F67AE6}" srcOrd="0" destOrd="0" parTransId="{26DD41A8-4EF6-4795-A90A-9858C49979CA}" sibTransId="{7EC03060-ABB4-4E4F-8E8C-F458FACA64B7}"/>
    <dgm:cxn modelId="{0F479211-AA1C-42E0-BAAB-84598133C2BA}" srcId="{41FED2D9-E631-4584-BCCE-CFFCA8E48B9C}" destId="{10F99D06-EFF9-4147-A340-9EC565977224}" srcOrd="5" destOrd="0" parTransId="{C048A8A6-AC25-4D15-8AA9-EC200289FD9E}" sibTransId="{45776FEA-0E0E-4785-8C53-17E3AA101FCC}"/>
    <dgm:cxn modelId="{CF2F8736-BD78-48A1-939E-B961257D1036}" type="presOf" srcId="{41FED2D9-E631-4584-BCCE-CFFCA8E48B9C}" destId="{8ABD1224-CF7C-4396-82F4-A4D1F32AD0D0}" srcOrd="0" destOrd="0" presId="urn:microsoft.com/office/officeart/2005/8/layout/default"/>
    <dgm:cxn modelId="{616E9D3D-2869-44ED-A312-391B59A3EEB9}" type="presOf" srcId="{D78B4FC4-BFBF-4946-AA5C-D439BCF144F7}" destId="{5F2AD1B8-2E8E-4D64-AD50-8CF426A13DFC}" srcOrd="0" destOrd="0" presId="urn:microsoft.com/office/officeart/2005/8/layout/default"/>
    <dgm:cxn modelId="{3ACDF23D-4DAE-42F3-9897-232B1261B33E}" srcId="{41FED2D9-E631-4584-BCCE-CFFCA8E48B9C}" destId="{F88DD7D8-C34B-45EC-A67A-D32E280E0400}" srcOrd="1" destOrd="0" parTransId="{08F9EE1C-76C5-4B29-BA9A-07AED9B61FEC}" sibTransId="{79873753-7C31-4866-A1A5-7719352DE971}"/>
    <dgm:cxn modelId="{520F955B-FEF6-49B3-8B88-7E9AD13A51AA}" srcId="{41FED2D9-E631-4584-BCCE-CFFCA8E48B9C}" destId="{FF7AE581-DA82-4F60-BFAB-31D7F6582040}" srcOrd="2" destOrd="0" parTransId="{AFE472D5-CA4A-4635-9544-A67ABF7D770B}" sibTransId="{9C63F392-FF47-4C19-943B-C48A2330EB80}"/>
    <dgm:cxn modelId="{6FFBE162-2E00-4C6B-9D80-644840B5E91B}" type="presOf" srcId="{FF7AE581-DA82-4F60-BFAB-31D7F6582040}" destId="{333F93B9-D8AD-406C-A56E-0134F333958C}" srcOrd="0" destOrd="0" presId="urn:microsoft.com/office/officeart/2005/8/layout/default"/>
    <dgm:cxn modelId="{97923C7A-49CC-4847-9127-B3FB3B035404}" type="presOf" srcId="{F2D1F7D6-641A-4C3B-ACD8-FD8A8A8CF9A7}" destId="{292B8A9D-7B65-4B3A-8E31-E84B9D9DC0C6}" srcOrd="0" destOrd="0" presId="urn:microsoft.com/office/officeart/2005/8/layout/default"/>
    <dgm:cxn modelId="{37AB9480-7C6C-4628-908B-43C4A998EE8B}" type="presOf" srcId="{10F99D06-EFF9-4147-A340-9EC565977224}" destId="{C74A6576-2533-4F1F-BE73-775DBCDC786B}" srcOrd="0" destOrd="0" presId="urn:microsoft.com/office/officeart/2005/8/layout/default"/>
    <dgm:cxn modelId="{243981B4-C24A-4B41-BA9C-D45F11B698AA}" type="presOf" srcId="{F88DD7D8-C34B-45EC-A67A-D32E280E0400}" destId="{A05055E5-573F-45EA-BB0E-CE8D9E79E8E2}" srcOrd="0" destOrd="0" presId="urn:microsoft.com/office/officeart/2005/8/layout/default"/>
    <dgm:cxn modelId="{8CE8FFBD-0A03-415A-BAC3-07E470EB3EED}" type="presOf" srcId="{7F75AAF4-824F-40F3-BFEE-FBF3D52DCDAD}" destId="{6D9CED3B-3C20-4BEC-86F4-A0496ADDEB71}" srcOrd="0" destOrd="0" presId="urn:microsoft.com/office/officeart/2005/8/layout/default"/>
    <dgm:cxn modelId="{551746D2-D675-442E-AE75-261CBB01C91D}" srcId="{41FED2D9-E631-4584-BCCE-CFFCA8E48B9C}" destId="{D78B4FC4-BFBF-4946-AA5C-D439BCF144F7}" srcOrd="4" destOrd="0" parTransId="{33A38CD5-FF0D-460B-B599-303C2F8015F7}" sibTransId="{6A645571-E87A-4BDE-B73F-EC3AB4A2AB9C}"/>
    <dgm:cxn modelId="{9B6F92D6-9E3D-4F54-82A3-5D489127E305}" type="presOf" srcId="{C2CE89BD-C41B-402D-AE11-CFD3E5F67AE6}" destId="{D7A53B0F-FC23-4805-B293-CFA243FE886F}" srcOrd="0" destOrd="0" presId="urn:microsoft.com/office/officeart/2005/8/layout/default"/>
    <dgm:cxn modelId="{2DF2A8D9-D450-4F6A-8733-3355A695F775}" srcId="{41FED2D9-E631-4584-BCCE-CFFCA8E48B9C}" destId="{F2D1F7D6-641A-4C3B-ACD8-FD8A8A8CF9A7}" srcOrd="6" destOrd="0" parTransId="{724DD1CD-491B-4BAE-8BDD-4F1D8F347E35}" sibTransId="{92A125EC-29F0-43C6-9B3C-C4A259A45EC4}"/>
    <dgm:cxn modelId="{2112C7DB-4F51-4113-8D18-F435AC2A8D33}" srcId="{41FED2D9-E631-4584-BCCE-CFFCA8E48B9C}" destId="{7F75AAF4-824F-40F3-BFEE-FBF3D52DCDAD}" srcOrd="3" destOrd="0" parTransId="{799AC603-6E97-4A93-BAE8-1ADCDA49D6DC}" sibTransId="{7409E18A-49CB-492B-A9E9-A707237D1D1D}"/>
    <dgm:cxn modelId="{7986F92F-6901-492E-8586-BE549B377D3A}" type="presParOf" srcId="{8ABD1224-CF7C-4396-82F4-A4D1F32AD0D0}" destId="{D7A53B0F-FC23-4805-B293-CFA243FE886F}" srcOrd="0" destOrd="0" presId="urn:microsoft.com/office/officeart/2005/8/layout/default"/>
    <dgm:cxn modelId="{7A6AB766-89A9-4719-A7DC-A38507836EF7}" type="presParOf" srcId="{8ABD1224-CF7C-4396-82F4-A4D1F32AD0D0}" destId="{627B94E3-F687-4611-B2AD-BE89DC35A723}" srcOrd="1" destOrd="0" presId="urn:microsoft.com/office/officeart/2005/8/layout/default"/>
    <dgm:cxn modelId="{4201F723-CE68-4D13-B9EC-AA4BABB16787}" type="presParOf" srcId="{8ABD1224-CF7C-4396-82F4-A4D1F32AD0D0}" destId="{A05055E5-573F-45EA-BB0E-CE8D9E79E8E2}" srcOrd="2" destOrd="0" presId="urn:microsoft.com/office/officeart/2005/8/layout/default"/>
    <dgm:cxn modelId="{5839CCD0-9DF0-47A0-B04D-B74E68AA5F16}" type="presParOf" srcId="{8ABD1224-CF7C-4396-82F4-A4D1F32AD0D0}" destId="{DA12AE02-7A59-42D9-BE66-D9597A57DFED}" srcOrd="3" destOrd="0" presId="urn:microsoft.com/office/officeart/2005/8/layout/default"/>
    <dgm:cxn modelId="{9CB4F20D-A963-432A-AB31-7AEA5DFB7EDC}" type="presParOf" srcId="{8ABD1224-CF7C-4396-82F4-A4D1F32AD0D0}" destId="{333F93B9-D8AD-406C-A56E-0134F333958C}" srcOrd="4" destOrd="0" presId="urn:microsoft.com/office/officeart/2005/8/layout/default"/>
    <dgm:cxn modelId="{1133A7AF-266B-4293-A8CB-CF2E28AB7B5E}" type="presParOf" srcId="{8ABD1224-CF7C-4396-82F4-A4D1F32AD0D0}" destId="{8B6213EB-A9DF-42CD-98BD-23440C9A1255}" srcOrd="5" destOrd="0" presId="urn:microsoft.com/office/officeart/2005/8/layout/default"/>
    <dgm:cxn modelId="{0251A5D9-5EE7-432E-AFE6-3D0F0AE5FDC4}" type="presParOf" srcId="{8ABD1224-CF7C-4396-82F4-A4D1F32AD0D0}" destId="{6D9CED3B-3C20-4BEC-86F4-A0496ADDEB71}" srcOrd="6" destOrd="0" presId="urn:microsoft.com/office/officeart/2005/8/layout/default"/>
    <dgm:cxn modelId="{69B25D65-543A-40E1-BBC6-F1C488BE1863}" type="presParOf" srcId="{8ABD1224-CF7C-4396-82F4-A4D1F32AD0D0}" destId="{321DA9AC-1583-48A6-ADF3-1B428C4A3217}" srcOrd="7" destOrd="0" presId="urn:microsoft.com/office/officeart/2005/8/layout/default"/>
    <dgm:cxn modelId="{39662C77-F4C1-45D5-B247-5D38604B7FD6}" type="presParOf" srcId="{8ABD1224-CF7C-4396-82F4-A4D1F32AD0D0}" destId="{5F2AD1B8-2E8E-4D64-AD50-8CF426A13DFC}" srcOrd="8" destOrd="0" presId="urn:microsoft.com/office/officeart/2005/8/layout/default"/>
    <dgm:cxn modelId="{6764DF00-C823-428F-A14E-9BB0AA1414D2}" type="presParOf" srcId="{8ABD1224-CF7C-4396-82F4-A4D1F32AD0D0}" destId="{4252BCFC-CD21-4FA0-BC99-F6209226A79B}" srcOrd="9" destOrd="0" presId="urn:microsoft.com/office/officeart/2005/8/layout/default"/>
    <dgm:cxn modelId="{128317D1-340C-48B8-9CB0-39AE6A2C00C6}" type="presParOf" srcId="{8ABD1224-CF7C-4396-82F4-A4D1F32AD0D0}" destId="{C74A6576-2533-4F1F-BE73-775DBCDC786B}" srcOrd="10" destOrd="0" presId="urn:microsoft.com/office/officeart/2005/8/layout/default"/>
    <dgm:cxn modelId="{5EC0F909-E069-4173-B7D5-80FBBB48DB4E}" type="presParOf" srcId="{8ABD1224-CF7C-4396-82F4-A4D1F32AD0D0}" destId="{EA738417-B0D5-489A-8F1F-27F3D3295676}" srcOrd="11" destOrd="0" presId="urn:microsoft.com/office/officeart/2005/8/layout/default"/>
    <dgm:cxn modelId="{FB1F0716-B96A-4BE6-8F20-435F8675FE90}" type="presParOf" srcId="{8ABD1224-CF7C-4396-82F4-A4D1F32AD0D0}" destId="{292B8A9D-7B65-4B3A-8E31-E84B9D9DC0C6}" srcOrd="12" destOrd="0" presId="urn:microsoft.com/office/officeart/2005/8/layout/default"/>
    <dgm:cxn modelId="{ACC2812E-118F-42E2-9948-6B46CA8514B8}" type="presParOf" srcId="{8ABD1224-CF7C-4396-82F4-A4D1F32AD0D0}" destId="{47998600-97E6-4851-BDD1-1D98E1816C16}" srcOrd="13" destOrd="0" presId="urn:microsoft.com/office/officeart/2005/8/layout/default"/>
    <dgm:cxn modelId="{4BA5122A-4DEC-49F3-A1A8-8F85B957DBBF}" type="presParOf" srcId="{8ABD1224-CF7C-4396-82F4-A4D1F32AD0D0}" destId="{F6175586-CD04-4BC1-9E5F-78DE68A9EFB6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A53B0F-FC23-4805-B293-CFA243FE886F}">
      <dsp:nvSpPr>
        <dsp:cNvPr id="0" name=""/>
        <dsp:cNvSpPr/>
      </dsp:nvSpPr>
      <dsp:spPr>
        <a:xfrm>
          <a:off x="2301" y="590953"/>
          <a:ext cx="1825763" cy="109545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ssistant ExtraLight" panose="020B0604020202020204" charset="-79"/>
              <a:cs typeface="Assistant ExtraLight" panose="020B0604020202020204" charset="-79"/>
            </a:rPr>
            <a:t>Breast </a:t>
          </a:r>
          <a:r>
            <a:rPr lang="en-US" sz="1600" kern="1200" dirty="0" err="1">
              <a:latin typeface="Assistant ExtraLight" panose="020B0604020202020204" charset="-79"/>
              <a:cs typeface="Assistant ExtraLight" panose="020B0604020202020204" charset="-79"/>
            </a:rPr>
            <a:t>fullnes</a:t>
          </a:r>
          <a:endParaRPr lang="en-ID" sz="1600" kern="1200" dirty="0">
            <a:latin typeface="Assistant ExtraLight" panose="020B0604020202020204" charset="-79"/>
            <a:cs typeface="Assistant ExtraLight" panose="020B0604020202020204" charset="-79"/>
          </a:endParaRPr>
        </a:p>
      </dsp:txBody>
      <dsp:txXfrm>
        <a:off x="2301" y="590953"/>
        <a:ext cx="1825763" cy="1095458"/>
      </dsp:txXfrm>
    </dsp:sp>
    <dsp:sp modelId="{A05055E5-573F-45EA-BB0E-CE8D9E79E8E2}">
      <dsp:nvSpPr>
        <dsp:cNvPr id="0" name=""/>
        <dsp:cNvSpPr/>
      </dsp:nvSpPr>
      <dsp:spPr>
        <a:xfrm>
          <a:off x="2010641" y="590953"/>
          <a:ext cx="1825763" cy="1095458"/>
        </a:xfrm>
        <a:prstGeom prst="rect">
          <a:avLst/>
        </a:prstGeom>
        <a:solidFill>
          <a:schemeClr val="accent5">
            <a:hueOff val="-1350130"/>
            <a:satOff val="-2639"/>
            <a:lumOff val="78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ssistant ExtraLight" panose="020B0604020202020204" charset="-79"/>
              <a:cs typeface="Assistant ExtraLight" panose="020B0604020202020204" charset="-79"/>
            </a:rPr>
            <a:t>Abdominal bloating</a:t>
          </a:r>
          <a:endParaRPr lang="en-ID" sz="1600" kern="1200" dirty="0">
            <a:latin typeface="Assistant ExtraLight" panose="020B0604020202020204" charset="-79"/>
            <a:cs typeface="Assistant ExtraLight" panose="020B0604020202020204" charset="-79"/>
          </a:endParaRPr>
        </a:p>
      </dsp:txBody>
      <dsp:txXfrm>
        <a:off x="2010641" y="590953"/>
        <a:ext cx="1825763" cy="1095458"/>
      </dsp:txXfrm>
    </dsp:sp>
    <dsp:sp modelId="{333F93B9-D8AD-406C-A56E-0134F333958C}">
      <dsp:nvSpPr>
        <dsp:cNvPr id="0" name=""/>
        <dsp:cNvSpPr/>
      </dsp:nvSpPr>
      <dsp:spPr>
        <a:xfrm>
          <a:off x="4018981" y="590953"/>
          <a:ext cx="1825763" cy="1095458"/>
        </a:xfrm>
        <a:prstGeom prst="rect">
          <a:avLst/>
        </a:prstGeom>
        <a:solidFill>
          <a:schemeClr val="accent5">
            <a:hueOff val="-2700261"/>
            <a:satOff val="-5278"/>
            <a:lumOff val="156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ssistant ExtraLight" panose="020B0604020202020204" charset="-79"/>
              <a:cs typeface="Assistant ExtraLight" panose="020B0604020202020204" charset="-79"/>
            </a:rPr>
            <a:t>Mood changes</a:t>
          </a:r>
          <a:endParaRPr lang="en-ID" sz="1600" kern="1200" dirty="0">
            <a:latin typeface="Assistant ExtraLight" panose="020B0604020202020204" charset="-79"/>
            <a:cs typeface="Assistant ExtraLight" panose="020B0604020202020204" charset="-79"/>
          </a:endParaRPr>
        </a:p>
      </dsp:txBody>
      <dsp:txXfrm>
        <a:off x="4018981" y="590953"/>
        <a:ext cx="1825763" cy="1095458"/>
      </dsp:txXfrm>
    </dsp:sp>
    <dsp:sp modelId="{6D9CED3B-3C20-4BEC-86F4-A0496ADDEB71}">
      <dsp:nvSpPr>
        <dsp:cNvPr id="0" name=""/>
        <dsp:cNvSpPr/>
      </dsp:nvSpPr>
      <dsp:spPr>
        <a:xfrm>
          <a:off x="6027321" y="590953"/>
          <a:ext cx="1825763" cy="1095458"/>
        </a:xfrm>
        <a:prstGeom prst="rect">
          <a:avLst/>
        </a:prstGeom>
        <a:solidFill>
          <a:schemeClr val="accent5">
            <a:hueOff val="-4050391"/>
            <a:satOff val="-7917"/>
            <a:lumOff val="235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ssistant ExtraLight" panose="020B0604020202020204" charset="-79"/>
              <a:cs typeface="Assistant ExtraLight" panose="020B0604020202020204" charset="-79"/>
            </a:rPr>
            <a:t>Edema</a:t>
          </a:r>
          <a:endParaRPr lang="en-ID" sz="1600" kern="1200" dirty="0">
            <a:latin typeface="Assistant ExtraLight" panose="020B0604020202020204" charset="-79"/>
            <a:cs typeface="Assistant ExtraLight" panose="020B0604020202020204" charset="-79"/>
          </a:endParaRPr>
        </a:p>
      </dsp:txBody>
      <dsp:txXfrm>
        <a:off x="6027321" y="590953"/>
        <a:ext cx="1825763" cy="1095458"/>
      </dsp:txXfrm>
    </dsp:sp>
    <dsp:sp modelId="{5F2AD1B8-2E8E-4D64-AD50-8CF426A13DFC}">
      <dsp:nvSpPr>
        <dsp:cNvPr id="0" name=""/>
        <dsp:cNvSpPr/>
      </dsp:nvSpPr>
      <dsp:spPr>
        <a:xfrm>
          <a:off x="2301" y="1868988"/>
          <a:ext cx="1825763" cy="1095458"/>
        </a:xfrm>
        <a:prstGeom prst="rect">
          <a:avLst/>
        </a:prstGeom>
        <a:solidFill>
          <a:schemeClr val="accent5">
            <a:hueOff val="-5400521"/>
            <a:satOff val="-10556"/>
            <a:lumOff val="31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ssistant ExtraLight" panose="020B0604020202020204" charset="-79"/>
              <a:cs typeface="Assistant ExtraLight" panose="020B0604020202020204" charset="-79"/>
            </a:rPr>
            <a:t>Weight gain</a:t>
          </a:r>
          <a:endParaRPr lang="en-ID" sz="1600" kern="1200" dirty="0">
            <a:latin typeface="Assistant ExtraLight" panose="020B0604020202020204" charset="-79"/>
            <a:cs typeface="Assistant ExtraLight" panose="020B0604020202020204" charset="-79"/>
          </a:endParaRPr>
        </a:p>
      </dsp:txBody>
      <dsp:txXfrm>
        <a:off x="2301" y="1868988"/>
        <a:ext cx="1825763" cy="1095458"/>
      </dsp:txXfrm>
    </dsp:sp>
    <dsp:sp modelId="{C74A6576-2533-4F1F-BE73-775DBCDC786B}">
      <dsp:nvSpPr>
        <dsp:cNvPr id="0" name=""/>
        <dsp:cNvSpPr/>
      </dsp:nvSpPr>
      <dsp:spPr>
        <a:xfrm>
          <a:off x="2010641" y="1868988"/>
          <a:ext cx="1825763" cy="1095458"/>
        </a:xfrm>
        <a:prstGeom prst="rect">
          <a:avLst/>
        </a:prstGeom>
        <a:solidFill>
          <a:schemeClr val="accent5">
            <a:hueOff val="-6750651"/>
            <a:satOff val="-13195"/>
            <a:lumOff val="392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ssistant ExtraLight" panose="020B0604020202020204" charset="-79"/>
              <a:cs typeface="Assistant ExtraLight" panose="020B0604020202020204" charset="-79"/>
            </a:rPr>
            <a:t>Uterine cramps</a:t>
          </a:r>
          <a:endParaRPr lang="en-ID" sz="1600" kern="1200" dirty="0">
            <a:latin typeface="Assistant ExtraLight" panose="020B0604020202020204" charset="-79"/>
            <a:cs typeface="Assistant ExtraLight" panose="020B0604020202020204" charset="-79"/>
          </a:endParaRPr>
        </a:p>
      </dsp:txBody>
      <dsp:txXfrm>
        <a:off x="2010641" y="1868988"/>
        <a:ext cx="1825763" cy="1095458"/>
      </dsp:txXfrm>
    </dsp:sp>
    <dsp:sp modelId="{292B8A9D-7B65-4B3A-8E31-E84B9D9DC0C6}">
      <dsp:nvSpPr>
        <dsp:cNvPr id="0" name=""/>
        <dsp:cNvSpPr/>
      </dsp:nvSpPr>
      <dsp:spPr>
        <a:xfrm>
          <a:off x="4018981" y="1868988"/>
          <a:ext cx="1825763" cy="1095458"/>
        </a:xfrm>
        <a:prstGeom prst="rect">
          <a:avLst/>
        </a:prstGeom>
        <a:solidFill>
          <a:schemeClr val="accent5">
            <a:hueOff val="-8100782"/>
            <a:satOff val="-15834"/>
            <a:lumOff val="470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ssistant ExtraLight" panose="020B0604020202020204" charset="-79"/>
              <a:cs typeface="Assistant ExtraLight" panose="020B0604020202020204" charset="-79"/>
            </a:rPr>
            <a:t>Intermenstrual bleeding (painless)</a:t>
          </a:r>
          <a:endParaRPr lang="en-ID" sz="1600" kern="1200" dirty="0">
            <a:latin typeface="Assistant ExtraLight" panose="020B0604020202020204" charset="-79"/>
            <a:cs typeface="Assistant ExtraLight" panose="020B0604020202020204" charset="-79"/>
          </a:endParaRPr>
        </a:p>
      </dsp:txBody>
      <dsp:txXfrm>
        <a:off x="4018981" y="1868988"/>
        <a:ext cx="1825763" cy="1095458"/>
      </dsp:txXfrm>
    </dsp:sp>
    <dsp:sp modelId="{F6175586-CD04-4BC1-9E5F-78DE68A9EFB6}">
      <dsp:nvSpPr>
        <dsp:cNvPr id="0" name=""/>
        <dsp:cNvSpPr/>
      </dsp:nvSpPr>
      <dsp:spPr>
        <a:xfrm>
          <a:off x="6027321" y="1868988"/>
          <a:ext cx="1825763" cy="1095458"/>
        </a:xfrm>
        <a:prstGeom prst="rect">
          <a:avLst/>
        </a:prstGeom>
        <a:solidFill>
          <a:schemeClr val="accent5">
            <a:hueOff val="-9450912"/>
            <a:satOff val="-18473"/>
            <a:lumOff val="54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ssistant ExtraLight" panose="020B0604020202020204" charset="-79"/>
              <a:cs typeface="Assistant ExtraLight" panose="020B0604020202020204" charset="-79"/>
            </a:rPr>
            <a:t>Irregular menstrual cycles (typically prolonged interval)</a:t>
          </a:r>
          <a:endParaRPr lang="en-ID" sz="1600" kern="1200" dirty="0">
            <a:latin typeface="Assistant ExtraLight" panose="020B0604020202020204" charset="-79"/>
            <a:cs typeface="Assistant ExtraLight" panose="020B0604020202020204" charset="-79"/>
          </a:endParaRPr>
        </a:p>
      </dsp:txBody>
      <dsp:txXfrm>
        <a:off x="6027321" y="1868988"/>
        <a:ext cx="1825763" cy="10954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707c3e161e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707c3e161e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63da1a4385_0_163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63da1a4385_0_163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21368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63da1a4385_0_163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63da1a4385_0_163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62640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63da1a4385_0_163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63da1a4385_0_163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80553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63da1a4385_0_163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63da1a4385_0_163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97549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70a131ff51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70a131ff51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70a131ff51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70a131ff51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70a131ff51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70a131ff51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70a131ff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70a131ff5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43968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63da1a4385_0_163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63da1a4385_0_163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9126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63da1a4385_0_163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63da1a4385_0_163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43755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63da1a4385_0_163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63da1a4385_0_163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13656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70b2335a71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70b2335a71_0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4734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70a131ff51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70a131ff51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97277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70a131ff51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70a131ff51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704675" y="-232625"/>
            <a:ext cx="7994100" cy="4113900"/>
          </a:xfrm>
          <a:prstGeom prst="roundRect">
            <a:avLst>
              <a:gd name="adj" fmla="val 16667"/>
            </a:avLst>
          </a:prstGeom>
          <a:solidFill>
            <a:srgbClr val="EE8C94">
              <a:alpha val="60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5413900" y="2822600"/>
            <a:ext cx="2913300" cy="2610000"/>
          </a:xfrm>
          <a:prstGeom prst="roundRect">
            <a:avLst>
              <a:gd name="adj" fmla="val 16667"/>
            </a:avLst>
          </a:prstGeom>
          <a:solidFill>
            <a:srgbClr val="AED7E8">
              <a:alpha val="528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rot="5400000">
            <a:off x="7898825" y="407700"/>
            <a:ext cx="2111400" cy="1952400"/>
          </a:xfrm>
          <a:prstGeom prst="roundRect">
            <a:avLst>
              <a:gd name="adj" fmla="val 16667"/>
            </a:avLst>
          </a:prstGeom>
          <a:solidFill>
            <a:srgbClr val="AED7E8">
              <a:alpha val="528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 rot="896">
            <a:off x="1043701" y="907800"/>
            <a:ext cx="6904200" cy="20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6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Font typeface="Thasadith"/>
              <a:buNone/>
              <a:defRPr sz="5200">
                <a:latin typeface="Thasadith"/>
                <a:ea typeface="Thasadith"/>
                <a:cs typeface="Thasadith"/>
                <a:sym typeface="Thasadith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Font typeface="Thasadith"/>
              <a:buNone/>
              <a:defRPr sz="5200">
                <a:latin typeface="Thasadith"/>
                <a:ea typeface="Thasadith"/>
                <a:cs typeface="Thasadith"/>
                <a:sym typeface="Thasadith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Font typeface="Thasadith"/>
              <a:buNone/>
              <a:defRPr sz="5200">
                <a:latin typeface="Thasadith"/>
                <a:ea typeface="Thasadith"/>
                <a:cs typeface="Thasadith"/>
                <a:sym typeface="Thasadith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Font typeface="Thasadith"/>
              <a:buNone/>
              <a:defRPr sz="5200">
                <a:latin typeface="Thasadith"/>
                <a:ea typeface="Thasadith"/>
                <a:cs typeface="Thasadith"/>
                <a:sym typeface="Thasadith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Font typeface="Thasadith"/>
              <a:buNone/>
              <a:defRPr sz="5200">
                <a:latin typeface="Thasadith"/>
                <a:ea typeface="Thasadith"/>
                <a:cs typeface="Thasadith"/>
                <a:sym typeface="Thasadith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Font typeface="Thasadith"/>
              <a:buNone/>
              <a:defRPr sz="5200">
                <a:latin typeface="Thasadith"/>
                <a:ea typeface="Thasadith"/>
                <a:cs typeface="Thasadith"/>
                <a:sym typeface="Thasadith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Font typeface="Thasadith"/>
              <a:buNone/>
              <a:defRPr sz="5200">
                <a:latin typeface="Thasadith"/>
                <a:ea typeface="Thasadith"/>
                <a:cs typeface="Thasadith"/>
                <a:sym typeface="Thasadith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Font typeface="Thasadith"/>
              <a:buNone/>
              <a:defRPr sz="5200">
                <a:latin typeface="Thasadith"/>
                <a:ea typeface="Thasadith"/>
                <a:cs typeface="Thasadith"/>
                <a:sym typeface="Thasadith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 rot="1416">
            <a:off x="5456962" y="3940825"/>
            <a:ext cx="2913300" cy="79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2800">
                <a:latin typeface="PT Serif"/>
                <a:ea typeface="PT Serif"/>
                <a:cs typeface="PT Serif"/>
                <a:sym typeface="PT Serif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2800">
                <a:latin typeface="PT Serif"/>
                <a:ea typeface="PT Serif"/>
                <a:cs typeface="PT Serif"/>
                <a:sym typeface="PT Serif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2800">
                <a:latin typeface="PT Serif"/>
                <a:ea typeface="PT Serif"/>
                <a:cs typeface="PT Serif"/>
                <a:sym typeface="PT Serif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2800">
                <a:latin typeface="PT Serif"/>
                <a:ea typeface="PT Serif"/>
                <a:cs typeface="PT Serif"/>
                <a:sym typeface="PT Serif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2800">
                <a:latin typeface="PT Serif"/>
                <a:ea typeface="PT Serif"/>
                <a:cs typeface="PT Serif"/>
                <a:sym typeface="PT Serif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2800">
                <a:latin typeface="PT Serif"/>
                <a:ea typeface="PT Serif"/>
                <a:cs typeface="PT Serif"/>
                <a:sym typeface="PT Serif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2800">
                <a:latin typeface="PT Serif"/>
                <a:ea typeface="PT Serif"/>
                <a:cs typeface="PT Serif"/>
                <a:sym typeface="PT Serif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2800"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3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7"/>
          <p:cNvSpPr/>
          <p:nvPr/>
        </p:nvSpPr>
        <p:spPr>
          <a:xfrm>
            <a:off x="-123750" y="-40925"/>
            <a:ext cx="1514400" cy="1058100"/>
          </a:xfrm>
          <a:prstGeom prst="roundRect">
            <a:avLst>
              <a:gd name="adj" fmla="val 16667"/>
            </a:avLst>
          </a:prstGeom>
          <a:solidFill>
            <a:srgbClr val="EE8C94">
              <a:alpha val="2527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7"/>
          <p:cNvSpPr txBox="1">
            <a:spLocks noGrp="1"/>
          </p:cNvSpPr>
          <p:nvPr>
            <p:ph type="ctrTitle"/>
          </p:nvPr>
        </p:nvSpPr>
        <p:spPr>
          <a:xfrm flipH="1">
            <a:off x="6196038" y="1526811"/>
            <a:ext cx="18240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02" name="Google Shape;102;p17"/>
          <p:cNvSpPr txBox="1">
            <a:spLocks noGrp="1"/>
          </p:cNvSpPr>
          <p:nvPr>
            <p:ph type="subTitle" idx="1"/>
          </p:nvPr>
        </p:nvSpPr>
        <p:spPr>
          <a:xfrm flipH="1">
            <a:off x="6050688" y="2114681"/>
            <a:ext cx="21147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ctrTitle" idx="2"/>
          </p:nvPr>
        </p:nvSpPr>
        <p:spPr>
          <a:xfrm flipH="1">
            <a:off x="3817913" y="1526811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p17"/>
          <p:cNvSpPr txBox="1">
            <a:spLocks noGrp="1"/>
          </p:cNvSpPr>
          <p:nvPr>
            <p:ph type="subTitle" idx="3"/>
          </p:nvPr>
        </p:nvSpPr>
        <p:spPr>
          <a:xfrm flipH="1">
            <a:off x="3540863" y="2114681"/>
            <a:ext cx="21147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05" name="Google Shape;105;p17"/>
          <p:cNvSpPr txBox="1">
            <a:spLocks noGrp="1"/>
          </p:cNvSpPr>
          <p:nvPr>
            <p:ph type="ctrTitle" idx="4"/>
          </p:nvPr>
        </p:nvSpPr>
        <p:spPr>
          <a:xfrm flipH="1">
            <a:off x="6327738" y="3137772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06" name="Google Shape;106;p17"/>
          <p:cNvSpPr txBox="1">
            <a:spLocks noGrp="1"/>
          </p:cNvSpPr>
          <p:nvPr>
            <p:ph type="subTitle" idx="5"/>
          </p:nvPr>
        </p:nvSpPr>
        <p:spPr>
          <a:xfrm flipH="1">
            <a:off x="6050688" y="3730243"/>
            <a:ext cx="21147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07" name="Google Shape;107;p17"/>
          <p:cNvSpPr txBox="1">
            <a:spLocks noGrp="1"/>
          </p:cNvSpPr>
          <p:nvPr>
            <p:ph type="ctrTitle" idx="6"/>
          </p:nvPr>
        </p:nvSpPr>
        <p:spPr>
          <a:xfrm flipH="1">
            <a:off x="1255663" y="1670211"/>
            <a:ext cx="1560600" cy="43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08" name="Google Shape;108;p17"/>
          <p:cNvSpPr txBox="1">
            <a:spLocks noGrp="1"/>
          </p:cNvSpPr>
          <p:nvPr>
            <p:ph type="subTitle" idx="7"/>
          </p:nvPr>
        </p:nvSpPr>
        <p:spPr>
          <a:xfrm flipH="1">
            <a:off x="978613" y="2114680"/>
            <a:ext cx="21147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09" name="Google Shape;109;p17"/>
          <p:cNvSpPr txBox="1">
            <a:spLocks noGrp="1"/>
          </p:cNvSpPr>
          <p:nvPr>
            <p:ph type="ctrTitle" idx="8"/>
          </p:nvPr>
        </p:nvSpPr>
        <p:spPr>
          <a:xfrm flipH="1">
            <a:off x="3817913" y="3137772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subTitle" idx="9"/>
          </p:nvPr>
        </p:nvSpPr>
        <p:spPr>
          <a:xfrm flipH="1">
            <a:off x="3540863" y="3730243"/>
            <a:ext cx="21147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11" name="Google Shape;111;p17"/>
          <p:cNvSpPr txBox="1">
            <a:spLocks noGrp="1"/>
          </p:cNvSpPr>
          <p:nvPr>
            <p:ph type="ctrTitle" idx="13"/>
          </p:nvPr>
        </p:nvSpPr>
        <p:spPr>
          <a:xfrm flipH="1">
            <a:off x="1255664" y="3137780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subTitle" idx="14"/>
          </p:nvPr>
        </p:nvSpPr>
        <p:spPr>
          <a:xfrm flipH="1">
            <a:off x="978613" y="3730257"/>
            <a:ext cx="21147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title" idx="15"/>
          </p:nvPr>
        </p:nvSpPr>
        <p:spPr>
          <a:xfrm>
            <a:off x="594650" y="355650"/>
            <a:ext cx="2463000" cy="69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>
  <p:cSld name="CUSTOM_15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1"/>
          <p:cNvSpPr/>
          <p:nvPr/>
        </p:nvSpPr>
        <p:spPr>
          <a:xfrm>
            <a:off x="-479225" y="1792700"/>
            <a:ext cx="3395100" cy="2385600"/>
          </a:xfrm>
          <a:prstGeom prst="roundRect">
            <a:avLst>
              <a:gd name="adj" fmla="val 13861"/>
            </a:avLst>
          </a:prstGeom>
          <a:solidFill>
            <a:srgbClr val="AED7E8">
              <a:alpha val="73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21"/>
          <p:cNvSpPr/>
          <p:nvPr/>
        </p:nvSpPr>
        <p:spPr>
          <a:xfrm>
            <a:off x="-123750" y="-40925"/>
            <a:ext cx="1514400" cy="1058100"/>
          </a:xfrm>
          <a:prstGeom prst="roundRect">
            <a:avLst>
              <a:gd name="adj" fmla="val 16667"/>
            </a:avLst>
          </a:prstGeom>
          <a:solidFill>
            <a:srgbClr val="EE8C94">
              <a:alpha val="2527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21"/>
          <p:cNvSpPr txBox="1">
            <a:spLocks noGrp="1"/>
          </p:cNvSpPr>
          <p:nvPr>
            <p:ph type="body" idx="1"/>
          </p:nvPr>
        </p:nvSpPr>
        <p:spPr>
          <a:xfrm>
            <a:off x="2585266" y="2021066"/>
            <a:ext cx="5375700" cy="272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400"/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371600" lvl="2" indent="-323850" rtl="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1828800" lvl="3" indent="-323850" rtl="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3200400" lvl="6" indent="-311150" rtl="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3657600" lvl="7" indent="-311150" rtl="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134" name="Google Shape;134;p21"/>
          <p:cNvSpPr txBox="1">
            <a:spLocks noGrp="1"/>
          </p:cNvSpPr>
          <p:nvPr>
            <p:ph type="title"/>
          </p:nvPr>
        </p:nvSpPr>
        <p:spPr>
          <a:xfrm>
            <a:off x="594651" y="355650"/>
            <a:ext cx="5888100" cy="12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6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5"/>
          <p:cNvSpPr/>
          <p:nvPr/>
        </p:nvSpPr>
        <p:spPr>
          <a:xfrm>
            <a:off x="7743900" y="-40925"/>
            <a:ext cx="1514400" cy="1058100"/>
          </a:xfrm>
          <a:prstGeom prst="roundRect">
            <a:avLst>
              <a:gd name="adj" fmla="val 16667"/>
            </a:avLst>
          </a:prstGeom>
          <a:solidFill>
            <a:srgbClr val="EE8C94">
              <a:alpha val="2527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5"/>
          <p:cNvSpPr txBox="1">
            <a:spLocks noGrp="1"/>
          </p:cNvSpPr>
          <p:nvPr>
            <p:ph type="subTitle" idx="1"/>
          </p:nvPr>
        </p:nvSpPr>
        <p:spPr>
          <a:xfrm flipH="1">
            <a:off x="5108325" y="2292100"/>
            <a:ext cx="30417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subTitle" idx="2"/>
          </p:nvPr>
        </p:nvSpPr>
        <p:spPr>
          <a:xfrm flipH="1">
            <a:off x="872325" y="2286475"/>
            <a:ext cx="3101100" cy="105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title"/>
          </p:nvPr>
        </p:nvSpPr>
        <p:spPr>
          <a:xfrm>
            <a:off x="3842525" y="354225"/>
            <a:ext cx="46749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subTitle" idx="3"/>
          </p:nvPr>
        </p:nvSpPr>
        <p:spPr>
          <a:xfrm flipH="1">
            <a:off x="5170232" y="3921525"/>
            <a:ext cx="1649700" cy="63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Thasadith"/>
              <a:buNone/>
              <a:defRPr sz="2400">
                <a:latin typeface="Marvel"/>
                <a:ea typeface="Marvel"/>
                <a:cs typeface="Marvel"/>
                <a:sym typeface="Marve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Thasadith"/>
              <a:buNone/>
              <a:defRPr sz="3000">
                <a:latin typeface="Thasadith"/>
                <a:ea typeface="Thasadith"/>
                <a:cs typeface="Thasadith"/>
                <a:sym typeface="Thasadit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Thasadith"/>
              <a:buNone/>
              <a:defRPr sz="3000">
                <a:latin typeface="Thasadith"/>
                <a:ea typeface="Thasadith"/>
                <a:cs typeface="Thasadith"/>
                <a:sym typeface="Thasadit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Thasadith"/>
              <a:buNone/>
              <a:defRPr sz="3000">
                <a:latin typeface="Thasadith"/>
                <a:ea typeface="Thasadith"/>
                <a:cs typeface="Thasadith"/>
                <a:sym typeface="Thasadit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Thasadith"/>
              <a:buNone/>
              <a:defRPr sz="3000">
                <a:latin typeface="Thasadith"/>
                <a:ea typeface="Thasadith"/>
                <a:cs typeface="Thasadith"/>
                <a:sym typeface="Thasadit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Thasadith"/>
              <a:buNone/>
              <a:defRPr sz="3000">
                <a:latin typeface="Thasadith"/>
                <a:ea typeface="Thasadith"/>
                <a:cs typeface="Thasadith"/>
                <a:sym typeface="Thasadit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Thasadith"/>
              <a:buNone/>
              <a:defRPr sz="3000">
                <a:latin typeface="Thasadith"/>
                <a:ea typeface="Thasadith"/>
                <a:cs typeface="Thasadith"/>
                <a:sym typeface="Thasadit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Thasadith"/>
              <a:buNone/>
              <a:defRPr sz="3000">
                <a:latin typeface="Thasadith"/>
                <a:ea typeface="Thasadith"/>
                <a:cs typeface="Thasadith"/>
                <a:sym typeface="Thasadit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Thasadith"/>
              <a:buNone/>
              <a:defRPr sz="3000">
                <a:latin typeface="Thasadith"/>
                <a:ea typeface="Thasadith"/>
                <a:cs typeface="Thasadith"/>
                <a:sym typeface="Thasadith"/>
              </a:defRPr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subTitle" idx="4"/>
          </p:nvPr>
        </p:nvSpPr>
        <p:spPr>
          <a:xfrm flipH="1">
            <a:off x="2291625" y="3921514"/>
            <a:ext cx="1681800" cy="63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Thasadith"/>
              <a:buNone/>
              <a:defRPr sz="2400">
                <a:latin typeface="Marvel"/>
                <a:ea typeface="Marvel"/>
                <a:cs typeface="Marvel"/>
                <a:sym typeface="Marve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Thasadith"/>
              <a:buNone/>
              <a:defRPr sz="3000">
                <a:latin typeface="Thasadith"/>
                <a:ea typeface="Thasadith"/>
                <a:cs typeface="Thasadith"/>
                <a:sym typeface="Thasadit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Thasadith"/>
              <a:buNone/>
              <a:defRPr sz="3000">
                <a:latin typeface="Thasadith"/>
                <a:ea typeface="Thasadith"/>
                <a:cs typeface="Thasadith"/>
                <a:sym typeface="Thasadit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Thasadith"/>
              <a:buNone/>
              <a:defRPr sz="3000">
                <a:latin typeface="Thasadith"/>
                <a:ea typeface="Thasadith"/>
                <a:cs typeface="Thasadith"/>
                <a:sym typeface="Thasadit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Thasadith"/>
              <a:buNone/>
              <a:defRPr sz="3000">
                <a:latin typeface="Thasadith"/>
                <a:ea typeface="Thasadith"/>
                <a:cs typeface="Thasadith"/>
                <a:sym typeface="Thasadit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Thasadith"/>
              <a:buNone/>
              <a:defRPr sz="3000">
                <a:latin typeface="Thasadith"/>
                <a:ea typeface="Thasadith"/>
                <a:cs typeface="Thasadith"/>
                <a:sym typeface="Thasadit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Thasadith"/>
              <a:buNone/>
              <a:defRPr sz="3000">
                <a:latin typeface="Thasadith"/>
                <a:ea typeface="Thasadith"/>
                <a:cs typeface="Thasadith"/>
                <a:sym typeface="Thasadit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Thasadith"/>
              <a:buNone/>
              <a:defRPr sz="3000">
                <a:latin typeface="Thasadith"/>
                <a:ea typeface="Thasadith"/>
                <a:cs typeface="Thasadith"/>
                <a:sym typeface="Thasadit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Thasadith"/>
              <a:buNone/>
              <a:defRPr sz="3000">
                <a:latin typeface="Thasadith"/>
                <a:ea typeface="Thasadith"/>
                <a:cs typeface="Thasadith"/>
                <a:sym typeface="Thasadith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9554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4064375" y="3780725"/>
            <a:ext cx="5877000" cy="966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4"/>
          <p:cNvSpPr/>
          <p:nvPr/>
        </p:nvSpPr>
        <p:spPr>
          <a:xfrm>
            <a:off x="-219000" y="1904250"/>
            <a:ext cx="2558400" cy="1335000"/>
          </a:xfrm>
          <a:prstGeom prst="roundRect">
            <a:avLst>
              <a:gd name="adj" fmla="val 16667"/>
            </a:avLst>
          </a:prstGeom>
          <a:solidFill>
            <a:srgbClr val="EE8C94">
              <a:alpha val="2527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000575" y="1587725"/>
            <a:ext cx="4276800" cy="278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Font typeface="Raleway Thin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371600" lvl="2" indent="-32385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1828800" lvl="3" indent="-32385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3200400" lvl="6" indent="-31115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3657600" lvl="7" indent="-31115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670850" y="2302053"/>
            <a:ext cx="3155400" cy="80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ctrTitle"/>
          </p:nvPr>
        </p:nvSpPr>
        <p:spPr>
          <a:xfrm flipH="1">
            <a:off x="5623705" y="1995919"/>
            <a:ext cx="1560600" cy="45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ubTitle" idx="1"/>
          </p:nvPr>
        </p:nvSpPr>
        <p:spPr>
          <a:xfrm flipH="1">
            <a:off x="5623768" y="2402167"/>
            <a:ext cx="2516100" cy="170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ctrTitle" idx="2"/>
          </p:nvPr>
        </p:nvSpPr>
        <p:spPr>
          <a:xfrm flipH="1">
            <a:off x="1702544" y="1995914"/>
            <a:ext cx="1817700" cy="45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ubTitle" idx="3"/>
          </p:nvPr>
        </p:nvSpPr>
        <p:spPr>
          <a:xfrm flipH="1">
            <a:off x="1004132" y="2402167"/>
            <a:ext cx="2516100" cy="170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title" idx="4"/>
          </p:nvPr>
        </p:nvSpPr>
        <p:spPr>
          <a:xfrm>
            <a:off x="5427350" y="356124"/>
            <a:ext cx="3097800" cy="9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>
            <a:off x="-123750" y="-40925"/>
            <a:ext cx="1514400" cy="1058100"/>
          </a:xfrm>
          <a:prstGeom prst="roundRect">
            <a:avLst>
              <a:gd name="adj" fmla="val 16667"/>
            </a:avLst>
          </a:prstGeom>
          <a:solidFill>
            <a:srgbClr val="EE8C94">
              <a:alpha val="2527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594657" y="355641"/>
            <a:ext cx="3155400" cy="12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/>
          <p:nvPr/>
        </p:nvSpPr>
        <p:spPr>
          <a:xfrm>
            <a:off x="-123750" y="-40925"/>
            <a:ext cx="1514400" cy="1058100"/>
          </a:xfrm>
          <a:prstGeom prst="roundRect">
            <a:avLst>
              <a:gd name="adj" fmla="val 16667"/>
            </a:avLst>
          </a:prstGeom>
          <a:solidFill>
            <a:srgbClr val="EE8C94">
              <a:alpha val="2527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ubTitle" idx="1"/>
          </p:nvPr>
        </p:nvSpPr>
        <p:spPr>
          <a:xfrm flipH="1">
            <a:off x="624750" y="1321800"/>
            <a:ext cx="7704000" cy="336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594657" y="355641"/>
            <a:ext cx="3155400" cy="12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 txBox="1">
            <a:spLocks noGrp="1"/>
          </p:cNvSpPr>
          <p:nvPr>
            <p:ph type="subTitle" idx="1"/>
          </p:nvPr>
        </p:nvSpPr>
        <p:spPr>
          <a:xfrm>
            <a:off x="614730" y="2131575"/>
            <a:ext cx="2505900" cy="14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title"/>
          </p:nvPr>
        </p:nvSpPr>
        <p:spPr>
          <a:xfrm>
            <a:off x="5420751" y="422799"/>
            <a:ext cx="3097800" cy="9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72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72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72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72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72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72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72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72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7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>
            <a:spLocks noGrp="1"/>
          </p:cNvSpPr>
          <p:nvPr>
            <p:ph type="title" hasCustomPrompt="1"/>
          </p:nvPr>
        </p:nvSpPr>
        <p:spPr>
          <a:xfrm rot="121">
            <a:off x="345816" y="2356616"/>
            <a:ext cx="8520600" cy="123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6" name="Google Shape;56;p12"/>
          <p:cNvSpPr txBox="1">
            <a:spLocks noGrp="1"/>
          </p:cNvSpPr>
          <p:nvPr>
            <p:ph type="subTitle" idx="1"/>
          </p:nvPr>
        </p:nvSpPr>
        <p:spPr>
          <a:xfrm flipH="1">
            <a:off x="3482150" y="1567376"/>
            <a:ext cx="21798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9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/>
          <p:nvPr/>
        </p:nvSpPr>
        <p:spPr>
          <a:xfrm>
            <a:off x="7091100" y="1841410"/>
            <a:ext cx="3395100" cy="2385600"/>
          </a:xfrm>
          <a:prstGeom prst="roundRect">
            <a:avLst>
              <a:gd name="adj" fmla="val 13861"/>
            </a:avLst>
          </a:prstGeom>
          <a:solidFill>
            <a:srgbClr val="EE8C94">
              <a:alpha val="603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13"/>
          <p:cNvSpPr/>
          <p:nvPr/>
        </p:nvSpPr>
        <p:spPr>
          <a:xfrm>
            <a:off x="-1309250" y="1841410"/>
            <a:ext cx="3395100" cy="2385600"/>
          </a:xfrm>
          <a:prstGeom prst="roundRect">
            <a:avLst>
              <a:gd name="adj" fmla="val 13861"/>
            </a:avLst>
          </a:prstGeom>
          <a:solidFill>
            <a:srgbClr val="AED7E8">
              <a:alpha val="73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13"/>
          <p:cNvSpPr/>
          <p:nvPr/>
        </p:nvSpPr>
        <p:spPr>
          <a:xfrm>
            <a:off x="7743900" y="-40925"/>
            <a:ext cx="1514400" cy="1058100"/>
          </a:xfrm>
          <a:prstGeom prst="roundRect">
            <a:avLst>
              <a:gd name="adj" fmla="val 16667"/>
            </a:avLst>
          </a:prstGeom>
          <a:solidFill>
            <a:srgbClr val="EE8C94">
              <a:alpha val="2527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title" hasCustomPrompt="1"/>
          </p:nvPr>
        </p:nvSpPr>
        <p:spPr>
          <a:xfrm flipH="1">
            <a:off x="7371856" y="2213414"/>
            <a:ext cx="12096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500"/>
              <a:buNone/>
              <a:defRPr sz="6000" b="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5500">
                <a:latin typeface="Thasadith"/>
                <a:ea typeface="Thasadith"/>
                <a:cs typeface="Thasadith"/>
                <a:sym typeface="Thasadith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5500">
                <a:latin typeface="Thasadith"/>
                <a:ea typeface="Thasadith"/>
                <a:cs typeface="Thasadith"/>
                <a:sym typeface="Thasadith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5500">
                <a:latin typeface="Thasadith"/>
                <a:ea typeface="Thasadith"/>
                <a:cs typeface="Thasadith"/>
                <a:sym typeface="Thasadith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5500">
                <a:latin typeface="Thasadith"/>
                <a:ea typeface="Thasadith"/>
                <a:cs typeface="Thasadith"/>
                <a:sym typeface="Thasadith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5500">
                <a:latin typeface="Thasadith"/>
                <a:ea typeface="Thasadith"/>
                <a:cs typeface="Thasadith"/>
                <a:sym typeface="Thasadith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5500">
                <a:latin typeface="Thasadith"/>
                <a:ea typeface="Thasadith"/>
                <a:cs typeface="Thasadith"/>
                <a:sym typeface="Thasadith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5500">
                <a:latin typeface="Thasadith"/>
                <a:ea typeface="Thasadith"/>
                <a:cs typeface="Thasadith"/>
                <a:sym typeface="Thasadith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5500">
                <a:latin typeface="Thasadith"/>
                <a:ea typeface="Thasadith"/>
                <a:cs typeface="Thasadith"/>
                <a:sym typeface="Thasadith"/>
              </a:defRPr>
            </a:lvl9pPr>
          </a:lstStyle>
          <a:p>
            <a:r>
              <a:t>xx%</a:t>
            </a:r>
          </a:p>
        </p:txBody>
      </p:sp>
      <p:sp>
        <p:nvSpPr>
          <p:cNvPr id="62" name="Google Shape;62;p13"/>
          <p:cNvSpPr txBox="1">
            <a:spLocks noGrp="1"/>
          </p:cNvSpPr>
          <p:nvPr>
            <p:ph type="subTitle" idx="1"/>
          </p:nvPr>
        </p:nvSpPr>
        <p:spPr>
          <a:xfrm flipH="1">
            <a:off x="2078142" y="2477830"/>
            <a:ext cx="2219400" cy="7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2"/>
          </p:nvPr>
        </p:nvSpPr>
        <p:spPr>
          <a:xfrm>
            <a:off x="4937908" y="2477830"/>
            <a:ext cx="2157000" cy="7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title" idx="3"/>
          </p:nvPr>
        </p:nvSpPr>
        <p:spPr>
          <a:xfrm>
            <a:off x="4171050" y="344700"/>
            <a:ext cx="4345200" cy="7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subTitle" idx="4"/>
          </p:nvPr>
        </p:nvSpPr>
        <p:spPr>
          <a:xfrm flipH="1">
            <a:off x="2078142" y="3439460"/>
            <a:ext cx="2219400" cy="7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5"/>
          </p:nvPr>
        </p:nvSpPr>
        <p:spPr>
          <a:xfrm>
            <a:off x="5052207" y="3439460"/>
            <a:ext cx="2042700" cy="7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subTitle" idx="6"/>
          </p:nvPr>
        </p:nvSpPr>
        <p:spPr>
          <a:xfrm flipH="1">
            <a:off x="2078080" y="1905938"/>
            <a:ext cx="3130200" cy="74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hasadith"/>
              <a:buNone/>
              <a:defRPr sz="2400" b="1">
                <a:latin typeface="Marvel"/>
                <a:ea typeface="Marvel"/>
                <a:cs typeface="Marvel"/>
                <a:sym typeface="Marve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7"/>
          </p:nvPr>
        </p:nvSpPr>
        <p:spPr>
          <a:xfrm>
            <a:off x="4937982" y="1905938"/>
            <a:ext cx="2157000" cy="74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hasadith"/>
              <a:buNone/>
              <a:defRPr sz="2400" b="1">
                <a:latin typeface="Marvel"/>
                <a:ea typeface="Marvel"/>
                <a:cs typeface="Marvel"/>
                <a:sym typeface="Marve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8"/>
          </p:nvPr>
        </p:nvSpPr>
        <p:spPr>
          <a:xfrm flipH="1">
            <a:off x="2078080" y="3156197"/>
            <a:ext cx="31302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hasadith"/>
              <a:buNone/>
              <a:defRPr sz="2400" b="1">
                <a:latin typeface="Marvel"/>
                <a:ea typeface="Marvel"/>
                <a:cs typeface="Marvel"/>
                <a:sym typeface="Marve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9"/>
          </p:nvPr>
        </p:nvSpPr>
        <p:spPr>
          <a:xfrm>
            <a:off x="5156980" y="3156197"/>
            <a:ext cx="19380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hasadith"/>
              <a:buNone/>
              <a:defRPr sz="2400" b="1">
                <a:latin typeface="Marvel"/>
                <a:ea typeface="Marvel"/>
                <a:cs typeface="Marvel"/>
                <a:sym typeface="Marve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13" hasCustomPrompt="1"/>
          </p:nvPr>
        </p:nvSpPr>
        <p:spPr>
          <a:xfrm>
            <a:off x="430634" y="3188375"/>
            <a:ext cx="13236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500"/>
              <a:buNone/>
              <a:defRPr sz="60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5500">
                <a:latin typeface="Thasadith"/>
                <a:ea typeface="Thasadith"/>
                <a:cs typeface="Thasadith"/>
                <a:sym typeface="Thasadit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5500">
                <a:latin typeface="Thasadith"/>
                <a:ea typeface="Thasadith"/>
                <a:cs typeface="Thasadith"/>
                <a:sym typeface="Thasadit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5500">
                <a:latin typeface="Thasadith"/>
                <a:ea typeface="Thasadith"/>
                <a:cs typeface="Thasadith"/>
                <a:sym typeface="Thasadit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5500">
                <a:latin typeface="Thasadith"/>
                <a:ea typeface="Thasadith"/>
                <a:cs typeface="Thasadith"/>
                <a:sym typeface="Thasadit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5500">
                <a:latin typeface="Thasadith"/>
                <a:ea typeface="Thasadith"/>
                <a:cs typeface="Thasadith"/>
                <a:sym typeface="Thasadit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5500">
                <a:latin typeface="Thasadith"/>
                <a:ea typeface="Thasadith"/>
                <a:cs typeface="Thasadith"/>
                <a:sym typeface="Thasadit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5500">
                <a:latin typeface="Thasadith"/>
                <a:ea typeface="Thasadith"/>
                <a:cs typeface="Thasadith"/>
                <a:sym typeface="Thasadit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5500">
                <a:latin typeface="Thasadith"/>
                <a:ea typeface="Thasadith"/>
                <a:cs typeface="Thasadith"/>
                <a:sym typeface="Thasadith"/>
              </a:defRPr>
            </a:lvl9pPr>
          </a:lstStyle>
          <a:p>
            <a:r>
              <a:t>xx%</a:t>
            </a:r>
          </a:p>
        </p:txBody>
      </p:sp>
      <p:sp>
        <p:nvSpPr>
          <p:cNvPr id="72" name="Google Shape;72;p13"/>
          <p:cNvSpPr txBox="1">
            <a:spLocks noGrp="1"/>
          </p:cNvSpPr>
          <p:nvPr>
            <p:ph type="title" idx="14" hasCustomPrompt="1"/>
          </p:nvPr>
        </p:nvSpPr>
        <p:spPr>
          <a:xfrm flipH="1">
            <a:off x="7371856" y="3188375"/>
            <a:ext cx="13236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500"/>
              <a:buNone/>
              <a:defRPr sz="6000" b="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5500">
                <a:latin typeface="Thasadith"/>
                <a:ea typeface="Thasadith"/>
                <a:cs typeface="Thasadith"/>
                <a:sym typeface="Thasadith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5500">
                <a:latin typeface="Thasadith"/>
                <a:ea typeface="Thasadith"/>
                <a:cs typeface="Thasadith"/>
                <a:sym typeface="Thasadith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5500">
                <a:latin typeface="Thasadith"/>
                <a:ea typeface="Thasadith"/>
                <a:cs typeface="Thasadith"/>
                <a:sym typeface="Thasadith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5500">
                <a:latin typeface="Thasadith"/>
                <a:ea typeface="Thasadith"/>
                <a:cs typeface="Thasadith"/>
                <a:sym typeface="Thasadith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5500">
                <a:latin typeface="Thasadith"/>
                <a:ea typeface="Thasadith"/>
                <a:cs typeface="Thasadith"/>
                <a:sym typeface="Thasadith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5500">
                <a:latin typeface="Thasadith"/>
                <a:ea typeface="Thasadith"/>
                <a:cs typeface="Thasadith"/>
                <a:sym typeface="Thasadith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5500">
                <a:latin typeface="Thasadith"/>
                <a:ea typeface="Thasadith"/>
                <a:cs typeface="Thasadith"/>
                <a:sym typeface="Thasadith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5500">
                <a:latin typeface="Thasadith"/>
                <a:ea typeface="Thasadith"/>
                <a:cs typeface="Thasadith"/>
                <a:sym typeface="Thasadith"/>
              </a:defRPr>
            </a:lvl9pPr>
          </a:lstStyle>
          <a:p>
            <a:r>
              <a:t>xx%</a:t>
            </a:r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15" hasCustomPrompt="1"/>
          </p:nvPr>
        </p:nvSpPr>
        <p:spPr>
          <a:xfrm>
            <a:off x="430634" y="2213414"/>
            <a:ext cx="13236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500"/>
              <a:buNone/>
              <a:defRPr sz="60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5500">
                <a:latin typeface="Thasadith"/>
                <a:ea typeface="Thasadith"/>
                <a:cs typeface="Thasadith"/>
                <a:sym typeface="Thasadit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5500">
                <a:latin typeface="Thasadith"/>
                <a:ea typeface="Thasadith"/>
                <a:cs typeface="Thasadith"/>
                <a:sym typeface="Thasadit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5500">
                <a:latin typeface="Thasadith"/>
                <a:ea typeface="Thasadith"/>
                <a:cs typeface="Thasadith"/>
                <a:sym typeface="Thasadit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5500">
                <a:latin typeface="Thasadith"/>
                <a:ea typeface="Thasadith"/>
                <a:cs typeface="Thasadith"/>
                <a:sym typeface="Thasadit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5500">
                <a:latin typeface="Thasadith"/>
                <a:ea typeface="Thasadith"/>
                <a:cs typeface="Thasadith"/>
                <a:sym typeface="Thasadit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5500">
                <a:latin typeface="Thasadith"/>
                <a:ea typeface="Thasadith"/>
                <a:cs typeface="Thasadith"/>
                <a:sym typeface="Thasadit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5500">
                <a:latin typeface="Thasadith"/>
                <a:ea typeface="Thasadith"/>
                <a:cs typeface="Thasadith"/>
                <a:sym typeface="Thasadit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5500">
                <a:latin typeface="Thasadith"/>
                <a:ea typeface="Thasadith"/>
                <a:cs typeface="Thasadith"/>
                <a:sym typeface="Thasadith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">
  <p:cSld name="CUSTOM_2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/>
          <p:nvPr/>
        </p:nvSpPr>
        <p:spPr>
          <a:xfrm>
            <a:off x="-123750" y="-40925"/>
            <a:ext cx="1514400" cy="1058100"/>
          </a:xfrm>
          <a:prstGeom prst="roundRect">
            <a:avLst>
              <a:gd name="adj" fmla="val 16667"/>
            </a:avLst>
          </a:prstGeom>
          <a:solidFill>
            <a:srgbClr val="EE8C94">
              <a:alpha val="2527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6"/>
          <p:cNvSpPr txBox="1">
            <a:spLocks noGrp="1"/>
          </p:cNvSpPr>
          <p:nvPr>
            <p:ph type="ctrTitle"/>
          </p:nvPr>
        </p:nvSpPr>
        <p:spPr>
          <a:xfrm flipH="1">
            <a:off x="6605688" y="2489339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subTitle" idx="1"/>
          </p:nvPr>
        </p:nvSpPr>
        <p:spPr>
          <a:xfrm flipH="1">
            <a:off x="6404388" y="2911450"/>
            <a:ext cx="19632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94" name="Google Shape;94;p16"/>
          <p:cNvSpPr txBox="1">
            <a:spLocks noGrp="1"/>
          </p:cNvSpPr>
          <p:nvPr>
            <p:ph type="ctrTitle" idx="2"/>
          </p:nvPr>
        </p:nvSpPr>
        <p:spPr>
          <a:xfrm flipH="1">
            <a:off x="977706" y="2489339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subTitle" idx="3"/>
          </p:nvPr>
        </p:nvSpPr>
        <p:spPr>
          <a:xfrm flipH="1">
            <a:off x="877501" y="2911450"/>
            <a:ext cx="17610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96" name="Google Shape;96;p16"/>
          <p:cNvSpPr txBox="1">
            <a:spLocks noGrp="1"/>
          </p:cNvSpPr>
          <p:nvPr>
            <p:ph type="ctrTitle" idx="4"/>
          </p:nvPr>
        </p:nvSpPr>
        <p:spPr>
          <a:xfrm flipH="1">
            <a:off x="3664356" y="2489339"/>
            <a:ext cx="18153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97" name="Google Shape;97;p16"/>
          <p:cNvSpPr txBox="1">
            <a:spLocks noGrp="1"/>
          </p:cNvSpPr>
          <p:nvPr>
            <p:ph type="subTitle" idx="5"/>
          </p:nvPr>
        </p:nvSpPr>
        <p:spPr>
          <a:xfrm flipH="1">
            <a:off x="3664351" y="2911450"/>
            <a:ext cx="18153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title" idx="6"/>
          </p:nvPr>
        </p:nvSpPr>
        <p:spPr>
          <a:xfrm>
            <a:off x="603525" y="355646"/>
            <a:ext cx="3393600" cy="7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vel"/>
              <a:buNone/>
              <a:defRPr sz="2400" b="1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vel"/>
              <a:buNone/>
              <a:defRPr sz="2400" b="1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vel"/>
              <a:buNone/>
              <a:defRPr sz="2400" b="1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vel"/>
              <a:buNone/>
              <a:defRPr sz="2400" b="1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vel"/>
              <a:buNone/>
              <a:defRPr sz="2400" b="1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vel"/>
              <a:buNone/>
              <a:defRPr sz="2400" b="1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vel"/>
              <a:buNone/>
              <a:defRPr sz="2400" b="1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vel"/>
              <a:buNone/>
              <a:defRPr sz="2400" b="1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vel"/>
              <a:buNone/>
              <a:defRPr sz="2400" b="1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ssistant ExtraLight"/>
              <a:buChar char="●"/>
              <a:defRPr sz="1800">
                <a:solidFill>
                  <a:schemeClr val="dk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 ExtraLight"/>
              <a:buChar char="○"/>
              <a:defRPr>
                <a:solidFill>
                  <a:schemeClr val="dk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defRPr>
            </a:lvl2pPr>
            <a:lvl3pPr marL="137160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ExtraLight"/>
              <a:buChar char="■"/>
              <a:defRPr sz="1200">
                <a:solidFill>
                  <a:schemeClr val="dk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ExtraLight"/>
              <a:buChar char="●"/>
              <a:defRPr sz="1200">
                <a:solidFill>
                  <a:schemeClr val="dk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ExtraLight"/>
              <a:buChar char="○"/>
              <a:defRPr sz="1200">
                <a:solidFill>
                  <a:schemeClr val="dk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defRPr>
            </a:lvl5pPr>
            <a:lvl6pPr marL="274320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ExtraLight"/>
              <a:buChar char="■"/>
              <a:defRPr sz="1200">
                <a:solidFill>
                  <a:schemeClr val="dk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defRPr>
            </a:lvl6pPr>
            <a:lvl7pPr marL="320040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ExtraLight"/>
              <a:buChar char="●"/>
              <a:defRPr sz="1200">
                <a:solidFill>
                  <a:schemeClr val="dk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defRPr>
            </a:lvl7pPr>
            <a:lvl8pPr marL="365760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ExtraLight"/>
              <a:buChar char="○"/>
              <a:defRPr sz="1200">
                <a:solidFill>
                  <a:schemeClr val="dk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defRPr>
            </a:lvl8pPr>
            <a:lvl9pPr marL="411480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Assistant ExtraLight"/>
              <a:buChar char="■"/>
              <a:defRPr sz="1200">
                <a:solidFill>
                  <a:schemeClr val="dk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8" r:id="rId7"/>
    <p:sldLayoutId id="2147483659" r:id="rId8"/>
    <p:sldLayoutId id="2147483662" r:id="rId9"/>
    <p:sldLayoutId id="2147483663" r:id="rId10"/>
    <p:sldLayoutId id="2147483667" r:id="rId11"/>
    <p:sldLayoutId id="2147483670" r:id="rId12"/>
    <p:sldLayoutId id="2147483671" r:id="rId13"/>
    <p:sldLayoutId id="2147483674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8"/>
          <p:cNvSpPr txBox="1">
            <a:spLocks noGrp="1"/>
          </p:cNvSpPr>
          <p:nvPr>
            <p:ph type="subTitle" idx="1"/>
          </p:nvPr>
        </p:nvSpPr>
        <p:spPr>
          <a:xfrm rot="1416">
            <a:off x="5456962" y="3940825"/>
            <a:ext cx="2913300" cy="79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JOHANNES YULASON C.L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1810211032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A2</a:t>
            </a:r>
            <a:endParaRPr dirty="0"/>
          </a:p>
        </p:txBody>
      </p:sp>
      <p:sp>
        <p:nvSpPr>
          <p:cNvPr id="156" name="Google Shape;156;p28"/>
          <p:cNvSpPr txBox="1">
            <a:spLocks noGrp="1"/>
          </p:cNvSpPr>
          <p:nvPr>
            <p:ph type="ctrTitle"/>
          </p:nvPr>
        </p:nvSpPr>
        <p:spPr>
          <a:xfrm rot="896">
            <a:off x="1043701" y="907705"/>
            <a:ext cx="6175792" cy="20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GANGGUAN MENSTRUASI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2"/>
          <p:cNvSpPr txBox="1">
            <a:spLocks noGrp="1"/>
          </p:cNvSpPr>
          <p:nvPr>
            <p:ph type="title" idx="6"/>
          </p:nvPr>
        </p:nvSpPr>
        <p:spPr>
          <a:xfrm>
            <a:off x="603524" y="355646"/>
            <a:ext cx="4810047" cy="7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KLASIFIKASI (JENIS PERDARAHAN)</a:t>
            </a:r>
            <a:endParaRPr dirty="0"/>
          </a:p>
        </p:txBody>
      </p:sp>
      <p:grpSp>
        <p:nvGrpSpPr>
          <p:cNvPr id="191" name="Google Shape;191;p32"/>
          <p:cNvGrpSpPr/>
          <p:nvPr/>
        </p:nvGrpSpPr>
        <p:grpSpPr>
          <a:xfrm rot="10800000">
            <a:off x="4308550" y="2008413"/>
            <a:ext cx="3393600" cy="2626225"/>
            <a:chOff x="1528725" y="1395875"/>
            <a:chExt cx="3393600" cy="2626225"/>
          </a:xfrm>
        </p:grpSpPr>
        <p:sp>
          <p:nvSpPr>
            <p:cNvPr id="192" name="Google Shape;192;p32"/>
            <p:cNvSpPr/>
            <p:nvPr/>
          </p:nvSpPr>
          <p:spPr>
            <a:xfrm>
              <a:off x="1750000" y="1395875"/>
              <a:ext cx="2875500" cy="2438100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32"/>
            <p:cNvSpPr/>
            <p:nvPr/>
          </p:nvSpPr>
          <p:spPr>
            <a:xfrm>
              <a:off x="1528725" y="1800300"/>
              <a:ext cx="3393600" cy="2221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" name="Google Shape;194;p32"/>
          <p:cNvGrpSpPr/>
          <p:nvPr/>
        </p:nvGrpSpPr>
        <p:grpSpPr>
          <a:xfrm>
            <a:off x="1528725" y="1395875"/>
            <a:ext cx="3393600" cy="2626225"/>
            <a:chOff x="1528725" y="1395875"/>
            <a:chExt cx="3393600" cy="2626225"/>
          </a:xfrm>
        </p:grpSpPr>
        <p:sp>
          <p:nvSpPr>
            <p:cNvPr id="195" name="Google Shape;195;p32"/>
            <p:cNvSpPr/>
            <p:nvPr/>
          </p:nvSpPr>
          <p:spPr>
            <a:xfrm>
              <a:off x="1750000" y="1395875"/>
              <a:ext cx="2875500" cy="2438100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32"/>
            <p:cNvSpPr/>
            <p:nvPr/>
          </p:nvSpPr>
          <p:spPr>
            <a:xfrm>
              <a:off x="1528725" y="1800300"/>
              <a:ext cx="3393600" cy="2221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7" name="Google Shape;197;p32"/>
          <p:cNvSpPr/>
          <p:nvPr/>
        </p:nvSpPr>
        <p:spPr>
          <a:xfrm>
            <a:off x="6343200" y="1791525"/>
            <a:ext cx="2085600" cy="2438100"/>
          </a:xfrm>
          <a:prstGeom prst="roundRect">
            <a:avLst>
              <a:gd name="adj" fmla="val 16667"/>
            </a:avLst>
          </a:prstGeom>
          <a:solidFill>
            <a:srgbClr val="AED7E8">
              <a:alpha val="73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32"/>
          <p:cNvSpPr/>
          <p:nvPr/>
        </p:nvSpPr>
        <p:spPr>
          <a:xfrm>
            <a:off x="3529200" y="1791525"/>
            <a:ext cx="2085600" cy="2438100"/>
          </a:xfrm>
          <a:prstGeom prst="roundRect">
            <a:avLst>
              <a:gd name="adj" fmla="val 16667"/>
            </a:avLst>
          </a:prstGeom>
          <a:solidFill>
            <a:srgbClr val="AED7E8">
              <a:alpha val="73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32"/>
          <p:cNvSpPr/>
          <p:nvPr/>
        </p:nvSpPr>
        <p:spPr>
          <a:xfrm>
            <a:off x="715200" y="1791524"/>
            <a:ext cx="2085600" cy="2675279"/>
          </a:xfrm>
          <a:prstGeom prst="roundRect">
            <a:avLst>
              <a:gd name="adj" fmla="val 16667"/>
            </a:avLst>
          </a:prstGeom>
          <a:solidFill>
            <a:srgbClr val="AED7E8">
              <a:alpha val="73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32"/>
          <p:cNvSpPr txBox="1">
            <a:spLocks noGrp="1"/>
          </p:cNvSpPr>
          <p:nvPr>
            <p:ph type="ctrTitle" idx="2"/>
          </p:nvPr>
        </p:nvSpPr>
        <p:spPr>
          <a:xfrm flipH="1">
            <a:off x="977706" y="1866255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AKUT</a:t>
            </a:r>
            <a:endParaRPr dirty="0"/>
          </a:p>
        </p:txBody>
      </p:sp>
      <p:sp>
        <p:nvSpPr>
          <p:cNvPr id="201" name="Google Shape;201;p32"/>
          <p:cNvSpPr txBox="1">
            <a:spLocks noGrp="1"/>
          </p:cNvSpPr>
          <p:nvPr>
            <p:ph type="subTitle" idx="3"/>
          </p:nvPr>
        </p:nvSpPr>
        <p:spPr>
          <a:xfrm flipH="1">
            <a:off x="745805" y="2288366"/>
            <a:ext cx="2024389" cy="19412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Perdarahan &gt;&gt; </a:t>
            </a:r>
            <a:r>
              <a:rPr lang="en" dirty="0">
                <a:sym typeface="Wingdings" panose="05000000000000000000" pitchFamily="2" charset="2"/>
              </a:rPr>
              <a:t> </a:t>
            </a:r>
            <a:r>
              <a:rPr lang="en" dirty="0"/>
              <a:t>perlu dilakukan penanganan segera untuk mencegah kehilangan darah, dapat terjadi pada kondisi PUA kronik atau tanpa riwayat sebelumnya</a:t>
            </a:r>
            <a:endParaRPr dirty="0"/>
          </a:p>
        </p:txBody>
      </p:sp>
      <p:sp>
        <p:nvSpPr>
          <p:cNvPr id="202" name="Google Shape;202;p32"/>
          <p:cNvSpPr txBox="1">
            <a:spLocks noGrp="1"/>
          </p:cNvSpPr>
          <p:nvPr>
            <p:ph type="subTitle" idx="1"/>
          </p:nvPr>
        </p:nvSpPr>
        <p:spPr>
          <a:xfrm flipH="1">
            <a:off x="6404388" y="2288366"/>
            <a:ext cx="1963200" cy="17337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Terjadi di antara 2 siklus haid yang teratur, dapat terjadi kapan saja atau dapat juga terjadi di waktu yang sama setiap siklus </a:t>
            </a:r>
            <a:r>
              <a:rPr lang="en" dirty="0">
                <a:sym typeface="Wingdings" panose="05000000000000000000" pitchFamily="2" charset="2"/>
              </a:rPr>
              <a:t> metroragia</a:t>
            </a:r>
            <a:endParaRPr dirty="0"/>
          </a:p>
        </p:txBody>
      </p:sp>
      <p:sp>
        <p:nvSpPr>
          <p:cNvPr id="203" name="Google Shape;203;p32"/>
          <p:cNvSpPr txBox="1">
            <a:spLocks noGrp="1"/>
          </p:cNvSpPr>
          <p:nvPr>
            <p:ph type="subTitle" idx="5"/>
          </p:nvPr>
        </p:nvSpPr>
        <p:spPr>
          <a:xfrm flipH="1">
            <a:off x="3573106" y="2288365"/>
            <a:ext cx="2000443" cy="154560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Terjadi &gt;3 bulan, biasanya tidak memerlukan penanganan yang segera seperti PUA akut</a:t>
            </a:r>
            <a:endParaRPr dirty="0"/>
          </a:p>
        </p:txBody>
      </p:sp>
      <p:sp>
        <p:nvSpPr>
          <p:cNvPr id="204" name="Google Shape;204;p32"/>
          <p:cNvSpPr txBox="1">
            <a:spLocks noGrp="1"/>
          </p:cNvSpPr>
          <p:nvPr>
            <p:ph type="ctrTitle"/>
          </p:nvPr>
        </p:nvSpPr>
        <p:spPr>
          <a:xfrm flipH="1">
            <a:off x="6443838" y="1868334"/>
            <a:ext cx="18843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INTERMENSTRUAL</a:t>
            </a:r>
            <a:endParaRPr dirty="0"/>
          </a:p>
        </p:txBody>
      </p:sp>
      <p:sp>
        <p:nvSpPr>
          <p:cNvPr id="205" name="Google Shape;205;p32"/>
          <p:cNvSpPr txBox="1">
            <a:spLocks noGrp="1"/>
          </p:cNvSpPr>
          <p:nvPr>
            <p:ph type="ctrTitle" idx="4"/>
          </p:nvPr>
        </p:nvSpPr>
        <p:spPr>
          <a:xfrm flipH="1">
            <a:off x="3664356" y="1866255"/>
            <a:ext cx="18153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KRONIK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37200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4"/>
          <p:cNvSpPr txBox="1">
            <a:spLocks noGrp="1"/>
          </p:cNvSpPr>
          <p:nvPr>
            <p:ph type="title" idx="15"/>
          </p:nvPr>
        </p:nvSpPr>
        <p:spPr>
          <a:xfrm>
            <a:off x="594650" y="355650"/>
            <a:ext cx="2463000" cy="69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GEJALA KLINIS</a:t>
            </a:r>
            <a:endParaRPr dirty="0"/>
          </a:p>
        </p:txBody>
      </p:sp>
      <p:graphicFrame>
        <p:nvGraphicFramePr>
          <p:cNvPr id="28" name="Diagram 27">
            <a:extLst>
              <a:ext uri="{FF2B5EF4-FFF2-40B4-BE49-F238E27FC236}">
                <a16:creationId xmlns:a16="http://schemas.microsoft.com/office/drawing/2014/main" id="{907738C4-DEEC-4966-A61F-9F2B927480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1045790"/>
              </p:ext>
            </p:extLst>
          </p:nvPr>
        </p:nvGraphicFramePr>
        <p:xfrm>
          <a:off x="693964" y="1048350"/>
          <a:ext cx="7855386" cy="355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9"/>
          <p:cNvSpPr txBox="1">
            <a:spLocks noGrp="1"/>
          </p:cNvSpPr>
          <p:nvPr>
            <p:ph type="title"/>
          </p:nvPr>
        </p:nvSpPr>
        <p:spPr>
          <a:xfrm>
            <a:off x="594646" y="355650"/>
            <a:ext cx="4844100" cy="12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ANAMNESIS</a:t>
            </a:r>
            <a:endParaRPr b="1" dirty="0"/>
          </a:p>
        </p:txBody>
      </p:sp>
      <p:sp>
        <p:nvSpPr>
          <p:cNvPr id="162" name="Google Shape;162;p29"/>
          <p:cNvSpPr txBox="1">
            <a:spLocks noGrp="1"/>
          </p:cNvSpPr>
          <p:nvPr>
            <p:ph type="subTitle" idx="1"/>
          </p:nvPr>
        </p:nvSpPr>
        <p:spPr>
          <a:xfrm flipH="1">
            <a:off x="624750" y="1321800"/>
            <a:ext cx="7704000" cy="336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Tujuan</a:t>
            </a:r>
            <a:r>
              <a:rPr lang="en-US" dirty="0"/>
              <a:t>: </a:t>
            </a:r>
            <a:r>
              <a:rPr lang="en-US" dirty="0" err="1"/>
              <a:t>mengetahui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ovulasi</a:t>
            </a:r>
            <a:r>
              <a:rPr lang="en-US" dirty="0"/>
              <a:t>, </a:t>
            </a:r>
            <a:r>
              <a:rPr lang="en-US" dirty="0" err="1"/>
              <a:t>kondisi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 yang </a:t>
            </a:r>
            <a:r>
              <a:rPr lang="en-US" dirty="0" err="1"/>
              <a:t>mungkin</a:t>
            </a:r>
            <a:r>
              <a:rPr lang="en-US" dirty="0"/>
              <a:t> </a:t>
            </a:r>
            <a:r>
              <a:rPr lang="en-US" dirty="0" err="1"/>
              <a:t>berpengaruh</a:t>
            </a:r>
            <a:r>
              <a:rPr lang="en-US" dirty="0"/>
              <a:t>, </a:t>
            </a:r>
            <a:r>
              <a:rPr lang="en-US" dirty="0" err="1"/>
              <a:t>obat-obat</a:t>
            </a:r>
            <a:r>
              <a:rPr lang="en-US" dirty="0"/>
              <a:t> yang </a:t>
            </a:r>
            <a:r>
              <a:rPr lang="en-US" dirty="0" err="1"/>
              <a:t>digunakan</a:t>
            </a:r>
            <a:r>
              <a:rPr lang="en-US" dirty="0"/>
              <a:t> dan </a:t>
            </a:r>
            <a:r>
              <a:rPr lang="en-US" dirty="0" err="1"/>
              <a:t>pola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 yang </a:t>
            </a:r>
            <a:r>
              <a:rPr lang="en-US" dirty="0" err="1"/>
              <a:t>mungkin</a:t>
            </a:r>
            <a:r>
              <a:rPr lang="en-US" dirty="0"/>
              <a:t> </a:t>
            </a:r>
            <a:r>
              <a:rPr lang="en-US" dirty="0" err="1"/>
              <a:t>berkontribusi</a:t>
            </a:r>
            <a:r>
              <a:rPr lang="en-US" dirty="0"/>
              <a:t> pada </a:t>
            </a:r>
            <a:r>
              <a:rPr lang="en-US" dirty="0" err="1"/>
              <a:t>terjadinya</a:t>
            </a:r>
            <a:r>
              <a:rPr lang="en-US" dirty="0"/>
              <a:t> PUA</a:t>
            </a:r>
          </a:p>
          <a:p>
            <a:pPr marL="285750" lvl="0" indent="-285750" algn="l" rtl="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mulai</a:t>
            </a:r>
            <a:r>
              <a:rPr lang="en-US" dirty="0"/>
              <a:t> </a:t>
            </a:r>
            <a:r>
              <a:rPr lang="en-US" dirty="0" err="1"/>
              <a:t>perdarahan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err="1">
                <a:sym typeface="Wingdings" panose="05000000000000000000" pitchFamily="2" charset="2"/>
              </a:rPr>
              <a:t>apakah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didahului</a:t>
            </a:r>
            <a:r>
              <a:rPr lang="en-US" dirty="0">
                <a:sym typeface="Wingdings" panose="05000000000000000000" pitchFamily="2" charset="2"/>
              </a:rPr>
              <a:t> oleh </a:t>
            </a:r>
            <a:r>
              <a:rPr lang="en-US" dirty="0" err="1">
                <a:sym typeface="Wingdings" panose="05000000000000000000" pitchFamily="2" charset="2"/>
              </a:rPr>
              <a:t>siklus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memanjang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dirty="0" err="1">
                <a:sym typeface="Wingdings" panose="05000000000000000000" pitchFamily="2" charset="2"/>
              </a:rPr>
              <a:t>oligomenorea</a:t>
            </a:r>
            <a:r>
              <a:rPr lang="en-US" dirty="0">
                <a:sym typeface="Wingdings" panose="05000000000000000000" pitchFamily="2" charset="2"/>
              </a:rPr>
              <a:t>/</a:t>
            </a:r>
            <a:r>
              <a:rPr lang="en-US" dirty="0" err="1">
                <a:sym typeface="Wingdings" panose="05000000000000000000" pitchFamily="2" charset="2"/>
              </a:rPr>
              <a:t>amenorea</a:t>
            </a:r>
            <a:endParaRPr lang="en-US" dirty="0"/>
          </a:p>
          <a:p>
            <a:pPr marL="285750" lvl="0" indent="-285750" algn="l" rtl="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Sifat </a:t>
            </a:r>
            <a:r>
              <a:rPr lang="en-US" dirty="0" err="1"/>
              <a:t>perdarahan</a:t>
            </a:r>
            <a:r>
              <a:rPr lang="en-US" dirty="0"/>
              <a:t> (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sedikit</a:t>
            </a:r>
            <a:r>
              <a:rPr lang="en-US" dirty="0"/>
              <a:t>)</a:t>
            </a:r>
          </a:p>
          <a:p>
            <a:pPr marL="285750" lvl="0" indent="-285750" algn="l" rtl="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Lama </a:t>
            </a:r>
            <a:r>
              <a:rPr lang="en-US" dirty="0" err="1"/>
              <a:t>perdarahan</a:t>
            </a:r>
            <a:endParaRPr lang="en-US" dirty="0"/>
          </a:p>
          <a:p>
            <a:pPr marL="285750" lvl="0" indent="-285750" algn="l" rtl="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Menyingkirkan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kehamilan</a:t>
            </a:r>
            <a:r>
              <a:rPr lang="en-US" dirty="0"/>
              <a:t>/</a:t>
            </a:r>
            <a:r>
              <a:rPr lang="en-US" dirty="0" err="1"/>
              <a:t>kegagalan</a:t>
            </a:r>
            <a:r>
              <a:rPr lang="en-US" dirty="0"/>
              <a:t> </a:t>
            </a:r>
            <a:r>
              <a:rPr lang="en-US" dirty="0" err="1"/>
              <a:t>kehamilan</a:t>
            </a:r>
            <a:r>
              <a:rPr lang="en-US" dirty="0"/>
              <a:t> pada </a:t>
            </a:r>
            <a:r>
              <a:rPr lang="en-US" dirty="0" err="1"/>
              <a:t>perempuan</a:t>
            </a:r>
            <a:r>
              <a:rPr lang="en-US" dirty="0"/>
              <a:t> </a:t>
            </a:r>
            <a:r>
              <a:rPr lang="en-US" dirty="0" err="1"/>
              <a:t>usia</a:t>
            </a:r>
            <a:r>
              <a:rPr lang="en-US" dirty="0"/>
              <a:t> </a:t>
            </a:r>
            <a:r>
              <a:rPr lang="en-US" dirty="0" err="1"/>
              <a:t>reproduksi</a:t>
            </a:r>
            <a:endParaRPr lang="en-US" dirty="0"/>
          </a:p>
          <a:p>
            <a:pPr marL="285750" lvl="0" indent="-285750" algn="l" rtl="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Keluhan</a:t>
            </a:r>
            <a:r>
              <a:rPr lang="en-US" dirty="0"/>
              <a:t> </a:t>
            </a:r>
            <a:r>
              <a:rPr lang="en-US" dirty="0" err="1"/>
              <a:t>terlambat</a:t>
            </a:r>
            <a:r>
              <a:rPr lang="en-US" dirty="0"/>
              <a:t> </a:t>
            </a:r>
            <a:r>
              <a:rPr lang="en-US" dirty="0" err="1"/>
              <a:t>haid</a:t>
            </a:r>
            <a:r>
              <a:rPr lang="en-US" dirty="0"/>
              <a:t>, </a:t>
            </a:r>
            <a:r>
              <a:rPr lang="en-US" dirty="0" err="1"/>
              <a:t>mual</a:t>
            </a:r>
            <a:r>
              <a:rPr lang="en-US" dirty="0"/>
              <a:t>, </a:t>
            </a:r>
            <a:r>
              <a:rPr lang="en-US" dirty="0" err="1"/>
              <a:t>nyeri</a:t>
            </a:r>
            <a:r>
              <a:rPr lang="en-US" dirty="0"/>
              <a:t>, dan </a:t>
            </a:r>
            <a:r>
              <a:rPr lang="en-US" dirty="0" err="1"/>
              <a:t>mulas</a:t>
            </a:r>
            <a:endParaRPr lang="en-US" dirty="0"/>
          </a:p>
          <a:p>
            <a:pPr marL="285750" lvl="0" indent="-285750" algn="l" rtl="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Riwayat </a:t>
            </a:r>
            <a:r>
              <a:rPr lang="en-US" dirty="0" err="1"/>
              <a:t>pemakaian</a:t>
            </a:r>
            <a:r>
              <a:rPr lang="en-US" dirty="0"/>
              <a:t> </a:t>
            </a:r>
            <a:r>
              <a:rPr lang="en-US" dirty="0" err="1"/>
              <a:t>obat</a:t>
            </a:r>
            <a:r>
              <a:rPr lang="en-US" dirty="0"/>
              <a:t> </a:t>
            </a:r>
            <a:r>
              <a:rPr lang="en-US" dirty="0" err="1"/>
              <a:t>hormon</a:t>
            </a:r>
            <a:r>
              <a:rPr lang="en-US" dirty="0"/>
              <a:t>, </a:t>
            </a:r>
            <a:r>
              <a:rPr lang="en-US" dirty="0" err="1"/>
              <a:t>kontrasepsi</a:t>
            </a:r>
            <a:r>
              <a:rPr lang="en-US" dirty="0"/>
              <a:t>, </a:t>
            </a:r>
            <a:r>
              <a:rPr lang="en-US" dirty="0" err="1"/>
              <a:t>antikoagulan</a:t>
            </a:r>
            <a:r>
              <a:rPr lang="en-US" dirty="0"/>
              <a:t>, </a:t>
            </a:r>
            <a:r>
              <a:rPr lang="en-US" dirty="0" err="1"/>
              <a:t>sitostatika</a:t>
            </a:r>
            <a:r>
              <a:rPr lang="en-US" dirty="0"/>
              <a:t>, </a:t>
            </a:r>
            <a:r>
              <a:rPr lang="en-US" dirty="0" err="1"/>
              <a:t>kortikosteroid</a:t>
            </a:r>
            <a:r>
              <a:rPr lang="en-US" dirty="0"/>
              <a:t>, dan </a:t>
            </a:r>
            <a:r>
              <a:rPr lang="en-US" dirty="0" err="1"/>
              <a:t>obat</a:t>
            </a:r>
            <a:r>
              <a:rPr lang="en-US" dirty="0"/>
              <a:t> herbal</a:t>
            </a:r>
          </a:p>
          <a:p>
            <a:pPr marL="285750" lvl="0" indent="-285750" algn="l" rtl="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Riwayat dan </a:t>
            </a:r>
            <a:r>
              <a:rPr lang="en-US" dirty="0" err="1"/>
              <a:t>tanda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sistemik</a:t>
            </a:r>
            <a:r>
              <a:rPr lang="en-US" dirty="0"/>
              <a:t>: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tiroid</a:t>
            </a:r>
            <a:r>
              <a:rPr lang="en-US" dirty="0"/>
              <a:t>, </a:t>
            </a:r>
            <a:r>
              <a:rPr lang="en-US" dirty="0" err="1"/>
              <a:t>hati</a:t>
            </a:r>
            <a:r>
              <a:rPr lang="en-US" dirty="0"/>
              <a:t>, </a:t>
            </a:r>
            <a:r>
              <a:rPr lang="en-US" dirty="0" err="1"/>
              <a:t>gangguan</a:t>
            </a:r>
            <a:r>
              <a:rPr lang="en-US" dirty="0"/>
              <a:t> </a:t>
            </a:r>
            <a:r>
              <a:rPr lang="en-US" dirty="0" err="1"/>
              <a:t>pembekuan</a:t>
            </a:r>
            <a:r>
              <a:rPr lang="en-US" dirty="0"/>
              <a:t> </a:t>
            </a:r>
            <a:r>
              <a:rPr lang="en-US" dirty="0" err="1"/>
              <a:t>darah</a:t>
            </a:r>
            <a:r>
              <a:rPr lang="en-US" dirty="0"/>
              <a:t>, tumor </a:t>
            </a:r>
            <a:r>
              <a:rPr lang="en-US" dirty="0" err="1"/>
              <a:t>hipofisis</a:t>
            </a:r>
            <a:r>
              <a:rPr lang="en-US" dirty="0"/>
              <a:t>, </a:t>
            </a:r>
            <a:r>
              <a:rPr lang="en-US" dirty="0" err="1"/>
              <a:t>sindroma</a:t>
            </a:r>
            <a:r>
              <a:rPr lang="en-US" dirty="0"/>
              <a:t> ovarium </a:t>
            </a:r>
            <a:r>
              <a:rPr lang="en-US" dirty="0" err="1"/>
              <a:t>polikistik</a:t>
            </a:r>
            <a:r>
              <a:rPr lang="en-US" dirty="0"/>
              <a:t> dan </a:t>
            </a:r>
            <a:r>
              <a:rPr lang="en-US" dirty="0" err="1"/>
              <a:t>keganasan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152163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9"/>
          <p:cNvSpPr txBox="1">
            <a:spLocks noGrp="1"/>
          </p:cNvSpPr>
          <p:nvPr>
            <p:ph type="title"/>
          </p:nvPr>
        </p:nvSpPr>
        <p:spPr>
          <a:xfrm>
            <a:off x="594646" y="355650"/>
            <a:ext cx="4844100" cy="12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PX FISIK</a:t>
            </a:r>
            <a:endParaRPr b="1" dirty="0"/>
          </a:p>
        </p:txBody>
      </p:sp>
      <p:sp>
        <p:nvSpPr>
          <p:cNvPr id="162" name="Google Shape;162;p29"/>
          <p:cNvSpPr txBox="1">
            <a:spLocks noGrp="1"/>
          </p:cNvSpPr>
          <p:nvPr>
            <p:ph type="subTitle" idx="1"/>
          </p:nvPr>
        </p:nvSpPr>
        <p:spPr>
          <a:xfrm flipH="1">
            <a:off x="624750" y="889097"/>
            <a:ext cx="7704000" cy="197657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menilai</a:t>
            </a:r>
            <a:r>
              <a:rPr lang="en-US" dirty="0"/>
              <a:t> </a:t>
            </a:r>
            <a:r>
              <a:rPr lang="en-US" dirty="0" err="1"/>
              <a:t>stabilitas</a:t>
            </a:r>
            <a:r>
              <a:rPr lang="en-US" dirty="0"/>
              <a:t> </a:t>
            </a:r>
            <a:r>
              <a:rPr lang="en-US" dirty="0" err="1"/>
              <a:t>keadaan</a:t>
            </a:r>
            <a:r>
              <a:rPr lang="en-US" dirty="0"/>
              <a:t> </a:t>
            </a:r>
            <a:r>
              <a:rPr lang="en-US" dirty="0" err="1"/>
              <a:t>hemodinamik</a:t>
            </a:r>
            <a:r>
              <a:rPr lang="en-US" dirty="0"/>
              <a:t> </a:t>
            </a:r>
            <a:r>
              <a:rPr lang="en-US" dirty="0" err="1"/>
              <a:t>akibat</a:t>
            </a:r>
            <a:r>
              <a:rPr lang="en-US" dirty="0"/>
              <a:t> PUA</a:t>
            </a:r>
          </a:p>
          <a:p>
            <a:pPr marL="285750" lvl="0" indent="-285750" algn="l" rtl="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Bila</a:t>
            </a:r>
            <a:r>
              <a:rPr lang="en-US" dirty="0"/>
              <a:t> </a:t>
            </a:r>
            <a:r>
              <a:rPr lang="en-US" dirty="0" err="1"/>
              <a:t>kondisi</a:t>
            </a:r>
            <a:r>
              <a:rPr lang="en-US" dirty="0"/>
              <a:t> </a:t>
            </a:r>
            <a:r>
              <a:rPr lang="en-US" dirty="0" err="1"/>
              <a:t>stabil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px </a:t>
            </a:r>
            <a:r>
              <a:rPr lang="en-US" dirty="0" err="1">
                <a:sym typeface="Wingdings" panose="05000000000000000000" pitchFamily="2" charset="2"/>
              </a:rPr>
              <a:t>umum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ditujukan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untuk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mengetahui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kemungkinan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kelainan</a:t>
            </a:r>
            <a:r>
              <a:rPr lang="en-US" dirty="0">
                <a:sym typeface="Wingdings" panose="05000000000000000000" pitchFamily="2" charset="2"/>
              </a:rPr>
              <a:t> yang </a:t>
            </a:r>
            <a:r>
              <a:rPr lang="en-US" dirty="0" err="1">
                <a:sym typeface="Wingdings" panose="05000000000000000000" pitchFamily="2" charset="2"/>
              </a:rPr>
              <a:t>menjadi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sebab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perdarahan</a:t>
            </a:r>
            <a:endParaRPr lang="en-US" dirty="0">
              <a:sym typeface="Wingdings" panose="05000000000000000000" pitchFamily="2" charset="2"/>
            </a:endParaRPr>
          </a:p>
          <a:p>
            <a:pPr marL="285750" lvl="0" indent="-285750" algn="l" rtl="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Px </a:t>
            </a:r>
            <a:r>
              <a:rPr lang="en-US" dirty="0" err="1">
                <a:sym typeface="Wingdings" panose="05000000000000000000" pitchFamily="2" charset="2"/>
              </a:rPr>
              <a:t>tanda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hiperandrogen</a:t>
            </a:r>
            <a:r>
              <a:rPr lang="en-US" dirty="0">
                <a:sym typeface="Wingdings" panose="05000000000000000000" pitchFamily="2" charset="2"/>
              </a:rPr>
              <a:t>, BMI, </a:t>
            </a:r>
            <a:r>
              <a:rPr lang="en-US" dirty="0" err="1">
                <a:sym typeface="Wingdings" panose="05000000000000000000" pitchFamily="2" charset="2"/>
              </a:rPr>
              <a:t>galaktorea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dirty="0" err="1">
                <a:sym typeface="Wingdings" panose="05000000000000000000" pitchFamily="2" charset="2"/>
              </a:rPr>
              <a:t>gangguan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lapang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pandang</a:t>
            </a:r>
            <a:r>
              <a:rPr lang="en-US" dirty="0">
                <a:sym typeface="Wingdings" panose="05000000000000000000" pitchFamily="2" charset="2"/>
              </a:rPr>
              <a:t> (</a:t>
            </a:r>
            <a:r>
              <a:rPr lang="en-US" dirty="0" err="1">
                <a:sym typeface="Wingdings" panose="05000000000000000000" pitchFamily="2" charset="2"/>
              </a:rPr>
              <a:t>mungkin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e.c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adenohipofisis</a:t>
            </a:r>
            <a:r>
              <a:rPr lang="en-US" dirty="0">
                <a:sym typeface="Wingdings" panose="05000000000000000000" pitchFamily="2" charset="2"/>
              </a:rPr>
              <a:t>), </a:t>
            </a:r>
            <a:r>
              <a:rPr lang="en-US" dirty="0" err="1">
                <a:sym typeface="Wingdings" panose="05000000000000000000" pitchFamily="2" charset="2"/>
              </a:rPr>
              <a:t>ikterus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dirty="0" err="1">
                <a:sym typeface="Wingdings" panose="05000000000000000000" pitchFamily="2" charset="2"/>
              </a:rPr>
              <a:t>hepatomegali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dirty="0" err="1">
                <a:sym typeface="Wingdings" panose="05000000000000000000" pitchFamily="2" charset="2"/>
              </a:rPr>
              <a:t>takikardi</a:t>
            </a:r>
            <a:endParaRPr lang="en-US" dirty="0">
              <a:sym typeface="Wingdings" panose="05000000000000000000" pitchFamily="2" charset="2"/>
            </a:endParaRPr>
          </a:p>
          <a:p>
            <a:pPr marL="285750" lvl="0" indent="-285750" algn="l" rtl="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Px </a:t>
            </a:r>
            <a:r>
              <a:rPr lang="en-US" dirty="0" err="1"/>
              <a:t>palpasi</a:t>
            </a:r>
            <a:r>
              <a:rPr lang="en-US" dirty="0"/>
              <a:t> bimanual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err="1">
                <a:sym typeface="Wingdings" panose="05000000000000000000" pitchFamily="2" charset="2"/>
              </a:rPr>
              <a:t>melihat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pembesaran</a:t>
            </a:r>
            <a:r>
              <a:rPr lang="en-US" dirty="0">
                <a:sym typeface="Wingdings" panose="05000000000000000000" pitchFamily="2" charset="2"/>
              </a:rPr>
              <a:t> uterus</a:t>
            </a:r>
          </a:p>
          <a:p>
            <a:pPr marL="285750" lvl="0" indent="-285750" algn="l" rtl="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Px </a:t>
            </a:r>
            <a:r>
              <a:rPr lang="en-US" dirty="0" err="1">
                <a:sym typeface="Wingdings" panose="05000000000000000000" pitchFamily="2" charset="2"/>
              </a:rPr>
              <a:t>ginekologi</a:t>
            </a:r>
            <a:r>
              <a:rPr lang="en-US" dirty="0">
                <a:sym typeface="Wingdings" panose="05000000000000000000" pitchFamily="2" charset="2"/>
              </a:rPr>
              <a:t>  </a:t>
            </a:r>
            <a:r>
              <a:rPr lang="en-US" dirty="0" err="1">
                <a:sym typeface="Wingdings" panose="05000000000000000000" pitchFamily="2" charset="2"/>
              </a:rPr>
              <a:t>menyingkirkan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kelainan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organik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penyebab</a:t>
            </a:r>
            <a:r>
              <a:rPr lang="en-US" dirty="0">
                <a:sym typeface="Wingdings" panose="05000000000000000000" pitchFamily="2" charset="2"/>
              </a:rPr>
              <a:t> PUA, mis: </a:t>
            </a:r>
            <a:r>
              <a:rPr lang="en-US" dirty="0" err="1">
                <a:sym typeface="Wingdings" panose="05000000000000000000" pitchFamily="2" charset="2"/>
              </a:rPr>
              <a:t>mioma</a:t>
            </a:r>
            <a:r>
              <a:rPr lang="en-US" dirty="0">
                <a:sym typeface="Wingdings" panose="05000000000000000000" pitchFamily="2" charset="2"/>
              </a:rPr>
              <a:t> uteri, </a:t>
            </a:r>
            <a:r>
              <a:rPr lang="en-US" dirty="0" err="1">
                <a:sym typeface="Wingdings" panose="05000000000000000000" pitchFamily="2" charset="2"/>
              </a:rPr>
              <a:t>polip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serviks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dirty="0" err="1">
                <a:sym typeface="Wingdings" panose="05000000000000000000" pitchFamily="2" charset="2"/>
              </a:rPr>
              <a:t>ulkus</a:t>
            </a:r>
            <a:r>
              <a:rPr lang="en-US" dirty="0">
                <a:sym typeface="Wingdings" panose="05000000000000000000" pitchFamily="2" charset="2"/>
              </a:rPr>
              <a:t>, trauma, </a:t>
            </a:r>
            <a:r>
              <a:rPr lang="en-US" dirty="0" err="1">
                <a:sym typeface="Wingdings" panose="05000000000000000000" pitchFamily="2" charset="2"/>
              </a:rPr>
              <a:t>erosi</a:t>
            </a:r>
            <a:r>
              <a:rPr lang="en-US" dirty="0">
                <a:sym typeface="Wingdings" panose="05000000000000000000" pitchFamily="2" charset="2"/>
              </a:rPr>
              <a:t>, tumor, </a:t>
            </a:r>
            <a:r>
              <a:rPr lang="en-US" dirty="0" err="1">
                <a:sym typeface="Wingdings" panose="05000000000000000000" pitchFamily="2" charset="2"/>
              </a:rPr>
              <a:t>atau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keganasan</a:t>
            </a:r>
            <a:endParaRPr dirty="0"/>
          </a:p>
        </p:txBody>
      </p:sp>
      <p:sp>
        <p:nvSpPr>
          <p:cNvPr id="6" name="Google Shape;161;p29">
            <a:extLst>
              <a:ext uri="{FF2B5EF4-FFF2-40B4-BE49-F238E27FC236}">
                <a16:creationId xmlns:a16="http://schemas.microsoft.com/office/drawing/2014/main" id="{B963AD64-B3E4-47B4-98FE-A72ADD880576}"/>
              </a:ext>
            </a:extLst>
          </p:cNvPr>
          <p:cNvSpPr txBox="1">
            <a:spLocks/>
          </p:cNvSpPr>
          <p:nvPr/>
        </p:nvSpPr>
        <p:spPr>
          <a:xfrm>
            <a:off x="564542" y="2732670"/>
            <a:ext cx="4844100" cy="12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vel"/>
              <a:buNone/>
              <a:defRPr sz="3000" b="1" i="0" u="none" strike="noStrike" cap="none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vel"/>
              <a:buNone/>
              <a:defRPr sz="3000" b="1" i="0" u="none" strike="noStrike" cap="none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vel"/>
              <a:buNone/>
              <a:defRPr sz="3000" b="1" i="0" u="none" strike="noStrike" cap="none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vel"/>
              <a:buNone/>
              <a:defRPr sz="3000" b="1" i="0" u="none" strike="noStrike" cap="none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vel"/>
              <a:buNone/>
              <a:defRPr sz="3000" b="1" i="0" u="none" strike="noStrike" cap="none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vel"/>
              <a:buNone/>
              <a:defRPr sz="3000" b="1" i="0" u="none" strike="noStrike" cap="none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vel"/>
              <a:buNone/>
              <a:defRPr sz="3000" b="1" i="0" u="none" strike="noStrike" cap="none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vel"/>
              <a:buNone/>
              <a:defRPr sz="3000" b="1" i="0" u="none" strike="noStrike" cap="none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vel"/>
              <a:buNone/>
              <a:defRPr sz="3000" b="1" i="0" u="none" strike="noStrike" cap="none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9pPr>
          </a:lstStyle>
          <a:p>
            <a:r>
              <a:rPr lang="en-ID" dirty="0"/>
              <a:t>PX PENUNJANG</a:t>
            </a:r>
          </a:p>
        </p:txBody>
      </p:sp>
      <p:sp>
        <p:nvSpPr>
          <p:cNvPr id="7" name="Google Shape;162;p29">
            <a:extLst>
              <a:ext uri="{FF2B5EF4-FFF2-40B4-BE49-F238E27FC236}">
                <a16:creationId xmlns:a16="http://schemas.microsoft.com/office/drawing/2014/main" id="{869D411F-BEA0-4C93-AC60-182960D48834}"/>
              </a:ext>
            </a:extLst>
          </p:cNvPr>
          <p:cNvSpPr txBox="1">
            <a:spLocks/>
          </p:cNvSpPr>
          <p:nvPr/>
        </p:nvSpPr>
        <p:spPr>
          <a:xfrm flipH="1">
            <a:off x="594646" y="3266117"/>
            <a:ext cx="7704000" cy="1976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ssistant Extra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 b="0" i="0" u="none" strike="noStrike" cap="none">
                <a:solidFill>
                  <a:schemeClr val="dk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 b="0" i="0" u="none" strike="noStrike" cap="none">
                <a:solidFill>
                  <a:schemeClr val="dk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 b="0" i="0" u="none" strike="noStrike" cap="none">
                <a:solidFill>
                  <a:schemeClr val="dk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 b="0" i="0" u="none" strike="noStrike" cap="none">
                <a:solidFill>
                  <a:schemeClr val="dk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 b="0" i="0" u="none" strike="noStrike" cap="none">
                <a:solidFill>
                  <a:schemeClr val="dk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 b="0" i="0" u="none" strike="noStrike" cap="none">
                <a:solidFill>
                  <a:schemeClr val="dk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 b="0" i="0" u="none" strike="noStrike" cap="none">
                <a:solidFill>
                  <a:schemeClr val="dk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 b="0" i="0" u="none" strike="noStrike" cap="none">
                <a:solidFill>
                  <a:schemeClr val="dk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ssistant ExtraLight" panose="020B0604020202020204" charset="-79"/>
                <a:cs typeface="Assistant ExtraLight" panose="020B0604020202020204" charset="-79"/>
              </a:rPr>
              <a:t>USG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Assistant ExtraLight" panose="020B0604020202020204" charset="-79"/>
                <a:cs typeface="Assistant ExtraLight" panose="020B0604020202020204" charset="-79"/>
              </a:rPr>
              <a:t>Tes</a:t>
            </a:r>
            <a:r>
              <a:rPr lang="en-US" dirty="0">
                <a:latin typeface="Assistant ExtraLight" panose="020B0604020202020204" charset="-79"/>
                <a:cs typeface="Assistant ExtraLight" panose="020B0604020202020204" charset="-79"/>
              </a:rPr>
              <a:t> </a:t>
            </a:r>
            <a:r>
              <a:rPr lang="en-US" dirty="0" err="1">
                <a:latin typeface="Assistant ExtraLight" panose="020B0604020202020204" charset="-79"/>
                <a:cs typeface="Assistant ExtraLight" panose="020B0604020202020204" charset="-79"/>
              </a:rPr>
              <a:t>kehamilan</a:t>
            </a:r>
            <a:r>
              <a:rPr lang="en-US" dirty="0">
                <a:latin typeface="Assistant ExtraLight" panose="020B0604020202020204" charset="-79"/>
                <a:cs typeface="Assistant ExtraLight" panose="020B0604020202020204" charset="-79"/>
              </a:rPr>
              <a:t> β</a:t>
            </a:r>
            <a:r>
              <a:rPr lang="en-US" dirty="0" err="1">
                <a:latin typeface="Assistant ExtraLight" panose="020B0604020202020204" charset="-79"/>
                <a:cs typeface="Assistant ExtraLight" panose="020B0604020202020204" charset="-79"/>
              </a:rPr>
              <a:t>hCG</a:t>
            </a:r>
            <a:endParaRPr lang="en-US" dirty="0">
              <a:latin typeface="Assistant ExtraLight" panose="020B0604020202020204" charset="-79"/>
              <a:cs typeface="Assistant ExtraLight" panose="020B0604020202020204" charset="-7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ssistant ExtraLight" panose="020B0604020202020204" charset="-79"/>
                <a:cs typeface="Assistant ExtraLight" panose="020B0604020202020204" charset="-79"/>
              </a:rPr>
              <a:t>Px </a:t>
            </a:r>
            <a:r>
              <a:rPr lang="en-US" dirty="0" err="1">
                <a:latin typeface="Assistant ExtraLight" panose="020B0604020202020204" charset="-79"/>
                <a:cs typeface="Assistant ExtraLight" panose="020B0604020202020204" charset="-79"/>
              </a:rPr>
              <a:t>darah</a:t>
            </a:r>
            <a:r>
              <a:rPr lang="en-US" dirty="0">
                <a:latin typeface="Assistant ExtraLight" panose="020B0604020202020204" charset="-79"/>
                <a:cs typeface="Assistant ExtraLight" panose="020B0604020202020204" charset="-79"/>
              </a:rPr>
              <a:t> </a:t>
            </a:r>
            <a:r>
              <a:rPr lang="en-US" dirty="0" err="1">
                <a:latin typeface="Assistant ExtraLight" panose="020B0604020202020204" charset="-79"/>
                <a:cs typeface="Assistant ExtraLight" panose="020B0604020202020204" charset="-79"/>
              </a:rPr>
              <a:t>lengkap</a:t>
            </a:r>
            <a:endParaRPr lang="en-US" dirty="0">
              <a:latin typeface="Assistant ExtraLight" panose="020B0604020202020204" charset="-79"/>
              <a:cs typeface="Assistant ExtraLight" panose="020B0604020202020204" charset="-7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ssistant ExtraLight" panose="020B0604020202020204" charset="-79"/>
                <a:cs typeface="Assistant ExtraLight" panose="020B0604020202020204" charset="-79"/>
              </a:rPr>
              <a:t>Px </a:t>
            </a:r>
            <a:r>
              <a:rPr lang="en-US" dirty="0" err="1">
                <a:latin typeface="Assistant ExtraLight" panose="020B0604020202020204" charset="-79"/>
                <a:cs typeface="Assistant ExtraLight" panose="020B0604020202020204" charset="-79"/>
              </a:rPr>
              <a:t>hormon</a:t>
            </a:r>
            <a:r>
              <a:rPr lang="en-US" dirty="0">
                <a:latin typeface="Assistant ExtraLight" panose="020B0604020202020204" charset="-79"/>
                <a:cs typeface="Assistant ExtraLight" panose="020B0604020202020204" charset="-79"/>
              </a:rPr>
              <a:t> </a:t>
            </a:r>
            <a:r>
              <a:rPr lang="en-US" dirty="0" err="1">
                <a:latin typeface="Assistant ExtraLight" panose="020B0604020202020204" charset="-79"/>
                <a:cs typeface="Assistant ExtraLight" panose="020B0604020202020204" charset="-79"/>
              </a:rPr>
              <a:t>endokrin</a:t>
            </a:r>
            <a:endParaRPr lang="en-US" dirty="0">
              <a:latin typeface="Assistant ExtraLight" panose="020B0604020202020204" charset="-79"/>
              <a:cs typeface="Assistant ExtraLight" panose="020B0604020202020204" charset="-7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Assistant ExtraLight" panose="020B0604020202020204" charset="-79"/>
                <a:cs typeface="Assistant ExtraLight" panose="020B0604020202020204" charset="-79"/>
              </a:rPr>
              <a:t>Evaluasi</a:t>
            </a:r>
            <a:r>
              <a:rPr lang="en-US" dirty="0">
                <a:latin typeface="Assistant ExtraLight" panose="020B0604020202020204" charset="-79"/>
                <a:cs typeface="Assistant ExtraLight" panose="020B0604020202020204" charset="-79"/>
              </a:rPr>
              <a:t> </a:t>
            </a:r>
            <a:r>
              <a:rPr lang="en-US" dirty="0" err="1">
                <a:latin typeface="Assistant ExtraLight" panose="020B0604020202020204" charset="-79"/>
                <a:cs typeface="Assistant ExtraLight" panose="020B0604020202020204" charset="-79"/>
              </a:rPr>
              <a:t>kemungkinan</a:t>
            </a:r>
            <a:r>
              <a:rPr lang="en-US" dirty="0">
                <a:latin typeface="Assistant ExtraLight" panose="020B0604020202020204" charset="-79"/>
                <a:cs typeface="Assistant ExtraLight" panose="020B0604020202020204" charset="-79"/>
              </a:rPr>
              <a:t> </a:t>
            </a:r>
            <a:r>
              <a:rPr lang="en-US" dirty="0" err="1">
                <a:latin typeface="Assistant ExtraLight" panose="020B0604020202020204" charset="-79"/>
                <a:cs typeface="Assistant ExtraLight" panose="020B0604020202020204" charset="-79"/>
              </a:rPr>
              <a:t>kelainan</a:t>
            </a:r>
            <a:r>
              <a:rPr lang="en-US" dirty="0">
                <a:latin typeface="Assistant ExtraLight" panose="020B0604020202020204" charset="-79"/>
                <a:cs typeface="Assistant ExtraLight" panose="020B0604020202020204" charset="-79"/>
              </a:rPr>
              <a:t> </a:t>
            </a:r>
            <a:r>
              <a:rPr lang="en-US" dirty="0" err="1">
                <a:latin typeface="Assistant ExtraLight" panose="020B0604020202020204" charset="-79"/>
                <a:cs typeface="Assistant ExtraLight" panose="020B0604020202020204" charset="-79"/>
              </a:rPr>
              <a:t>bawaan</a:t>
            </a:r>
            <a:r>
              <a:rPr lang="en-US" dirty="0">
                <a:latin typeface="Assistant ExtraLight" panose="020B0604020202020204" charset="-79"/>
                <a:cs typeface="Assistant ExtraLight" panose="020B0604020202020204" charset="-79"/>
              </a:rPr>
              <a:t> yang </a:t>
            </a:r>
            <a:r>
              <a:rPr lang="en-US" dirty="0" err="1">
                <a:latin typeface="Assistant ExtraLight" panose="020B0604020202020204" charset="-79"/>
                <a:cs typeface="Assistant ExtraLight" panose="020B0604020202020204" charset="-79"/>
              </a:rPr>
              <a:t>berhubungan</a:t>
            </a:r>
            <a:r>
              <a:rPr lang="en-US" dirty="0">
                <a:latin typeface="Assistant ExtraLight" panose="020B0604020202020204" charset="-79"/>
                <a:cs typeface="Assistant ExtraLight" panose="020B0604020202020204" charset="-79"/>
              </a:rPr>
              <a:t> </a:t>
            </a:r>
            <a:r>
              <a:rPr lang="en-US" dirty="0" err="1">
                <a:latin typeface="Assistant ExtraLight" panose="020B0604020202020204" charset="-79"/>
                <a:cs typeface="Assistant ExtraLight" panose="020B0604020202020204" charset="-79"/>
              </a:rPr>
              <a:t>dengan</a:t>
            </a:r>
            <a:r>
              <a:rPr lang="en-US" dirty="0">
                <a:latin typeface="Assistant ExtraLight" panose="020B0604020202020204" charset="-79"/>
                <a:cs typeface="Assistant ExtraLight" panose="020B0604020202020204" charset="-79"/>
              </a:rPr>
              <a:t> PUA, mis: px </a:t>
            </a:r>
            <a:r>
              <a:rPr lang="en-US" dirty="0" err="1">
                <a:latin typeface="Assistant ExtraLight" panose="020B0604020202020204" charset="-79"/>
                <a:cs typeface="Assistant ExtraLight" panose="020B0604020202020204" charset="-79"/>
              </a:rPr>
              <a:t>faktor</a:t>
            </a:r>
            <a:r>
              <a:rPr lang="en-US" dirty="0">
                <a:latin typeface="Assistant ExtraLight" panose="020B0604020202020204" charset="-79"/>
                <a:cs typeface="Assistant ExtraLight" panose="020B0604020202020204" charset="-79"/>
              </a:rPr>
              <a:t> </a:t>
            </a:r>
            <a:r>
              <a:rPr lang="en-US" dirty="0" err="1">
                <a:latin typeface="Assistant ExtraLight" panose="020B0604020202020204" charset="-79"/>
                <a:cs typeface="Assistant ExtraLight" panose="020B0604020202020204" charset="-79"/>
              </a:rPr>
              <a:t>perdarahan</a:t>
            </a:r>
            <a:r>
              <a:rPr lang="en-US" dirty="0">
                <a:latin typeface="Assistant ExtraLight" panose="020B0604020202020204" charset="-79"/>
                <a:cs typeface="Assistant ExtraLight" panose="020B0604020202020204" charset="-79"/>
              </a:rPr>
              <a:t> von Willebrand</a:t>
            </a:r>
          </a:p>
        </p:txBody>
      </p:sp>
    </p:spTree>
    <p:extLst>
      <p:ext uri="{BB962C8B-B14F-4D97-AF65-F5344CB8AC3E}">
        <p14:creationId xmlns:p14="http://schemas.microsoft.com/office/powerpoint/2010/main" val="21016247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9"/>
          <p:cNvSpPr txBox="1">
            <a:spLocks noGrp="1"/>
          </p:cNvSpPr>
          <p:nvPr>
            <p:ph type="title"/>
          </p:nvPr>
        </p:nvSpPr>
        <p:spPr>
          <a:xfrm>
            <a:off x="594646" y="355650"/>
            <a:ext cx="4844100" cy="12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TATA LAKSANA</a:t>
            </a:r>
            <a:endParaRPr b="1" dirty="0"/>
          </a:p>
        </p:txBody>
      </p:sp>
      <p:sp>
        <p:nvSpPr>
          <p:cNvPr id="162" name="Google Shape;162;p29"/>
          <p:cNvSpPr txBox="1">
            <a:spLocks noGrp="1"/>
          </p:cNvSpPr>
          <p:nvPr>
            <p:ph type="subTitle" idx="1"/>
          </p:nvPr>
        </p:nvSpPr>
        <p:spPr>
          <a:xfrm flipH="1">
            <a:off x="624750" y="1321800"/>
            <a:ext cx="7704000" cy="34660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69875" indent="-269875"/>
            <a:r>
              <a:rPr lang="en-US" b="1" dirty="0" err="1"/>
              <a:t>Penanganan</a:t>
            </a:r>
            <a:r>
              <a:rPr lang="en-US" b="1" dirty="0"/>
              <a:t> </a:t>
            </a:r>
            <a:r>
              <a:rPr lang="en-US" b="1" dirty="0" err="1"/>
              <a:t>Pertama</a:t>
            </a:r>
            <a:endParaRPr lang="en-US" b="1" dirty="0"/>
          </a:p>
          <a:p>
            <a:pPr marL="269875" indent="0">
              <a:buNone/>
            </a:pPr>
            <a:r>
              <a:rPr lang="en-US" dirty="0" err="1"/>
              <a:t>Kondisi</a:t>
            </a:r>
            <a:r>
              <a:rPr lang="en-US" dirty="0"/>
              <a:t> </a:t>
            </a:r>
            <a:r>
              <a:rPr lang="en-US" dirty="0" err="1"/>
              <a:t>hemodinamik</a:t>
            </a:r>
            <a:r>
              <a:rPr lang="en-US" dirty="0"/>
              <a:t>: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stabil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err="1">
                <a:sym typeface="Wingdings" panose="05000000000000000000" pitchFamily="2" charset="2"/>
              </a:rPr>
              <a:t>perawatan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perbaikan</a:t>
            </a:r>
            <a:r>
              <a:rPr lang="en-US" dirty="0">
                <a:sym typeface="Wingdings" panose="05000000000000000000" pitchFamily="2" charset="2"/>
              </a:rPr>
              <a:t> KU, </a:t>
            </a:r>
            <a:r>
              <a:rPr lang="en-US" dirty="0" err="1">
                <a:sym typeface="Wingdings" panose="05000000000000000000" pitchFamily="2" charset="2"/>
              </a:rPr>
              <a:t>stabil</a:t>
            </a:r>
            <a:r>
              <a:rPr lang="en-US" dirty="0">
                <a:sym typeface="Wingdings" panose="05000000000000000000" pitchFamily="2" charset="2"/>
              </a:rPr>
              <a:t>  </a:t>
            </a:r>
            <a:r>
              <a:rPr lang="en-US" dirty="0" err="1">
                <a:sym typeface="Wingdings" panose="05000000000000000000" pitchFamily="2" charset="2"/>
              </a:rPr>
              <a:t>penanganan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untuk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menghentikan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perdarahan</a:t>
            </a:r>
            <a:endParaRPr lang="en-US" dirty="0"/>
          </a:p>
          <a:p>
            <a:pPr marL="269875" indent="-269875">
              <a:buFont typeface="+mj-lt"/>
              <a:buAutoNum type="arabicPeriod" startAt="2"/>
            </a:pPr>
            <a:r>
              <a:rPr lang="en-US" b="1" dirty="0" err="1"/>
              <a:t>Perdarahan</a:t>
            </a:r>
            <a:r>
              <a:rPr lang="en-US" b="1" dirty="0"/>
              <a:t> </a:t>
            </a:r>
            <a:r>
              <a:rPr lang="en-US" b="1" dirty="0" err="1"/>
              <a:t>Akut</a:t>
            </a:r>
            <a:r>
              <a:rPr lang="en-US" b="1" dirty="0"/>
              <a:t> dan Banyak</a:t>
            </a:r>
          </a:p>
          <a:p>
            <a:pPr marL="538163" indent="-285750">
              <a:buFont typeface="Arial" panose="020B0604020202020204" pitchFamily="34" charset="0"/>
              <a:buChar char="•"/>
            </a:pPr>
            <a:r>
              <a:rPr lang="en-US" dirty="0" err="1"/>
              <a:t>Dilatasi</a:t>
            </a:r>
            <a:r>
              <a:rPr lang="en-US" dirty="0"/>
              <a:t> dan </a:t>
            </a:r>
            <a:r>
              <a:rPr lang="en-US" dirty="0" err="1"/>
              <a:t>kuretase</a:t>
            </a:r>
            <a:endParaRPr lang="en-US" dirty="0"/>
          </a:p>
          <a:p>
            <a:pPr marL="538163" indent="-285750">
              <a:buFont typeface="Arial" panose="020B0604020202020204" pitchFamily="34" charset="0"/>
              <a:buChar char="•"/>
            </a:pPr>
            <a:r>
              <a:rPr lang="en-US" dirty="0" err="1"/>
              <a:t>Medikamentosa</a:t>
            </a:r>
            <a:endParaRPr lang="en-US" dirty="0"/>
          </a:p>
          <a:p>
            <a:pPr marL="808038" indent="-269875">
              <a:buFontTx/>
              <a:buChar char="-"/>
            </a:pPr>
            <a:r>
              <a:rPr lang="en-US" dirty="0" err="1"/>
              <a:t>Kombinasi</a:t>
            </a:r>
            <a:r>
              <a:rPr lang="en-US" dirty="0"/>
              <a:t> estrogen progestin</a:t>
            </a:r>
          </a:p>
          <a:p>
            <a:pPr marL="808038" indent="-269875">
              <a:buFontTx/>
              <a:buChar char="-"/>
            </a:pPr>
            <a:r>
              <a:rPr lang="en-US" dirty="0"/>
              <a:t>Estrogen</a:t>
            </a:r>
          </a:p>
          <a:p>
            <a:pPr marL="808038" indent="-269875">
              <a:buFontTx/>
              <a:buChar char="-"/>
            </a:pPr>
            <a:r>
              <a:rPr lang="en-US" dirty="0"/>
              <a:t>Progestin</a:t>
            </a:r>
          </a:p>
          <a:p>
            <a:pPr marL="269875" indent="-269875">
              <a:buFont typeface="+mj-lt"/>
              <a:buAutoNum type="arabicPeriod" startAt="3"/>
            </a:pPr>
            <a:r>
              <a:rPr lang="en-US" b="1" dirty="0" err="1"/>
              <a:t>Perdarahan</a:t>
            </a:r>
            <a:r>
              <a:rPr lang="en-US" b="1" dirty="0"/>
              <a:t> </a:t>
            </a:r>
            <a:r>
              <a:rPr lang="en-US" b="1" dirty="0" err="1"/>
              <a:t>Ireguler</a:t>
            </a:r>
            <a:endParaRPr lang="en-US" b="1" dirty="0"/>
          </a:p>
          <a:p>
            <a:pPr marL="269875" indent="0">
              <a:buNone/>
            </a:pPr>
            <a:r>
              <a:rPr lang="en-US" dirty="0" err="1"/>
              <a:t>Sebelum</a:t>
            </a:r>
            <a:r>
              <a:rPr lang="en-US" dirty="0"/>
              <a:t> </a:t>
            </a:r>
            <a:r>
              <a:rPr lang="en-US" dirty="0" err="1"/>
              <a:t>memulai</a:t>
            </a:r>
            <a:r>
              <a:rPr lang="en-US" dirty="0"/>
              <a:t> </a:t>
            </a:r>
            <a:r>
              <a:rPr lang="en-US" dirty="0" err="1"/>
              <a:t>terapi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px TSH, </a:t>
            </a:r>
            <a:r>
              <a:rPr lang="en-US" dirty="0" err="1">
                <a:sym typeface="Wingdings" panose="05000000000000000000" pitchFamily="2" charset="2"/>
              </a:rPr>
              <a:t>prolaktin</a:t>
            </a:r>
            <a:r>
              <a:rPr lang="en-US" dirty="0">
                <a:sym typeface="Wingdings" panose="05000000000000000000" pitchFamily="2" charset="2"/>
              </a:rPr>
              <a:t>, PAP </a:t>
            </a:r>
            <a:r>
              <a:rPr lang="en-US" i="1" dirty="0">
                <a:sym typeface="Wingdings" panose="05000000000000000000" pitchFamily="2" charset="2"/>
              </a:rPr>
              <a:t>smear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dirty="0" err="1">
                <a:sym typeface="Wingdings" panose="05000000000000000000" pitchFamily="2" charset="2"/>
              </a:rPr>
              <a:t>curiga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keganasan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lakukan</a:t>
            </a:r>
            <a:r>
              <a:rPr lang="en-US" dirty="0">
                <a:sym typeface="Wingdings" panose="05000000000000000000" pitchFamily="2" charset="2"/>
              </a:rPr>
              <a:t> biopsy endometrium dan </a:t>
            </a:r>
            <a:r>
              <a:rPr lang="en-US" dirty="0" err="1">
                <a:sym typeface="Wingdings" panose="05000000000000000000" pitchFamily="2" charset="2"/>
              </a:rPr>
              <a:t>pertimbangkan</a:t>
            </a:r>
            <a:r>
              <a:rPr lang="en-US" dirty="0">
                <a:sym typeface="Wingdings" panose="05000000000000000000" pitchFamily="2" charset="2"/>
              </a:rPr>
              <a:t> USG transvaginal</a:t>
            </a:r>
          </a:p>
          <a:p>
            <a:pPr marL="538163" indent="-285750">
              <a:buFont typeface="Arial" panose="020B0604020202020204" pitchFamily="34" charset="0"/>
              <a:buChar char="•"/>
            </a:pPr>
            <a:r>
              <a:rPr lang="en-US" dirty="0" err="1"/>
              <a:t>Medikamentosa</a:t>
            </a:r>
            <a:endParaRPr lang="en-US" dirty="0"/>
          </a:p>
          <a:p>
            <a:pPr marL="808038" indent="-269875">
              <a:buFontTx/>
              <a:buChar char="-"/>
            </a:pPr>
            <a:r>
              <a:rPr lang="en-US" dirty="0" err="1"/>
              <a:t>Kombinasi</a:t>
            </a:r>
            <a:r>
              <a:rPr lang="en-US" dirty="0"/>
              <a:t> estrogen progestin</a:t>
            </a:r>
          </a:p>
          <a:p>
            <a:pPr marL="808038" indent="-269875">
              <a:buFontTx/>
              <a:buChar char="-"/>
            </a:pPr>
            <a:r>
              <a:rPr lang="en-US" dirty="0"/>
              <a:t>Progestin</a:t>
            </a:r>
          </a:p>
        </p:txBody>
      </p:sp>
    </p:spTree>
    <p:extLst>
      <p:ext uri="{BB962C8B-B14F-4D97-AF65-F5344CB8AC3E}">
        <p14:creationId xmlns:p14="http://schemas.microsoft.com/office/powerpoint/2010/main" val="1096082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9"/>
          <p:cNvSpPr txBox="1">
            <a:spLocks noGrp="1"/>
          </p:cNvSpPr>
          <p:nvPr>
            <p:ph type="title"/>
          </p:nvPr>
        </p:nvSpPr>
        <p:spPr>
          <a:xfrm>
            <a:off x="594646" y="355650"/>
            <a:ext cx="4844100" cy="12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TATA LAKSANA</a:t>
            </a:r>
            <a:endParaRPr b="1" dirty="0"/>
          </a:p>
        </p:txBody>
      </p:sp>
      <p:sp>
        <p:nvSpPr>
          <p:cNvPr id="162" name="Google Shape;162;p29"/>
          <p:cNvSpPr txBox="1">
            <a:spLocks noGrp="1"/>
          </p:cNvSpPr>
          <p:nvPr>
            <p:ph type="subTitle" idx="1"/>
          </p:nvPr>
        </p:nvSpPr>
        <p:spPr>
          <a:xfrm flipH="1">
            <a:off x="624750" y="1321800"/>
            <a:ext cx="7704000" cy="34660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US" b="1" dirty="0">
                <a:latin typeface="Assistant ExtraLight" panose="020B0604020202020204" charset="-79"/>
                <a:cs typeface="Assistant ExtraLight" panose="020B0604020202020204" charset="-79"/>
              </a:rPr>
              <a:t>4. </a:t>
            </a:r>
            <a:r>
              <a:rPr lang="en-US" b="1" dirty="0" err="1">
                <a:latin typeface="Assistant ExtraLight" panose="020B0604020202020204" charset="-79"/>
                <a:cs typeface="Assistant ExtraLight" panose="020B0604020202020204" charset="-79"/>
              </a:rPr>
              <a:t>Medikamentosa</a:t>
            </a:r>
            <a:r>
              <a:rPr lang="en-US" b="1" dirty="0">
                <a:latin typeface="Assistant ExtraLight" panose="020B0604020202020204" charset="-79"/>
                <a:cs typeface="Assistant ExtraLight" panose="020B0604020202020204" charset="-79"/>
              </a:rPr>
              <a:t> </a:t>
            </a:r>
            <a:r>
              <a:rPr lang="en-US" b="1" dirty="0" err="1">
                <a:latin typeface="Assistant ExtraLight" panose="020B0604020202020204" charset="-79"/>
                <a:cs typeface="Assistant ExtraLight" panose="020B0604020202020204" charset="-79"/>
              </a:rPr>
              <a:t>Nonhormon</a:t>
            </a:r>
            <a:endParaRPr lang="en-US" b="1" dirty="0">
              <a:latin typeface="Assistant ExtraLight" panose="020B0604020202020204" charset="-79"/>
              <a:cs typeface="Assistant ExtraLight" panose="020B0604020202020204" charset="-79"/>
            </a:endParaRPr>
          </a:p>
          <a:p>
            <a:pPr marL="269875" indent="0">
              <a:buNone/>
            </a:pPr>
            <a:r>
              <a:rPr lang="en-US" dirty="0" err="1">
                <a:latin typeface="Assistant ExtraLight" panose="020B0604020202020204" charset="-79"/>
                <a:cs typeface="Assistant ExtraLight" panose="020B0604020202020204" charset="-79"/>
              </a:rPr>
              <a:t>Diberikan</a:t>
            </a:r>
            <a:r>
              <a:rPr lang="en-US" dirty="0">
                <a:latin typeface="Assistant ExtraLight" panose="020B0604020202020204" charset="-79"/>
                <a:cs typeface="Assistant ExtraLight" panose="020B0604020202020204" charset="-79"/>
              </a:rPr>
              <a:t> </a:t>
            </a:r>
            <a:r>
              <a:rPr lang="en-US" dirty="0" err="1">
                <a:latin typeface="Assistant ExtraLight" panose="020B0604020202020204" charset="-79"/>
                <a:cs typeface="Assistant ExtraLight" panose="020B0604020202020204" charset="-79"/>
              </a:rPr>
              <a:t>bila</a:t>
            </a:r>
            <a:r>
              <a:rPr lang="en-US" dirty="0">
                <a:latin typeface="Assistant ExtraLight" panose="020B0604020202020204" charset="-79"/>
                <a:cs typeface="Assistant ExtraLight" panose="020B0604020202020204" charset="-79"/>
              </a:rPr>
              <a:t> </a:t>
            </a:r>
            <a:r>
              <a:rPr lang="en-US" dirty="0" err="1">
                <a:latin typeface="Assistant ExtraLight" panose="020B0604020202020204" charset="-79"/>
                <a:cs typeface="Assistant ExtraLight" panose="020B0604020202020204" charset="-79"/>
              </a:rPr>
              <a:t>tidak</a:t>
            </a:r>
            <a:r>
              <a:rPr lang="en-US" dirty="0">
                <a:latin typeface="Assistant ExtraLight" panose="020B0604020202020204" charset="-79"/>
                <a:cs typeface="Assistant ExtraLight" panose="020B0604020202020204" charset="-79"/>
              </a:rPr>
              <a:t> </a:t>
            </a:r>
            <a:r>
              <a:rPr lang="en-US" dirty="0" err="1">
                <a:latin typeface="Assistant ExtraLight" panose="020B0604020202020204" charset="-79"/>
                <a:cs typeface="Assistant ExtraLight" panose="020B0604020202020204" charset="-79"/>
              </a:rPr>
              <a:t>ditemukan</a:t>
            </a:r>
            <a:r>
              <a:rPr lang="en-US" dirty="0">
                <a:latin typeface="Assistant ExtraLight" panose="020B0604020202020204" charset="-79"/>
                <a:cs typeface="Assistant ExtraLight" panose="020B0604020202020204" charset="-79"/>
              </a:rPr>
              <a:t> </a:t>
            </a:r>
            <a:r>
              <a:rPr lang="en-US" dirty="0" err="1">
                <a:latin typeface="Assistant ExtraLight" panose="020B0604020202020204" charset="-79"/>
                <a:cs typeface="Assistant ExtraLight" panose="020B0604020202020204" charset="-79"/>
              </a:rPr>
              <a:t>keadaan</a:t>
            </a:r>
            <a:r>
              <a:rPr lang="en-US" dirty="0">
                <a:latin typeface="Assistant ExtraLight" panose="020B0604020202020204" charset="-79"/>
                <a:cs typeface="Assistant ExtraLight" panose="020B0604020202020204" charset="-79"/>
              </a:rPr>
              <a:t> </a:t>
            </a:r>
            <a:r>
              <a:rPr lang="en-US" dirty="0" err="1">
                <a:latin typeface="Assistant ExtraLight" panose="020B0604020202020204" charset="-79"/>
                <a:cs typeface="Assistant ExtraLight" panose="020B0604020202020204" charset="-79"/>
              </a:rPr>
              <a:t>patologis</a:t>
            </a:r>
            <a:r>
              <a:rPr lang="en-US" dirty="0">
                <a:latin typeface="Assistant ExtraLight" panose="020B0604020202020204" charset="-79"/>
                <a:cs typeface="Assistant ExtraLight" panose="020B0604020202020204" charset="-79"/>
              </a:rPr>
              <a:t> </a:t>
            </a:r>
            <a:r>
              <a:rPr lang="en-US" dirty="0" err="1">
                <a:latin typeface="Assistant ExtraLight" panose="020B0604020202020204" charset="-79"/>
                <a:cs typeface="Assistant ExtraLight" panose="020B0604020202020204" charset="-79"/>
              </a:rPr>
              <a:t>panggul</a:t>
            </a:r>
            <a:r>
              <a:rPr lang="en-US" dirty="0">
                <a:latin typeface="Assistant ExtraLight" panose="020B0604020202020204" charset="-79"/>
                <a:cs typeface="Assistant ExtraLight" panose="020B0604020202020204" charset="-79"/>
              </a:rPr>
              <a:t>. </a:t>
            </a:r>
            <a:r>
              <a:rPr lang="en-US" dirty="0" err="1">
                <a:latin typeface="Assistant ExtraLight" panose="020B0604020202020204" charset="-79"/>
                <a:cs typeface="Assistant ExtraLight" panose="020B0604020202020204" charset="-79"/>
              </a:rPr>
              <a:t>Tujuan</a:t>
            </a:r>
            <a:r>
              <a:rPr lang="en-US" dirty="0">
                <a:latin typeface="Assistant ExtraLight" panose="020B0604020202020204" charset="-79"/>
                <a:cs typeface="Assistant ExtraLight" panose="020B0604020202020204" charset="-79"/>
              </a:rPr>
              <a:t>: ↓ </a:t>
            </a:r>
            <a:r>
              <a:rPr lang="en-US" dirty="0" err="1">
                <a:latin typeface="Assistant ExtraLight" panose="020B0604020202020204" charset="-79"/>
                <a:cs typeface="Assistant ExtraLight" panose="020B0604020202020204" charset="-79"/>
              </a:rPr>
              <a:t>jumlah</a:t>
            </a:r>
            <a:r>
              <a:rPr lang="en-US" dirty="0">
                <a:latin typeface="Assistant ExtraLight" panose="020B0604020202020204" charset="-79"/>
                <a:cs typeface="Assistant ExtraLight" panose="020B0604020202020204" charset="-79"/>
              </a:rPr>
              <a:t> </a:t>
            </a:r>
            <a:r>
              <a:rPr lang="en-US" dirty="0" err="1">
                <a:latin typeface="Assistant ExtraLight" panose="020B0604020202020204" charset="-79"/>
                <a:cs typeface="Assistant ExtraLight" panose="020B0604020202020204" charset="-79"/>
              </a:rPr>
              <a:t>darah</a:t>
            </a:r>
            <a:r>
              <a:rPr lang="en-US" dirty="0">
                <a:latin typeface="Assistant ExtraLight" panose="020B0604020202020204" charset="-79"/>
                <a:cs typeface="Assistant ExtraLight" panose="020B0604020202020204" charset="-79"/>
              </a:rPr>
              <a:t> yang </a:t>
            </a:r>
            <a:r>
              <a:rPr lang="en-US" dirty="0" err="1">
                <a:latin typeface="Assistant ExtraLight" panose="020B0604020202020204" charset="-79"/>
                <a:cs typeface="Assistant ExtraLight" panose="020B0604020202020204" charset="-79"/>
              </a:rPr>
              <a:t>keluar</a:t>
            </a:r>
            <a:r>
              <a:rPr lang="en-US" dirty="0">
                <a:latin typeface="Assistant ExtraLight" panose="020B0604020202020204" charset="-79"/>
                <a:cs typeface="Assistant ExtraLight" panose="020B0604020202020204" charset="-79"/>
              </a:rPr>
              <a:t>, </a:t>
            </a:r>
            <a:r>
              <a:rPr lang="en-US" dirty="0" err="1">
                <a:latin typeface="Assistant ExtraLight" panose="020B0604020202020204" charset="-79"/>
                <a:cs typeface="Assistant ExtraLight" panose="020B0604020202020204" charset="-79"/>
              </a:rPr>
              <a:t>risiko</a:t>
            </a:r>
            <a:r>
              <a:rPr lang="en-US" dirty="0">
                <a:latin typeface="Assistant ExtraLight" panose="020B0604020202020204" charset="-79"/>
                <a:cs typeface="Assistant ExtraLight" panose="020B0604020202020204" charset="-79"/>
              </a:rPr>
              <a:t> anemia, ↑ </a:t>
            </a:r>
            <a:r>
              <a:rPr lang="en-US" dirty="0" err="1">
                <a:latin typeface="Assistant ExtraLight" panose="020B0604020202020204" charset="-79"/>
                <a:cs typeface="Assistant ExtraLight" panose="020B0604020202020204" charset="-79"/>
              </a:rPr>
              <a:t>kualitas</a:t>
            </a:r>
            <a:r>
              <a:rPr lang="en-US" dirty="0">
                <a:latin typeface="Assistant ExtraLight" panose="020B0604020202020204" charset="-79"/>
                <a:cs typeface="Assistant ExtraLight" panose="020B0604020202020204" charset="-79"/>
              </a:rPr>
              <a:t> </a:t>
            </a:r>
            <a:r>
              <a:rPr lang="en-US" dirty="0" err="1">
                <a:latin typeface="Assistant ExtraLight" panose="020B0604020202020204" charset="-79"/>
                <a:cs typeface="Assistant ExtraLight" panose="020B0604020202020204" charset="-79"/>
              </a:rPr>
              <a:t>hidup</a:t>
            </a:r>
            <a:endParaRPr lang="en-US" dirty="0">
              <a:latin typeface="Assistant ExtraLight" panose="020B0604020202020204" charset="-79"/>
              <a:cs typeface="Assistant ExtraLight" panose="020B0604020202020204" charset="-79"/>
            </a:endParaRPr>
          </a:p>
          <a:p>
            <a:pPr marL="538163" indent="-268288">
              <a:buFontTx/>
              <a:buChar char="-"/>
            </a:pPr>
            <a:r>
              <a:rPr lang="en-US" dirty="0">
                <a:latin typeface="Assistant ExtraLight" panose="020B0604020202020204" charset="-79"/>
                <a:cs typeface="Assistant ExtraLight" panose="020B0604020202020204" charset="-79"/>
              </a:rPr>
              <a:t>NSAID</a:t>
            </a:r>
          </a:p>
          <a:p>
            <a:pPr marL="538163" indent="-268288">
              <a:buFontTx/>
              <a:buChar char="-"/>
            </a:pPr>
            <a:r>
              <a:rPr lang="en-US" dirty="0" err="1">
                <a:latin typeface="Assistant ExtraLight" panose="020B0604020202020204" charset="-79"/>
                <a:cs typeface="Assistant ExtraLight" panose="020B0604020202020204" charset="-79"/>
              </a:rPr>
              <a:t>Antifibrinolisis</a:t>
            </a:r>
            <a:endParaRPr lang="en-US" dirty="0">
              <a:latin typeface="Assistant ExtraLight" panose="020B0604020202020204" charset="-79"/>
              <a:cs typeface="Assistant ExtraLight" panose="020B0604020202020204" charset="-79"/>
            </a:endParaRPr>
          </a:p>
          <a:p>
            <a:pPr marL="0" indent="0">
              <a:buNone/>
            </a:pPr>
            <a:r>
              <a:rPr lang="en-US" b="1" dirty="0">
                <a:latin typeface="Assistant ExtraLight" panose="020B0604020202020204" charset="-79"/>
                <a:cs typeface="Assistant ExtraLight" panose="020B0604020202020204" charset="-79"/>
              </a:rPr>
              <a:t>5. </a:t>
            </a:r>
            <a:r>
              <a:rPr lang="en-US" b="1" dirty="0" err="1">
                <a:latin typeface="Assistant ExtraLight" panose="020B0604020202020204" charset="-79"/>
                <a:cs typeface="Assistant ExtraLight" panose="020B0604020202020204" charset="-79"/>
              </a:rPr>
              <a:t>Terapi</a:t>
            </a:r>
            <a:r>
              <a:rPr lang="en-US" b="1" dirty="0">
                <a:latin typeface="Assistant ExtraLight" panose="020B0604020202020204" charset="-79"/>
                <a:cs typeface="Assistant ExtraLight" panose="020B0604020202020204" charset="-79"/>
              </a:rPr>
              <a:t> </a:t>
            </a:r>
            <a:r>
              <a:rPr lang="en-US" b="1" dirty="0" err="1">
                <a:latin typeface="Assistant ExtraLight" panose="020B0604020202020204" charset="-79"/>
                <a:cs typeface="Assistant ExtraLight" panose="020B0604020202020204" charset="-79"/>
              </a:rPr>
              <a:t>Bedah</a:t>
            </a:r>
            <a:endParaRPr lang="en-US" b="1" dirty="0">
              <a:latin typeface="Assistant ExtraLight" panose="020B0604020202020204" charset="-79"/>
              <a:cs typeface="Assistant ExtraLight" panose="020B0604020202020204" charset="-79"/>
            </a:endParaRPr>
          </a:p>
          <a:p>
            <a:pPr marL="538163" indent="-268288">
              <a:buFont typeface="Arial" panose="020B0604020202020204" pitchFamily="34" charset="0"/>
              <a:buChar char="•"/>
            </a:pPr>
            <a:r>
              <a:rPr lang="en-ID" dirty="0" err="1"/>
              <a:t>Faktor</a:t>
            </a:r>
            <a:r>
              <a:rPr lang="en-ID" dirty="0"/>
              <a:t> </a:t>
            </a:r>
            <a:r>
              <a:rPr lang="en-ID" dirty="0" err="1"/>
              <a:t>utama</a:t>
            </a:r>
            <a:r>
              <a:rPr lang="en-ID" dirty="0"/>
              <a:t> yang </a:t>
            </a:r>
            <a:r>
              <a:rPr lang="en-ID" dirty="0" err="1"/>
              <a:t>mempengaruhi</a:t>
            </a:r>
            <a:r>
              <a:rPr lang="en-ID" dirty="0"/>
              <a:t>: </a:t>
            </a:r>
            <a:r>
              <a:rPr lang="en-ID" dirty="0" err="1"/>
              <a:t>apakah</a:t>
            </a:r>
            <a:r>
              <a:rPr lang="en-ID" dirty="0"/>
              <a:t> </a:t>
            </a:r>
            <a:r>
              <a:rPr lang="en-ID" dirty="0" err="1"/>
              <a:t>penderita</a:t>
            </a:r>
            <a:r>
              <a:rPr lang="en-ID" dirty="0"/>
              <a:t> </a:t>
            </a:r>
            <a:r>
              <a:rPr lang="en-ID" dirty="0" err="1"/>
              <a:t>telah</a:t>
            </a:r>
            <a:r>
              <a:rPr lang="en-ID" dirty="0"/>
              <a:t> </a:t>
            </a:r>
            <a:r>
              <a:rPr lang="en-ID" dirty="0" err="1"/>
              <a:t>menggunakan</a:t>
            </a:r>
            <a:r>
              <a:rPr lang="en-ID" dirty="0"/>
              <a:t> </a:t>
            </a:r>
            <a:r>
              <a:rPr lang="en-ID" dirty="0" err="1"/>
              <a:t>pengobatan</a:t>
            </a:r>
            <a:r>
              <a:rPr lang="en-ID" dirty="0"/>
              <a:t> </a:t>
            </a:r>
            <a:r>
              <a:rPr lang="en-ID" dirty="0" err="1"/>
              <a:t>medikamentosa</a:t>
            </a:r>
            <a:r>
              <a:rPr lang="en-ID" dirty="0"/>
              <a:t> </a:t>
            </a:r>
            <a:r>
              <a:rPr lang="en-ID" dirty="0" err="1"/>
              <a:t>pilihan</a:t>
            </a:r>
            <a:r>
              <a:rPr lang="en-ID" dirty="0"/>
              <a:t> </a:t>
            </a:r>
            <a:r>
              <a:rPr lang="en-ID" dirty="0" err="1"/>
              <a:t>pertama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sedikit</a:t>
            </a:r>
            <a:r>
              <a:rPr lang="en-ID" dirty="0"/>
              <a:t> </a:t>
            </a:r>
            <a:r>
              <a:rPr lang="en-ID" dirty="0" err="1"/>
              <a:t>kesembuhan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ada</a:t>
            </a:r>
            <a:r>
              <a:rPr lang="en-ID" dirty="0"/>
              <a:t> </a:t>
            </a:r>
            <a:r>
              <a:rPr lang="en-ID" dirty="0" err="1"/>
              <a:t>perbaikan</a:t>
            </a:r>
            <a:r>
              <a:rPr lang="en-ID" dirty="0"/>
              <a:t> </a:t>
            </a:r>
            <a:r>
              <a:rPr lang="en-ID" dirty="0" err="1"/>
              <a:t>keluhan</a:t>
            </a:r>
            <a:r>
              <a:rPr lang="en-ID" dirty="0"/>
              <a:t> </a:t>
            </a:r>
            <a:r>
              <a:rPr lang="en-ID" dirty="0" err="1"/>
              <a:t>sama</a:t>
            </a:r>
            <a:r>
              <a:rPr lang="en-ID" dirty="0"/>
              <a:t> </a:t>
            </a:r>
            <a:r>
              <a:rPr lang="en-ID" dirty="0" err="1"/>
              <a:t>sekali</a:t>
            </a:r>
            <a:r>
              <a:rPr lang="en-ID" dirty="0"/>
              <a:t>. Jika </a:t>
            </a:r>
            <a:r>
              <a:rPr lang="en-ID" dirty="0" err="1"/>
              <a:t>keadaan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terjadi</a:t>
            </a:r>
            <a:r>
              <a:rPr lang="en-ID" dirty="0"/>
              <a:t>, </a:t>
            </a:r>
            <a:r>
              <a:rPr lang="en-ID" dirty="0" err="1"/>
              <a:t>penderita</a:t>
            </a:r>
            <a:r>
              <a:rPr lang="en-ID" dirty="0"/>
              <a:t>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menolak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kembali</a:t>
            </a:r>
            <a:r>
              <a:rPr lang="en-ID" dirty="0"/>
              <a:t> </a:t>
            </a:r>
            <a:r>
              <a:rPr lang="en-ID" dirty="0" err="1"/>
              <a:t>ke</a:t>
            </a:r>
            <a:r>
              <a:rPr lang="en-ID" dirty="0"/>
              <a:t> </a:t>
            </a:r>
            <a:r>
              <a:rPr lang="en-ID" dirty="0" err="1"/>
              <a:t>pengobatan</a:t>
            </a:r>
            <a:r>
              <a:rPr lang="en-ID" dirty="0"/>
              <a:t> </a:t>
            </a:r>
            <a:r>
              <a:rPr lang="en-ID" dirty="0" err="1"/>
              <a:t>medikamentosa</a:t>
            </a:r>
            <a:r>
              <a:rPr lang="en-ID" dirty="0"/>
              <a:t>, </a:t>
            </a:r>
            <a:r>
              <a:rPr lang="en-ID" dirty="0" err="1"/>
              <a:t>sehingga</a:t>
            </a:r>
            <a:r>
              <a:rPr lang="en-ID" dirty="0"/>
              <a:t> </a:t>
            </a:r>
            <a:r>
              <a:rPr lang="en-ID" dirty="0" err="1"/>
              <a:t>terapi</a:t>
            </a:r>
            <a:r>
              <a:rPr lang="en-ID" dirty="0"/>
              <a:t> </a:t>
            </a:r>
            <a:r>
              <a:rPr lang="en-ID" dirty="0" err="1"/>
              <a:t>bedah</a:t>
            </a:r>
            <a:r>
              <a:rPr lang="en-ID" dirty="0"/>
              <a:t> </a:t>
            </a:r>
            <a:r>
              <a:rPr lang="en-ID" dirty="0" err="1"/>
              <a:t>menjadi</a:t>
            </a:r>
            <a:r>
              <a:rPr lang="en-ID" dirty="0"/>
              <a:t> </a:t>
            </a:r>
            <a:r>
              <a:rPr lang="en-ID" dirty="0" err="1"/>
              <a:t>pilihan</a:t>
            </a:r>
            <a:endParaRPr lang="en-ID" dirty="0"/>
          </a:p>
          <a:p>
            <a:pPr marL="538163" indent="-268288">
              <a:buFont typeface="Arial" panose="020B0604020202020204" pitchFamily="34" charset="0"/>
              <a:buChar char="•"/>
            </a:pPr>
            <a:r>
              <a:rPr lang="nb-NO" dirty="0"/>
              <a:t>Ablasi endometrium, reseksi transerviks, histeroskopi operatil miomektomi, histerektomi, dan oklusi atau emboli arteri uterina.</a:t>
            </a:r>
            <a:endParaRPr lang="en-US" dirty="0">
              <a:latin typeface="Assistant ExtraLight" panose="020B0604020202020204" charset="-79"/>
              <a:cs typeface="Assistant ExtraLight" panose="020B060402020202020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1738261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5"/>
          <p:cNvSpPr txBox="1">
            <a:spLocks noGrp="1"/>
          </p:cNvSpPr>
          <p:nvPr>
            <p:ph type="subTitle" idx="2"/>
          </p:nvPr>
        </p:nvSpPr>
        <p:spPr>
          <a:xfrm flipH="1">
            <a:off x="903113" y="2137358"/>
            <a:ext cx="3101100" cy="156512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Anemia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Endometrial hyperplasia or carcinoma</a:t>
            </a:r>
            <a:endParaRPr dirty="0"/>
          </a:p>
        </p:txBody>
      </p:sp>
      <p:sp>
        <p:nvSpPr>
          <p:cNvPr id="258" name="Google Shape;258;p35"/>
          <p:cNvSpPr txBox="1">
            <a:spLocks noGrp="1"/>
          </p:cNvSpPr>
          <p:nvPr>
            <p:ph type="subTitle" idx="3"/>
          </p:nvPr>
        </p:nvSpPr>
        <p:spPr>
          <a:xfrm flipH="1">
            <a:off x="5144026" y="3921525"/>
            <a:ext cx="2580476" cy="63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PROGNOSIS</a:t>
            </a:r>
            <a:endParaRPr dirty="0"/>
          </a:p>
        </p:txBody>
      </p:sp>
      <p:sp>
        <p:nvSpPr>
          <p:cNvPr id="259" name="Google Shape;259;p35"/>
          <p:cNvSpPr txBox="1">
            <a:spLocks noGrp="1"/>
          </p:cNvSpPr>
          <p:nvPr>
            <p:ph type="subTitle" idx="1"/>
          </p:nvPr>
        </p:nvSpPr>
        <p:spPr>
          <a:xfrm flipH="1">
            <a:off x="5139789" y="2137357"/>
            <a:ext cx="3041700" cy="156512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Assistant ExtraLight" panose="020B0604020202020204" charset="-79"/>
                <a:cs typeface="Assistant ExtraLight" panose="020B0604020202020204" charset="-79"/>
              </a:rPr>
              <a:t>Kembali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Assistant ExtraLight" panose="020B0604020202020204" charset="-79"/>
                <a:cs typeface="Assistant ExtraLight" panose="020B0604020202020204" charset="-79"/>
              </a:rPr>
              <a:t>ke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Assistant ExtraLight" panose="020B0604020202020204" charset="-79"/>
                <a:cs typeface="Assistant ExtraLight" panose="020B0604020202020204" charset="-79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Assistant ExtraLight" panose="020B0604020202020204" charset="-79"/>
                <a:cs typeface="Assistant ExtraLight" panose="020B0604020202020204" charset="-79"/>
              </a:rPr>
              <a:t>pola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Assistant ExtraLight" panose="020B0604020202020204" charset="-79"/>
                <a:cs typeface="Assistant ExtraLight" panose="020B0604020202020204" charset="-79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Assistant ExtraLight" panose="020B0604020202020204" charset="-79"/>
                <a:cs typeface="Assistant ExtraLight" panose="020B0604020202020204" charset="-79"/>
              </a:rPr>
              <a:t>menstruasi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Assistant ExtraLight" panose="020B0604020202020204" charset="-79"/>
                <a:cs typeface="Assistant ExtraLight" panose="020B0604020202020204" charset="-79"/>
              </a:rPr>
              <a:t> normal dengan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Assistant ExtraLight" panose="020B0604020202020204" charset="-79"/>
                <a:cs typeface="Assistant ExtraLight" panose="020B0604020202020204" charset="-79"/>
              </a:rPr>
              <a:t>koreksi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Assistant ExtraLight" panose="020B0604020202020204" charset="-79"/>
                <a:cs typeface="Assistant ExtraLight" panose="020B0604020202020204" charset="-79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Assistant ExtraLight" panose="020B0604020202020204" charset="-79"/>
                <a:cs typeface="Assistant ExtraLight" panose="020B0604020202020204" charset="-79"/>
              </a:rPr>
              <a:t>kondisi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Assistant ExtraLight" panose="020B0604020202020204" charset="-79"/>
                <a:cs typeface="Assistant ExtraLight" panose="020B0604020202020204" charset="-79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Assistant ExtraLight" panose="020B0604020202020204" charset="-79"/>
                <a:cs typeface="Assistant ExtraLight" panose="020B0604020202020204" charset="-79"/>
              </a:rPr>
              <a:t>patologis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Assistant ExtraLight" panose="020B0604020202020204" charset="-79"/>
                <a:cs typeface="Assistant ExtraLight" panose="020B0604020202020204" charset="-79"/>
              </a:rPr>
              <a:t> yang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Assistant ExtraLight" panose="020B0604020202020204" charset="-79"/>
                <a:cs typeface="Assistant ExtraLight" panose="020B0604020202020204" charset="-79"/>
              </a:rPr>
              <a:t>mendasari</a:t>
            </a:r>
            <a:endParaRPr dirty="0">
              <a:solidFill>
                <a:schemeClr val="bg2"/>
              </a:solidFill>
              <a:latin typeface="Assistant ExtraLight" panose="020B0604020202020204" charset="-79"/>
              <a:cs typeface="Assistant ExtraLight" panose="020B0604020202020204" charset="-79"/>
            </a:endParaRPr>
          </a:p>
        </p:txBody>
      </p:sp>
      <p:sp>
        <p:nvSpPr>
          <p:cNvPr id="260" name="Google Shape;260;p35"/>
          <p:cNvSpPr txBox="1">
            <a:spLocks noGrp="1"/>
          </p:cNvSpPr>
          <p:nvPr>
            <p:ph type="subTitle" idx="4"/>
          </p:nvPr>
        </p:nvSpPr>
        <p:spPr>
          <a:xfrm flipH="1">
            <a:off x="903113" y="3921525"/>
            <a:ext cx="1681800" cy="63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KOMPLIKASI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261" name="Google Shape;261;p35"/>
          <p:cNvSpPr/>
          <p:nvPr/>
        </p:nvSpPr>
        <p:spPr>
          <a:xfrm>
            <a:off x="903188" y="3766600"/>
            <a:ext cx="3223500" cy="96600"/>
          </a:xfrm>
          <a:prstGeom prst="roundRect">
            <a:avLst>
              <a:gd name="adj" fmla="val 50000"/>
            </a:avLst>
          </a:prstGeom>
          <a:solidFill>
            <a:srgbClr val="AED7E8">
              <a:alpha val="73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35"/>
          <p:cNvSpPr/>
          <p:nvPr/>
        </p:nvSpPr>
        <p:spPr>
          <a:xfrm>
            <a:off x="5078888" y="3766600"/>
            <a:ext cx="3162000" cy="96600"/>
          </a:xfrm>
          <a:prstGeom prst="roundRect">
            <a:avLst>
              <a:gd name="adj" fmla="val 50000"/>
            </a:avLst>
          </a:prstGeom>
          <a:solidFill>
            <a:srgbClr val="EE8C94">
              <a:alpha val="603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18855BB-CA40-4C74-8728-09A730A411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6367" y="234667"/>
            <a:ext cx="2091266" cy="209126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2B72A64-F579-41B3-91A2-87701783AD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7"/>
          <p:cNvSpPr txBox="1">
            <a:spLocks noGrp="1"/>
          </p:cNvSpPr>
          <p:nvPr>
            <p:ph type="title"/>
          </p:nvPr>
        </p:nvSpPr>
        <p:spPr>
          <a:xfrm>
            <a:off x="594651" y="355650"/>
            <a:ext cx="5888100" cy="12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REFERENSI</a:t>
            </a:r>
            <a:endParaRPr dirty="0"/>
          </a:p>
        </p:txBody>
      </p:sp>
      <p:sp>
        <p:nvSpPr>
          <p:cNvPr id="277" name="Google Shape;277;p37"/>
          <p:cNvSpPr txBox="1">
            <a:spLocks noGrp="1"/>
          </p:cNvSpPr>
          <p:nvPr>
            <p:ph type="body" idx="1"/>
          </p:nvPr>
        </p:nvSpPr>
        <p:spPr>
          <a:xfrm>
            <a:off x="2585266" y="1751098"/>
            <a:ext cx="5375700" cy="241159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buClr>
                <a:schemeClr val="lt1"/>
              </a:buClr>
              <a:buSzPts val="1400"/>
            </a:pPr>
            <a:r>
              <a:rPr lang="en" dirty="0"/>
              <a:t>Ilmu Kandungan Sarwono Edisi Ketiga</a:t>
            </a:r>
          </a:p>
          <a:p>
            <a:pPr marL="285750" indent="-285750">
              <a:buClr>
                <a:schemeClr val="lt1"/>
              </a:buClr>
              <a:buSzPts val="1400"/>
            </a:pPr>
            <a:r>
              <a:rPr lang="en" dirty="0">
                <a:solidFill>
                  <a:schemeClr val="dk1"/>
                </a:solidFill>
              </a:rPr>
              <a:t>Kupas Tuntas Kelainan Haid Departemen Obstetri dan Ginekologi FK UNPAD</a:t>
            </a:r>
            <a:endParaRPr lang="en" dirty="0"/>
          </a:p>
          <a:p>
            <a:pPr marL="285750" indent="-285750">
              <a:buClr>
                <a:schemeClr val="lt1"/>
              </a:buClr>
              <a:buSzPts val="1400"/>
            </a:pPr>
            <a:r>
              <a:rPr lang="en-US" dirty="0" err="1">
                <a:solidFill>
                  <a:schemeClr val="dk1"/>
                </a:solidFill>
              </a:rPr>
              <a:t>Konsensus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Tatalaksana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Perdarahan</a:t>
            </a:r>
            <a:r>
              <a:rPr lang="en-US" dirty="0">
                <a:solidFill>
                  <a:schemeClr val="dk1"/>
                </a:solidFill>
              </a:rPr>
              <a:t> Uterus Abnormal POGI</a:t>
            </a:r>
            <a:endParaRPr lang="en-US" dirty="0"/>
          </a:p>
          <a:p>
            <a:pPr marL="285750" indent="-285750">
              <a:buClr>
                <a:schemeClr val="lt1"/>
              </a:buClr>
              <a:buSzPts val="1400"/>
            </a:pPr>
            <a:r>
              <a:rPr lang="en-US" dirty="0">
                <a:solidFill>
                  <a:schemeClr val="dk1"/>
                </a:solidFill>
              </a:rPr>
              <a:t>Beckmann and Ling</a:t>
            </a:r>
            <a:r>
              <a:rPr lang="en-US" dirty="0"/>
              <a:t>’s Obstetric and Gynecology 8</a:t>
            </a:r>
            <a:r>
              <a:rPr lang="en-US" baseline="30000" dirty="0"/>
              <a:t>th</a:t>
            </a:r>
            <a:r>
              <a:rPr lang="en-US" dirty="0"/>
              <a:t> Ed.</a:t>
            </a:r>
          </a:p>
          <a:p>
            <a:pPr marL="285750" indent="-285750">
              <a:buClr>
                <a:schemeClr val="lt1"/>
              </a:buClr>
              <a:buSzPts val="1400"/>
            </a:pPr>
            <a:r>
              <a:rPr lang="en-US" dirty="0" err="1">
                <a:solidFill>
                  <a:schemeClr val="dk1"/>
                </a:solidFill>
              </a:rPr>
              <a:t>Speroff’s</a:t>
            </a:r>
            <a:r>
              <a:rPr lang="en-US" dirty="0">
                <a:solidFill>
                  <a:schemeClr val="dk1"/>
                </a:solidFill>
              </a:rPr>
              <a:t> Clinical Gynecologic Endocrinology and Infertility 9</a:t>
            </a:r>
            <a:r>
              <a:rPr lang="en-US" baseline="30000" dirty="0">
                <a:solidFill>
                  <a:schemeClr val="dk1"/>
                </a:solidFill>
              </a:rPr>
              <a:t>th</a:t>
            </a:r>
            <a:r>
              <a:rPr lang="en-US" dirty="0">
                <a:solidFill>
                  <a:schemeClr val="dk1"/>
                </a:solidFill>
              </a:rPr>
              <a:t> Ed.</a:t>
            </a:r>
            <a:endParaRPr lang="en-US" dirty="0"/>
          </a:p>
          <a:p>
            <a:pPr marL="285750" indent="-285750">
              <a:buClr>
                <a:schemeClr val="lt1"/>
              </a:buClr>
              <a:buSzPts val="1400"/>
            </a:pPr>
            <a:r>
              <a:rPr lang="en" dirty="0">
                <a:solidFill>
                  <a:schemeClr val="dk1"/>
                </a:solidFill>
              </a:rPr>
              <a:t>Netter’s Obstetric &amp; Gynecology 3</a:t>
            </a:r>
            <a:r>
              <a:rPr lang="en" baseline="30000" dirty="0">
                <a:solidFill>
                  <a:schemeClr val="dk1"/>
                </a:solidFill>
              </a:rPr>
              <a:t>rd</a:t>
            </a:r>
            <a:r>
              <a:rPr lang="en" dirty="0">
                <a:solidFill>
                  <a:schemeClr val="dk1"/>
                </a:solidFill>
              </a:rPr>
              <a:t> Ed.</a:t>
            </a:r>
            <a:endParaRPr lang="sv-SE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1"/>
          <p:cNvSpPr txBox="1">
            <a:spLocks noGrp="1"/>
          </p:cNvSpPr>
          <p:nvPr>
            <p:ph type="title"/>
          </p:nvPr>
        </p:nvSpPr>
        <p:spPr>
          <a:xfrm>
            <a:off x="670850" y="2302053"/>
            <a:ext cx="3155400" cy="80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DEFINISI</a:t>
            </a:r>
            <a:endParaRPr dirty="0"/>
          </a:p>
        </p:txBody>
      </p:sp>
      <p:sp>
        <p:nvSpPr>
          <p:cNvPr id="185" name="Google Shape;185;p31"/>
          <p:cNvSpPr txBox="1">
            <a:spLocks noGrp="1"/>
          </p:cNvSpPr>
          <p:nvPr>
            <p:ph type="body" idx="1"/>
          </p:nvPr>
        </p:nvSpPr>
        <p:spPr>
          <a:xfrm>
            <a:off x="4000574" y="1177500"/>
            <a:ext cx="4276800" cy="278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 algn="just">
              <a:lnSpc>
                <a:spcPct val="100000"/>
              </a:lnSpc>
            </a:pPr>
            <a:r>
              <a:rPr lang="en-US" dirty="0"/>
              <a:t>PUA: </a:t>
            </a:r>
            <a:r>
              <a:rPr lang="en-US" dirty="0" err="1"/>
              <a:t>istilah</a:t>
            </a:r>
            <a:r>
              <a:rPr lang="en-US" dirty="0"/>
              <a:t>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menggambarkan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kelainan</a:t>
            </a:r>
            <a:r>
              <a:rPr lang="en-US" dirty="0"/>
              <a:t> </a:t>
            </a:r>
            <a:r>
              <a:rPr lang="en-US" dirty="0" err="1"/>
              <a:t>haid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lamanya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b="1" dirty="0" err="1">
                <a:sym typeface="Wingdings" panose="05000000000000000000" pitchFamily="2" charset="2"/>
              </a:rPr>
              <a:t>gangguan</a:t>
            </a:r>
            <a:r>
              <a:rPr lang="en-US" b="1" dirty="0">
                <a:sym typeface="Wingdings" panose="05000000000000000000" pitchFamily="2" charset="2"/>
              </a:rPr>
              <a:t> </a:t>
            </a:r>
            <a:r>
              <a:rPr lang="en-US" b="1" dirty="0" err="1">
                <a:sym typeface="Wingdings" panose="05000000000000000000" pitchFamily="2" charset="2"/>
              </a:rPr>
              <a:t>haid</a:t>
            </a:r>
            <a:r>
              <a:rPr lang="en-US" b="1" dirty="0">
                <a:sym typeface="Wingdings" panose="05000000000000000000" pitchFamily="2" charset="2"/>
              </a:rPr>
              <a:t>/</a:t>
            </a:r>
            <a:r>
              <a:rPr lang="en-US" b="1" dirty="0" err="1">
                <a:sym typeface="Wingdings" panose="05000000000000000000" pitchFamily="2" charset="2"/>
              </a:rPr>
              <a:t>menstruasi</a:t>
            </a:r>
            <a:endParaRPr lang="en-US" b="1" dirty="0">
              <a:sym typeface="Wingdings" panose="05000000000000000000" pitchFamily="2" charset="2"/>
            </a:endParaRPr>
          </a:p>
          <a:p>
            <a:pPr marL="285750" indent="-285750" algn="just">
              <a:lnSpc>
                <a:spcPct val="100000"/>
              </a:lnSpc>
            </a:pPr>
            <a:r>
              <a:rPr lang="en-US" dirty="0" err="1">
                <a:sym typeface="Wingdings" panose="05000000000000000000" pitchFamily="2" charset="2"/>
              </a:rPr>
              <a:t>Manifestasi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klinis</a:t>
            </a:r>
            <a:r>
              <a:rPr lang="en-US" dirty="0">
                <a:sym typeface="Wingdings" panose="05000000000000000000" pitchFamily="2" charset="2"/>
              </a:rPr>
              <a:t> dapat </a:t>
            </a:r>
            <a:r>
              <a:rPr lang="en-US" dirty="0" err="1">
                <a:sym typeface="Wingdings" panose="05000000000000000000" pitchFamily="2" charset="2"/>
              </a:rPr>
              <a:t>berupa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pendarahan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dalam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jumlah</a:t>
            </a:r>
            <a:r>
              <a:rPr lang="en-US" dirty="0">
                <a:sym typeface="Wingdings" panose="05000000000000000000" pitchFamily="2" charset="2"/>
              </a:rPr>
              <a:t> yang </a:t>
            </a:r>
            <a:r>
              <a:rPr lang="en-US" dirty="0" err="1">
                <a:sym typeface="Wingdings" panose="05000000000000000000" pitchFamily="2" charset="2"/>
              </a:rPr>
              <a:t>banyak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atau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sedikit</a:t>
            </a:r>
            <a:r>
              <a:rPr lang="en-US" dirty="0">
                <a:sym typeface="Wingdings" panose="05000000000000000000" pitchFamily="2" charset="2"/>
              </a:rPr>
              <a:t>, dan </a:t>
            </a:r>
            <a:r>
              <a:rPr lang="en-US" dirty="0" err="1">
                <a:sym typeface="Wingdings" panose="05000000000000000000" pitchFamily="2" charset="2"/>
              </a:rPr>
              <a:t>haid</a:t>
            </a:r>
            <a:r>
              <a:rPr lang="en-US" dirty="0">
                <a:sym typeface="Wingdings" panose="05000000000000000000" pitchFamily="2" charset="2"/>
              </a:rPr>
              <a:t> yang </a:t>
            </a:r>
            <a:r>
              <a:rPr lang="en-US" dirty="0" err="1">
                <a:sym typeface="Wingdings" panose="05000000000000000000" pitchFamily="2" charset="2"/>
              </a:rPr>
              <a:t>memanjang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atau</a:t>
            </a:r>
            <a:r>
              <a:rPr lang="en-US" dirty="0">
                <a:sym typeface="Wingdings" panose="05000000000000000000" pitchFamily="2" charset="2"/>
              </a:rPr>
              <a:t> tidak </a:t>
            </a:r>
            <a:r>
              <a:rPr lang="en-US" dirty="0" err="1">
                <a:sym typeface="Wingdings" panose="05000000000000000000" pitchFamily="2" charset="2"/>
              </a:rPr>
              <a:t>beraturan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22A67B-6541-411B-8C20-EA12DA1AD8AC}"/>
              </a:ext>
            </a:extLst>
          </p:cNvPr>
          <p:cNvSpPr txBox="1"/>
          <p:nvPr/>
        </p:nvSpPr>
        <p:spPr>
          <a:xfrm flipH="1">
            <a:off x="4107128" y="3914980"/>
            <a:ext cx="40636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latin typeface="Assistant ExtraLight" panose="020B0604020202020204" charset="-79"/>
                <a:cs typeface="Assistant ExtraLight" panose="020B0604020202020204" charset="-79"/>
              </a:rPr>
              <a:t>Konsensus</a:t>
            </a:r>
            <a:r>
              <a:rPr lang="en-US" sz="1200" dirty="0">
                <a:latin typeface="Assistant ExtraLight" panose="020B0604020202020204" charset="-79"/>
                <a:cs typeface="Assistant ExtraLight" panose="020B0604020202020204" charset="-79"/>
              </a:rPr>
              <a:t> </a:t>
            </a:r>
            <a:r>
              <a:rPr lang="en-US" sz="1200" dirty="0" err="1">
                <a:latin typeface="Assistant ExtraLight" panose="020B0604020202020204" charset="-79"/>
                <a:cs typeface="Assistant ExtraLight" panose="020B0604020202020204" charset="-79"/>
              </a:rPr>
              <a:t>Tatalaksana</a:t>
            </a:r>
            <a:r>
              <a:rPr lang="en-US" sz="1200" dirty="0">
                <a:latin typeface="Assistant ExtraLight" panose="020B0604020202020204" charset="-79"/>
                <a:cs typeface="Assistant ExtraLight" panose="020B0604020202020204" charset="-79"/>
              </a:rPr>
              <a:t> </a:t>
            </a:r>
            <a:r>
              <a:rPr lang="en-US" sz="1200" dirty="0" err="1">
                <a:latin typeface="Assistant ExtraLight" panose="020B0604020202020204" charset="-79"/>
                <a:cs typeface="Assistant ExtraLight" panose="020B0604020202020204" charset="-79"/>
              </a:rPr>
              <a:t>Perdarahan</a:t>
            </a:r>
            <a:r>
              <a:rPr lang="en-US" sz="1200" dirty="0">
                <a:latin typeface="Assistant ExtraLight" panose="020B0604020202020204" charset="-79"/>
                <a:cs typeface="Assistant ExtraLight" panose="020B0604020202020204" charset="-79"/>
              </a:rPr>
              <a:t> Uterus Abnormal POGI</a:t>
            </a:r>
            <a:endParaRPr lang="en-ID" sz="1200" dirty="0">
              <a:latin typeface="Assistant ExtraLight" panose="020B0604020202020204" charset="-79"/>
              <a:cs typeface="Assistant ExtraLight" panose="020B0604020202020204" charset="-79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0"/>
          <p:cNvSpPr txBox="1">
            <a:spLocks noGrp="1"/>
          </p:cNvSpPr>
          <p:nvPr>
            <p:ph type="title" idx="3"/>
          </p:nvPr>
        </p:nvSpPr>
        <p:spPr>
          <a:xfrm>
            <a:off x="4171050" y="344700"/>
            <a:ext cx="4345200" cy="7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TERMINOLOGI</a:t>
            </a:r>
            <a:endParaRPr dirty="0"/>
          </a:p>
        </p:txBody>
      </p:sp>
      <p:sp>
        <p:nvSpPr>
          <p:cNvPr id="169" name="Google Shape;169;p30"/>
          <p:cNvSpPr txBox="1">
            <a:spLocks noGrp="1"/>
          </p:cNvSpPr>
          <p:nvPr>
            <p:ph type="title"/>
          </p:nvPr>
        </p:nvSpPr>
        <p:spPr>
          <a:xfrm flipH="1">
            <a:off x="7371849" y="2213425"/>
            <a:ext cx="1323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173" name="Google Shape;173;p30"/>
          <p:cNvSpPr txBox="1">
            <a:spLocks noGrp="1"/>
          </p:cNvSpPr>
          <p:nvPr>
            <p:ph type="subTitle" idx="6"/>
          </p:nvPr>
        </p:nvSpPr>
        <p:spPr>
          <a:xfrm flipH="1">
            <a:off x="2078080" y="2028135"/>
            <a:ext cx="3130200" cy="94835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MENORAGIA (HIPERMENOREA)</a:t>
            </a:r>
            <a:endParaRPr dirty="0"/>
          </a:p>
        </p:txBody>
      </p:sp>
      <p:sp>
        <p:nvSpPr>
          <p:cNvPr id="174" name="Google Shape;174;p30"/>
          <p:cNvSpPr txBox="1">
            <a:spLocks noGrp="1"/>
          </p:cNvSpPr>
          <p:nvPr>
            <p:ph type="subTitle" idx="7"/>
          </p:nvPr>
        </p:nvSpPr>
        <p:spPr>
          <a:xfrm>
            <a:off x="4937980" y="2129414"/>
            <a:ext cx="2157000" cy="74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OLIGOMENOREA</a:t>
            </a:r>
            <a:endParaRPr dirty="0"/>
          </a:p>
        </p:txBody>
      </p:sp>
      <p:sp>
        <p:nvSpPr>
          <p:cNvPr id="175" name="Google Shape;175;p30"/>
          <p:cNvSpPr txBox="1">
            <a:spLocks noGrp="1"/>
          </p:cNvSpPr>
          <p:nvPr>
            <p:ph type="subTitle" idx="8"/>
          </p:nvPr>
        </p:nvSpPr>
        <p:spPr>
          <a:xfrm flipH="1">
            <a:off x="2078080" y="3321529"/>
            <a:ext cx="31302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METRORAGIA</a:t>
            </a:r>
            <a:endParaRPr dirty="0"/>
          </a:p>
        </p:txBody>
      </p:sp>
      <p:sp>
        <p:nvSpPr>
          <p:cNvPr id="176" name="Google Shape;176;p30"/>
          <p:cNvSpPr txBox="1">
            <a:spLocks noGrp="1"/>
          </p:cNvSpPr>
          <p:nvPr>
            <p:ph type="subTitle" idx="9"/>
          </p:nvPr>
        </p:nvSpPr>
        <p:spPr>
          <a:xfrm>
            <a:off x="5156980" y="3305440"/>
            <a:ext cx="1938000" cy="60997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POLIMENOREA</a:t>
            </a:r>
            <a:endParaRPr dirty="0"/>
          </a:p>
        </p:txBody>
      </p:sp>
      <p:sp>
        <p:nvSpPr>
          <p:cNvPr id="177" name="Google Shape;177;p30"/>
          <p:cNvSpPr txBox="1">
            <a:spLocks noGrp="1"/>
          </p:cNvSpPr>
          <p:nvPr>
            <p:ph type="title" idx="13"/>
          </p:nvPr>
        </p:nvSpPr>
        <p:spPr>
          <a:xfrm>
            <a:off x="430634" y="3188375"/>
            <a:ext cx="1323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178" name="Google Shape;178;p30"/>
          <p:cNvSpPr txBox="1">
            <a:spLocks noGrp="1"/>
          </p:cNvSpPr>
          <p:nvPr>
            <p:ph type="title" idx="14"/>
          </p:nvPr>
        </p:nvSpPr>
        <p:spPr>
          <a:xfrm flipH="1">
            <a:off x="7371856" y="3188375"/>
            <a:ext cx="1323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179" name="Google Shape;179;p30"/>
          <p:cNvSpPr txBox="1">
            <a:spLocks noGrp="1"/>
          </p:cNvSpPr>
          <p:nvPr>
            <p:ph type="title" idx="15"/>
          </p:nvPr>
        </p:nvSpPr>
        <p:spPr>
          <a:xfrm>
            <a:off x="430634" y="2213414"/>
            <a:ext cx="1323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35328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3CB57F2-4554-487F-A38D-1870B5B808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208" y="1657303"/>
            <a:ext cx="8439584" cy="1828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085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9"/>
          <p:cNvSpPr txBox="1">
            <a:spLocks noGrp="1"/>
          </p:cNvSpPr>
          <p:nvPr>
            <p:ph type="title"/>
          </p:nvPr>
        </p:nvSpPr>
        <p:spPr>
          <a:xfrm>
            <a:off x="594646" y="355650"/>
            <a:ext cx="4844100" cy="12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MENORAGIA (HIPERMENOREA)</a:t>
            </a:r>
            <a:endParaRPr b="1" dirty="0"/>
          </a:p>
        </p:txBody>
      </p:sp>
      <p:sp>
        <p:nvSpPr>
          <p:cNvPr id="162" name="Google Shape;162;p29"/>
          <p:cNvSpPr txBox="1">
            <a:spLocks noGrp="1"/>
          </p:cNvSpPr>
          <p:nvPr>
            <p:ph type="subTitle" idx="1"/>
          </p:nvPr>
        </p:nvSpPr>
        <p:spPr>
          <a:xfrm flipH="1">
            <a:off x="624749" y="1321800"/>
            <a:ext cx="3947250" cy="336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just" rtl="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D" dirty="0" err="1"/>
              <a:t>Perdarahan</a:t>
            </a:r>
            <a:r>
              <a:rPr lang="en-ID" dirty="0"/>
              <a:t> </a:t>
            </a:r>
            <a:r>
              <a:rPr lang="en-ID" dirty="0" err="1"/>
              <a:t>haid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jumlah</a:t>
            </a:r>
            <a:r>
              <a:rPr lang="en-ID" dirty="0"/>
              <a:t> </a:t>
            </a:r>
            <a:r>
              <a:rPr lang="en-ID" dirty="0" err="1"/>
              <a:t>darah</a:t>
            </a:r>
            <a:r>
              <a:rPr lang="en-ID" dirty="0"/>
              <a:t> &gt;&gt; dan/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durasi</a:t>
            </a:r>
            <a:r>
              <a:rPr lang="en-ID" dirty="0"/>
              <a:t> </a:t>
            </a:r>
            <a:r>
              <a:rPr lang="en-ID" dirty="0" err="1"/>
              <a:t>lebih</a:t>
            </a:r>
            <a:r>
              <a:rPr lang="en-ID" dirty="0"/>
              <a:t> lama </a:t>
            </a:r>
            <a:r>
              <a:rPr lang="en-ID" dirty="0" err="1"/>
              <a:t>dari</a:t>
            </a:r>
            <a:r>
              <a:rPr lang="en-ID" dirty="0"/>
              <a:t> normal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siklus</a:t>
            </a:r>
            <a:r>
              <a:rPr lang="en-ID" dirty="0"/>
              <a:t> yang normal </a:t>
            </a:r>
            <a:r>
              <a:rPr lang="en-ID" dirty="0" err="1"/>
              <a:t>teratur</a:t>
            </a:r>
            <a:endParaRPr lang="en-ID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 err="1"/>
              <a:t>Secara</a:t>
            </a:r>
            <a:r>
              <a:rPr lang="en-US" sz="1400" dirty="0"/>
              <a:t> </a:t>
            </a:r>
            <a:r>
              <a:rPr lang="en-US" sz="1400" dirty="0" err="1"/>
              <a:t>klinis</a:t>
            </a:r>
            <a:r>
              <a:rPr lang="en-US" sz="1400" dirty="0"/>
              <a:t>: total </a:t>
            </a:r>
            <a:r>
              <a:rPr lang="en-US" sz="1400" dirty="0" err="1"/>
              <a:t>jumlah</a:t>
            </a:r>
            <a:r>
              <a:rPr lang="en-US" sz="1400" dirty="0"/>
              <a:t> </a:t>
            </a:r>
            <a:r>
              <a:rPr lang="en-US" sz="1400" dirty="0" err="1"/>
              <a:t>darah</a:t>
            </a:r>
            <a:r>
              <a:rPr lang="en-US" sz="1400" dirty="0"/>
              <a:t> </a:t>
            </a:r>
            <a:r>
              <a:rPr lang="en-US" sz="1400" dirty="0" err="1"/>
              <a:t>haid</a:t>
            </a:r>
            <a:r>
              <a:rPr lang="en-US" sz="1400" dirty="0"/>
              <a:t> &gt;80 mL/</a:t>
            </a:r>
            <a:r>
              <a:rPr lang="en-US" sz="1400" dirty="0" err="1"/>
              <a:t>siklus</a:t>
            </a:r>
            <a:r>
              <a:rPr lang="en-US" sz="1400" dirty="0"/>
              <a:t>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durasi</a:t>
            </a:r>
            <a:r>
              <a:rPr lang="en-US" sz="1400" dirty="0"/>
              <a:t> &gt;7 </a:t>
            </a:r>
            <a:r>
              <a:rPr lang="en-US" sz="1400" dirty="0" err="1"/>
              <a:t>hari</a:t>
            </a:r>
            <a:endParaRPr lang="en-US" sz="1400" dirty="0"/>
          </a:p>
          <a:p>
            <a:pPr marL="285750" lvl="0" indent="-285750" algn="just" rtl="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D" dirty="0"/>
              <a:t>WHO </a:t>
            </a:r>
            <a:r>
              <a:rPr lang="en-ID" dirty="0" err="1"/>
              <a:t>melaporkan</a:t>
            </a:r>
            <a:r>
              <a:rPr lang="en-ID" dirty="0"/>
              <a:t> 18 </a:t>
            </a:r>
            <a:r>
              <a:rPr lang="en-ID" dirty="0" err="1"/>
              <a:t>juta</a:t>
            </a:r>
            <a:r>
              <a:rPr lang="en-ID" dirty="0"/>
              <a:t> </a:t>
            </a:r>
            <a:r>
              <a:rPr lang="en-ID" dirty="0" err="1"/>
              <a:t>perempuan</a:t>
            </a:r>
            <a:r>
              <a:rPr lang="en-ID" dirty="0"/>
              <a:t> </a:t>
            </a:r>
            <a:r>
              <a:rPr lang="en-ID" dirty="0" err="1"/>
              <a:t>usia</a:t>
            </a:r>
            <a:r>
              <a:rPr lang="en-ID" dirty="0"/>
              <a:t> 30 - 55 </a:t>
            </a:r>
            <a:r>
              <a:rPr lang="en-ID" dirty="0" err="1"/>
              <a:t>th</a:t>
            </a:r>
            <a:r>
              <a:rPr lang="en-ID" dirty="0"/>
              <a:t> </a:t>
            </a:r>
            <a:r>
              <a:rPr lang="en-ID" dirty="0" err="1"/>
              <a:t>mengalami</a:t>
            </a:r>
            <a:r>
              <a:rPr lang="en-ID" dirty="0"/>
              <a:t> </a:t>
            </a:r>
            <a:r>
              <a:rPr lang="en-ID" dirty="0" err="1"/>
              <a:t>haid</a:t>
            </a:r>
            <a:r>
              <a:rPr lang="en-ID" dirty="0"/>
              <a:t> yang </a:t>
            </a:r>
            <a:r>
              <a:rPr lang="en-ID" dirty="0" err="1"/>
              <a:t>berlebih</a:t>
            </a:r>
            <a:r>
              <a:rPr lang="en-ID" dirty="0"/>
              <a:t> </a:t>
            </a:r>
            <a:r>
              <a:rPr lang="en-ID" dirty="0">
                <a:sym typeface="Wingdings" panose="05000000000000000000" pitchFamily="2" charset="2"/>
              </a:rPr>
              <a:t> </a:t>
            </a:r>
            <a:r>
              <a:rPr lang="en-ID" dirty="0"/>
              <a:t>10% </a:t>
            </a:r>
            <a:r>
              <a:rPr lang="en-ID" dirty="0" err="1"/>
              <a:t>termasuk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kategori</a:t>
            </a:r>
            <a:r>
              <a:rPr lang="en-ID" dirty="0"/>
              <a:t> </a:t>
            </a:r>
            <a:r>
              <a:rPr lang="en-ID" dirty="0" err="1"/>
              <a:t>menoragia</a:t>
            </a:r>
            <a:endParaRPr lang="en-ID" dirty="0"/>
          </a:p>
          <a:p>
            <a:pPr marL="285750" lvl="0" indent="-285750" algn="just" rtl="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D" dirty="0" err="1"/>
              <a:t>Penyebab</a:t>
            </a:r>
            <a:r>
              <a:rPr lang="en-ID" dirty="0"/>
              <a:t>: </a:t>
            </a:r>
            <a:r>
              <a:rPr lang="en-ID" dirty="0" err="1"/>
              <a:t>terletak</a:t>
            </a:r>
            <a:r>
              <a:rPr lang="en-ID" dirty="0"/>
              <a:t> pada </a:t>
            </a:r>
            <a:r>
              <a:rPr lang="en-ID" dirty="0" err="1"/>
              <a:t>kondisi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uterus </a:t>
            </a:r>
            <a:r>
              <a:rPr lang="en-ID" dirty="0">
                <a:sym typeface="Wingdings" panose="05000000000000000000" pitchFamily="2" charset="2"/>
              </a:rPr>
              <a:t> </a:t>
            </a:r>
            <a:r>
              <a:rPr lang="en-ID" dirty="0" err="1">
                <a:sym typeface="Wingdings" panose="05000000000000000000" pitchFamily="2" charset="2"/>
              </a:rPr>
              <a:t>h</a:t>
            </a:r>
            <a:r>
              <a:rPr lang="en-ID" dirty="0" err="1"/>
              <a:t>emostasis</a:t>
            </a:r>
            <a:r>
              <a:rPr lang="en-ID" dirty="0"/>
              <a:t> di endometrium pada </a:t>
            </a:r>
            <a:r>
              <a:rPr lang="en-ID" dirty="0" err="1"/>
              <a:t>siklus</a:t>
            </a:r>
            <a:r>
              <a:rPr lang="en-ID" dirty="0"/>
              <a:t> </a:t>
            </a:r>
            <a:r>
              <a:rPr lang="en-ID" dirty="0" err="1"/>
              <a:t>haid</a:t>
            </a:r>
            <a:r>
              <a:rPr lang="en-ID" dirty="0"/>
              <a:t> </a:t>
            </a:r>
            <a:r>
              <a:rPr lang="en-ID" dirty="0" err="1"/>
              <a:t>berhubungan</a:t>
            </a:r>
            <a:r>
              <a:rPr lang="en-ID" dirty="0"/>
              <a:t> </a:t>
            </a:r>
            <a:r>
              <a:rPr lang="en-ID" dirty="0" err="1"/>
              <a:t>erat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platelet dan fibrin, </a:t>
            </a:r>
            <a:r>
              <a:rPr lang="en-ID" dirty="0" err="1"/>
              <a:t>gangguan</a:t>
            </a:r>
            <a:r>
              <a:rPr lang="en-ID" dirty="0"/>
              <a:t> </a:t>
            </a:r>
            <a:r>
              <a:rPr lang="en-ID" dirty="0" err="1"/>
              <a:t>anatomi</a:t>
            </a:r>
            <a:r>
              <a:rPr lang="en-ID" dirty="0"/>
              <a:t> (</a:t>
            </a:r>
            <a:r>
              <a:rPr lang="en-ID" dirty="0" err="1"/>
              <a:t>mioma</a:t>
            </a:r>
            <a:r>
              <a:rPr lang="en-ID" dirty="0"/>
              <a:t> uteri, </a:t>
            </a:r>
            <a:r>
              <a:rPr lang="en-ID" dirty="0" err="1"/>
              <a:t>polip</a:t>
            </a:r>
            <a:r>
              <a:rPr lang="en-ID" dirty="0"/>
              <a:t> dan </a:t>
            </a:r>
            <a:r>
              <a:rPr lang="en-ID" dirty="0" err="1"/>
              <a:t>hiperplasia</a:t>
            </a:r>
            <a:r>
              <a:rPr lang="en-ID" dirty="0"/>
              <a:t> endometrium)</a:t>
            </a: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C49A21-339B-4947-9DFA-58B39B0C38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880" r="16880"/>
          <a:stretch/>
        </p:blipFill>
        <p:spPr>
          <a:xfrm>
            <a:off x="5159829" y="1321799"/>
            <a:ext cx="3359421" cy="335942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700860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9"/>
          <p:cNvSpPr txBox="1">
            <a:spLocks noGrp="1"/>
          </p:cNvSpPr>
          <p:nvPr>
            <p:ph type="title"/>
          </p:nvPr>
        </p:nvSpPr>
        <p:spPr>
          <a:xfrm>
            <a:off x="594646" y="355650"/>
            <a:ext cx="4844100" cy="12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HIPOMENOREA</a:t>
            </a:r>
            <a:endParaRPr b="1" dirty="0"/>
          </a:p>
        </p:txBody>
      </p:sp>
      <p:sp>
        <p:nvSpPr>
          <p:cNvPr id="162" name="Google Shape;162;p29"/>
          <p:cNvSpPr txBox="1">
            <a:spLocks noGrp="1"/>
          </p:cNvSpPr>
          <p:nvPr>
            <p:ph type="subTitle" idx="1"/>
          </p:nvPr>
        </p:nvSpPr>
        <p:spPr>
          <a:xfrm flipH="1">
            <a:off x="624749" y="1019721"/>
            <a:ext cx="3947250" cy="336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9388" lvl="0" indent="-179388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 err="1"/>
              <a:t>Perdarahan</a:t>
            </a:r>
            <a:r>
              <a:rPr lang="en-US" sz="1400" dirty="0"/>
              <a:t> </a:t>
            </a:r>
            <a:r>
              <a:rPr lang="en-US" sz="1400" dirty="0" err="1"/>
              <a:t>haid</a:t>
            </a:r>
            <a:r>
              <a:rPr lang="en-US" sz="1400" dirty="0"/>
              <a:t>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jumlah</a:t>
            </a:r>
            <a:r>
              <a:rPr lang="en-US" sz="1400" dirty="0"/>
              <a:t> </a:t>
            </a:r>
            <a:r>
              <a:rPr lang="en-US" sz="1400" dirty="0" err="1"/>
              <a:t>darah</a:t>
            </a:r>
            <a:r>
              <a:rPr lang="en-US" sz="1400" dirty="0"/>
              <a:t> &lt;&lt; dan/</a:t>
            </a:r>
            <a:r>
              <a:rPr lang="en-US" sz="1400" dirty="0" err="1"/>
              <a:t>atau</a:t>
            </a:r>
            <a:r>
              <a:rPr lang="en-US" sz="1400" dirty="0"/>
              <a:t> </a:t>
            </a:r>
            <a:r>
              <a:rPr lang="en-US" sz="1400" dirty="0" err="1"/>
              <a:t>durasi</a:t>
            </a:r>
            <a:r>
              <a:rPr lang="en-US" sz="1400" dirty="0"/>
              <a:t> </a:t>
            </a:r>
            <a:r>
              <a:rPr lang="en-US" sz="1400" dirty="0" err="1"/>
              <a:t>lebih</a:t>
            </a:r>
            <a:r>
              <a:rPr lang="en-US" sz="1400" dirty="0"/>
              <a:t> </a:t>
            </a:r>
            <a:r>
              <a:rPr lang="en-US" sz="1400" dirty="0" err="1"/>
              <a:t>pendek</a:t>
            </a:r>
            <a:r>
              <a:rPr lang="en-US" sz="1400" dirty="0"/>
              <a:t> </a:t>
            </a:r>
            <a:r>
              <a:rPr lang="en-US" sz="1400" dirty="0" err="1"/>
              <a:t>dari</a:t>
            </a:r>
            <a:r>
              <a:rPr lang="en-US" sz="1400" dirty="0"/>
              <a:t> normal</a:t>
            </a:r>
          </a:p>
          <a:p>
            <a:pPr marL="179388" lvl="0" indent="-179388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 err="1"/>
              <a:t>Beberapa</a:t>
            </a:r>
            <a:r>
              <a:rPr lang="en-US" sz="1400" dirty="0"/>
              <a:t> </a:t>
            </a:r>
            <a:r>
              <a:rPr lang="en-US" sz="1400" dirty="0" err="1"/>
              <a:t>penyebab</a:t>
            </a:r>
            <a:r>
              <a:rPr lang="en-US" sz="1400" dirty="0"/>
              <a:t>: </a:t>
            </a:r>
            <a:r>
              <a:rPr lang="en-ID" dirty="0" err="1"/>
              <a:t>gangguan</a:t>
            </a:r>
            <a:r>
              <a:rPr lang="en-ID" dirty="0"/>
              <a:t> </a:t>
            </a:r>
            <a:r>
              <a:rPr lang="en-ID" dirty="0" err="1"/>
              <a:t>organik</a:t>
            </a:r>
            <a:r>
              <a:rPr lang="en-ID" dirty="0"/>
              <a:t> </a:t>
            </a:r>
            <a:r>
              <a:rPr lang="en-ID" dirty="0" err="1"/>
              <a:t>misalnya</a:t>
            </a:r>
            <a:r>
              <a:rPr lang="en-ID" dirty="0"/>
              <a:t> pada uterus </a:t>
            </a:r>
            <a:r>
              <a:rPr lang="en-ID" dirty="0" err="1"/>
              <a:t>pascaoperasi</a:t>
            </a:r>
            <a:r>
              <a:rPr lang="en-ID" dirty="0"/>
              <a:t> </a:t>
            </a:r>
            <a:r>
              <a:rPr lang="en-ID" dirty="0" err="1"/>
              <a:t>miomektomi</a:t>
            </a:r>
            <a:r>
              <a:rPr lang="en-ID" dirty="0"/>
              <a:t> dan </a:t>
            </a:r>
            <a:r>
              <a:rPr lang="en-ID" dirty="0" err="1"/>
              <a:t>gangguan</a:t>
            </a:r>
            <a:r>
              <a:rPr lang="en-ID" dirty="0"/>
              <a:t> </a:t>
            </a:r>
            <a:r>
              <a:rPr lang="en-ID" dirty="0" err="1"/>
              <a:t>endokrin</a:t>
            </a:r>
            <a:endParaRPr lang="en-ID" dirty="0"/>
          </a:p>
          <a:p>
            <a:pPr marL="179388" lvl="0" indent="-179388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D" dirty="0" err="1"/>
              <a:t>Hipomenorea</a:t>
            </a:r>
            <a:r>
              <a:rPr lang="en-ID" dirty="0"/>
              <a:t> </a:t>
            </a:r>
            <a:r>
              <a:rPr lang="en-ID" dirty="0" err="1"/>
              <a:t>menunjukkan</a:t>
            </a:r>
            <a:r>
              <a:rPr lang="en-ID" dirty="0"/>
              <a:t> </a:t>
            </a:r>
            <a:r>
              <a:rPr lang="en-ID" dirty="0" err="1"/>
              <a:t>bahwa</a:t>
            </a:r>
            <a:r>
              <a:rPr lang="en-ID" dirty="0"/>
              <a:t> </a:t>
            </a:r>
            <a:r>
              <a:rPr lang="en-ID" dirty="0" err="1"/>
              <a:t>tebal</a:t>
            </a:r>
            <a:r>
              <a:rPr lang="en-ID" dirty="0"/>
              <a:t> endometrium tipis dan </a:t>
            </a:r>
            <a:r>
              <a:rPr lang="en-ID" dirty="0" err="1"/>
              <a:t>perlu</a:t>
            </a:r>
            <a:r>
              <a:rPr lang="en-ID" dirty="0"/>
              <a:t> </a:t>
            </a:r>
            <a:r>
              <a:rPr lang="en-ID" dirty="0" err="1"/>
              <a:t>evaluasi</a:t>
            </a:r>
            <a:r>
              <a:rPr lang="en-ID" dirty="0"/>
              <a:t>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lanjut</a:t>
            </a:r>
            <a:endParaRPr lang="en-US" sz="1400" dirty="0"/>
          </a:p>
        </p:txBody>
      </p:sp>
      <p:pic>
        <p:nvPicPr>
          <p:cNvPr id="6" name="Picture 2" descr="Gangguan Menstruasi">
            <a:extLst>
              <a:ext uri="{FF2B5EF4-FFF2-40B4-BE49-F238E27FC236}">
                <a16:creationId xmlns:a16="http://schemas.microsoft.com/office/drawing/2014/main" id="{696C9A2A-D5F6-49C1-8E9B-D8DBCFFD2E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7" r="16727"/>
          <a:stretch/>
        </p:blipFill>
        <p:spPr bwMode="auto">
          <a:xfrm>
            <a:off x="5159829" y="1321798"/>
            <a:ext cx="3359421" cy="335942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Google Shape;161;p29">
            <a:extLst>
              <a:ext uri="{FF2B5EF4-FFF2-40B4-BE49-F238E27FC236}">
                <a16:creationId xmlns:a16="http://schemas.microsoft.com/office/drawing/2014/main" id="{6005D769-B649-4DD8-8BC4-E3094460E0EF}"/>
              </a:ext>
            </a:extLst>
          </p:cNvPr>
          <p:cNvSpPr txBox="1">
            <a:spLocks/>
          </p:cNvSpPr>
          <p:nvPr/>
        </p:nvSpPr>
        <p:spPr>
          <a:xfrm>
            <a:off x="594646" y="2861979"/>
            <a:ext cx="4844100" cy="12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vel"/>
              <a:buNone/>
              <a:defRPr sz="3000" b="1" i="0" u="none" strike="noStrike" cap="none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vel"/>
              <a:buNone/>
              <a:defRPr sz="3000" b="1" i="0" u="none" strike="noStrike" cap="none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vel"/>
              <a:buNone/>
              <a:defRPr sz="3000" b="1" i="0" u="none" strike="noStrike" cap="none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vel"/>
              <a:buNone/>
              <a:defRPr sz="3000" b="1" i="0" u="none" strike="noStrike" cap="none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vel"/>
              <a:buNone/>
              <a:defRPr sz="3000" b="1" i="0" u="none" strike="noStrike" cap="none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vel"/>
              <a:buNone/>
              <a:defRPr sz="3000" b="1" i="0" u="none" strike="noStrike" cap="none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vel"/>
              <a:buNone/>
              <a:defRPr sz="3000" b="1" i="0" u="none" strike="noStrike" cap="none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vel"/>
              <a:buNone/>
              <a:defRPr sz="3000" b="1" i="0" u="none" strike="noStrike" cap="none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vel"/>
              <a:buNone/>
              <a:defRPr sz="3000" b="1" i="0" u="none" strike="noStrike" cap="none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9pPr>
          </a:lstStyle>
          <a:p>
            <a:r>
              <a:rPr lang="en-ID" dirty="0"/>
              <a:t>POLIMENOREA</a:t>
            </a:r>
          </a:p>
        </p:txBody>
      </p:sp>
      <p:sp>
        <p:nvSpPr>
          <p:cNvPr id="8" name="Google Shape;162;p29">
            <a:extLst>
              <a:ext uri="{FF2B5EF4-FFF2-40B4-BE49-F238E27FC236}">
                <a16:creationId xmlns:a16="http://schemas.microsoft.com/office/drawing/2014/main" id="{B55AAD02-2899-4A96-AE3D-D0ABE08C3081}"/>
              </a:ext>
            </a:extLst>
          </p:cNvPr>
          <p:cNvSpPr txBox="1">
            <a:spLocks/>
          </p:cNvSpPr>
          <p:nvPr/>
        </p:nvSpPr>
        <p:spPr>
          <a:xfrm flipH="1">
            <a:off x="624749" y="3526050"/>
            <a:ext cx="3947250" cy="33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ssistant Extra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 b="0" i="0" u="none" strike="noStrike" cap="none">
                <a:solidFill>
                  <a:schemeClr val="dk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 b="0" i="0" u="none" strike="noStrike" cap="none">
                <a:solidFill>
                  <a:schemeClr val="dk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 b="0" i="0" u="none" strike="noStrike" cap="none">
                <a:solidFill>
                  <a:schemeClr val="dk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 b="0" i="0" u="none" strike="noStrike" cap="none">
                <a:solidFill>
                  <a:schemeClr val="dk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 b="0" i="0" u="none" strike="noStrike" cap="none">
                <a:solidFill>
                  <a:schemeClr val="dk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 b="0" i="0" u="none" strike="noStrike" cap="none">
                <a:solidFill>
                  <a:schemeClr val="dk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 b="0" i="0" u="none" strike="noStrike" cap="none">
                <a:solidFill>
                  <a:schemeClr val="dk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 b="0" i="0" u="none" strike="noStrike" cap="none">
                <a:solidFill>
                  <a:schemeClr val="dk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defRPr>
            </a:lvl9pPr>
          </a:lstStyle>
          <a:p>
            <a:pPr marL="171450" lvl="0" indent="-1714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 err="1"/>
              <a:t>Haid</a:t>
            </a:r>
            <a:r>
              <a:rPr lang="en-US" sz="1400" dirty="0"/>
              <a:t>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siklus</a:t>
            </a:r>
            <a:r>
              <a:rPr lang="en-US" sz="1400" dirty="0"/>
              <a:t> yang </a:t>
            </a:r>
            <a:r>
              <a:rPr lang="en-US" sz="1400" dirty="0" err="1"/>
              <a:t>lebih</a:t>
            </a:r>
            <a:r>
              <a:rPr lang="en-US" sz="1400" dirty="0"/>
              <a:t> </a:t>
            </a:r>
            <a:r>
              <a:rPr lang="en-US" sz="1400" dirty="0" err="1"/>
              <a:t>pendek</a:t>
            </a:r>
            <a:r>
              <a:rPr lang="en-US" sz="1400" dirty="0"/>
              <a:t> </a:t>
            </a:r>
            <a:r>
              <a:rPr lang="en-US" sz="1400" dirty="0" err="1"/>
              <a:t>dari</a:t>
            </a:r>
            <a:r>
              <a:rPr lang="en-US" sz="1400" dirty="0"/>
              <a:t> normal (&lt;21 </a:t>
            </a:r>
            <a:r>
              <a:rPr lang="en-US" sz="1400" dirty="0" err="1"/>
              <a:t>hari</a:t>
            </a:r>
            <a:r>
              <a:rPr lang="en-US" sz="1400" dirty="0"/>
              <a:t>)</a:t>
            </a:r>
          </a:p>
          <a:p>
            <a:pPr marL="171450" lvl="0" indent="-1714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 err="1"/>
              <a:t>Penyebab</a:t>
            </a:r>
            <a:r>
              <a:rPr lang="en-US" sz="1400" dirty="0"/>
              <a:t>: </a:t>
            </a:r>
            <a:r>
              <a:rPr lang="en-US" sz="1400" dirty="0" err="1"/>
              <a:t>gangguan</a:t>
            </a:r>
            <a:r>
              <a:rPr lang="en-US" sz="1400" dirty="0"/>
              <a:t> </a:t>
            </a:r>
            <a:r>
              <a:rPr lang="en-US" sz="1400" dirty="0" err="1"/>
              <a:t>endokrin</a:t>
            </a:r>
            <a:r>
              <a:rPr lang="en-US" sz="1400" dirty="0"/>
              <a:t> </a:t>
            </a:r>
            <a:r>
              <a:rPr lang="en-US" sz="1400" dirty="0">
                <a:sym typeface="Wingdings" panose="05000000000000000000" pitchFamily="2" charset="2"/>
              </a:rPr>
              <a:t> </a:t>
            </a:r>
            <a:r>
              <a:rPr lang="en-US" sz="1400" dirty="0" err="1">
                <a:sym typeface="Wingdings" panose="05000000000000000000" pitchFamily="2" charset="2"/>
              </a:rPr>
              <a:t>gangguan</a:t>
            </a:r>
            <a:r>
              <a:rPr lang="en-US" sz="1400" dirty="0">
                <a:sym typeface="Wingdings" panose="05000000000000000000" pitchFamily="2" charset="2"/>
              </a:rPr>
              <a:t> </a:t>
            </a:r>
            <a:r>
              <a:rPr lang="en-US" sz="1400" dirty="0" err="1">
                <a:sym typeface="Wingdings" panose="05000000000000000000" pitchFamily="2" charset="2"/>
              </a:rPr>
              <a:t>ovulasi</a:t>
            </a:r>
            <a:r>
              <a:rPr lang="en-US" sz="1400" dirty="0">
                <a:sym typeface="Wingdings" panose="05000000000000000000" pitchFamily="2" charset="2"/>
              </a:rPr>
              <a:t>, </a:t>
            </a:r>
            <a:r>
              <a:rPr lang="en-US" sz="1400" dirty="0" err="1">
                <a:sym typeface="Wingdings" panose="05000000000000000000" pitchFamily="2" charset="2"/>
              </a:rPr>
              <a:t>fase</a:t>
            </a:r>
            <a:r>
              <a:rPr lang="en-US" sz="1400" dirty="0">
                <a:sym typeface="Wingdings" panose="05000000000000000000" pitchFamily="2" charset="2"/>
              </a:rPr>
              <a:t> luteal </a:t>
            </a:r>
            <a:r>
              <a:rPr lang="en-US" sz="1400" dirty="0" err="1">
                <a:sym typeface="Wingdings" panose="05000000000000000000" pitchFamily="2" charset="2"/>
              </a:rPr>
              <a:t>memendek</a:t>
            </a:r>
            <a:r>
              <a:rPr lang="en-US" sz="1400" dirty="0">
                <a:sym typeface="Wingdings" panose="05000000000000000000" pitchFamily="2" charset="2"/>
              </a:rPr>
              <a:t>, </a:t>
            </a:r>
            <a:r>
              <a:rPr lang="en-US" sz="1400" dirty="0" err="1">
                <a:sym typeface="Wingdings" panose="05000000000000000000" pitchFamily="2" charset="2"/>
              </a:rPr>
              <a:t>kongesti</a:t>
            </a:r>
            <a:r>
              <a:rPr lang="en-US" sz="1400" dirty="0">
                <a:sym typeface="Wingdings" panose="05000000000000000000" pitchFamily="2" charset="2"/>
              </a:rPr>
              <a:t> ovarium </a:t>
            </a:r>
            <a:r>
              <a:rPr lang="en-US" sz="1400" dirty="0" err="1">
                <a:sym typeface="Wingdings" panose="05000000000000000000" pitchFamily="2" charset="2"/>
              </a:rPr>
              <a:t>e.c</a:t>
            </a:r>
            <a:r>
              <a:rPr lang="en-US" sz="1400" dirty="0">
                <a:sym typeface="Wingdings" panose="05000000000000000000" pitchFamily="2" charset="2"/>
              </a:rPr>
              <a:t> </a:t>
            </a:r>
            <a:r>
              <a:rPr lang="en-US" sz="1400" dirty="0" err="1">
                <a:sym typeface="Wingdings" panose="05000000000000000000" pitchFamily="2" charset="2"/>
              </a:rPr>
              <a:t>peradangan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38280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9"/>
          <p:cNvSpPr txBox="1">
            <a:spLocks noGrp="1"/>
          </p:cNvSpPr>
          <p:nvPr>
            <p:ph type="title"/>
          </p:nvPr>
        </p:nvSpPr>
        <p:spPr>
          <a:xfrm>
            <a:off x="594646" y="355650"/>
            <a:ext cx="4844100" cy="12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OLIGOMENOREA</a:t>
            </a:r>
            <a:endParaRPr b="1" dirty="0"/>
          </a:p>
        </p:txBody>
      </p:sp>
      <p:sp>
        <p:nvSpPr>
          <p:cNvPr id="162" name="Google Shape;162;p29"/>
          <p:cNvSpPr txBox="1">
            <a:spLocks noGrp="1"/>
          </p:cNvSpPr>
          <p:nvPr>
            <p:ph type="subTitle" idx="1"/>
          </p:nvPr>
        </p:nvSpPr>
        <p:spPr>
          <a:xfrm flipH="1">
            <a:off x="624748" y="1321800"/>
            <a:ext cx="7924605" cy="336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9388" lvl="0" indent="-179388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 err="1">
                <a:latin typeface="Assistant ExtraLight" panose="020B0604020202020204" charset="-79"/>
                <a:cs typeface="Assistant ExtraLight" panose="020B0604020202020204" charset="-79"/>
              </a:rPr>
              <a:t>Haid</a:t>
            </a:r>
            <a:r>
              <a:rPr lang="en-US" sz="1400" dirty="0">
                <a:latin typeface="Assistant ExtraLight" panose="020B0604020202020204" charset="-79"/>
                <a:cs typeface="Assistant ExtraLight" panose="020B0604020202020204" charset="-79"/>
              </a:rPr>
              <a:t> </a:t>
            </a:r>
            <a:r>
              <a:rPr lang="en-US" sz="1400" dirty="0" err="1">
                <a:latin typeface="Assistant ExtraLight" panose="020B0604020202020204" charset="-79"/>
                <a:cs typeface="Assistant ExtraLight" panose="020B0604020202020204" charset="-79"/>
              </a:rPr>
              <a:t>dengan</a:t>
            </a:r>
            <a:r>
              <a:rPr lang="en-US" sz="1400" dirty="0">
                <a:latin typeface="Assistant ExtraLight" panose="020B0604020202020204" charset="-79"/>
                <a:cs typeface="Assistant ExtraLight" panose="020B0604020202020204" charset="-79"/>
              </a:rPr>
              <a:t> </a:t>
            </a:r>
            <a:r>
              <a:rPr lang="en-US" sz="1400" dirty="0" err="1">
                <a:latin typeface="Assistant ExtraLight" panose="020B0604020202020204" charset="-79"/>
                <a:cs typeface="Assistant ExtraLight" panose="020B0604020202020204" charset="-79"/>
              </a:rPr>
              <a:t>siklus</a:t>
            </a:r>
            <a:r>
              <a:rPr lang="en-US" sz="1400" dirty="0">
                <a:latin typeface="Assistant ExtraLight" panose="020B0604020202020204" charset="-79"/>
                <a:cs typeface="Assistant ExtraLight" panose="020B0604020202020204" charset="-79"/>
              </a:rPr>
              <a:t> </a:t>
            </a:r>
            <a:r>
              <a:rPr lang="en-US" sz="1400" dirty="0" err="1">
                <a:latin typeface="Assistant ExtraLight" panose="020B0604020202020204" charset="-79"/>
                <a:cs typeface="Assistant ExtraLight" panose="020B0604020202020204" charset="-79"/>
              </a:rPr>
              <a:t>lebih</a:t>
            </a:r>
            <a:r>
              <a:rPr lang="en-US" sz="1400" dirty="0">
                <a:latin typeface="Assistant ExtraLight" panose="020B0604020202020204" charset="-79"/>
                <a:cs typeface="Assistant ExtraLight" panose="020B0604020202020204" charset="-79"/>
              </a:rPr>
              <a:t> </a:t>
            </a:r>
            <a:r>
              <a:rPr lang="en-US" sz="1400" dirty="0" err="1">
                <a:latin typeface="Assistant ExtraLight" panose="020B0604020202020204" charset="-79"/>
                <a:cs typeface="Assistant ExtraLight" panose="020B0604020202020204" charset="-79"/>
              </a:rPr>
              <a:t>panjang</a:t>
            </a:r>
            <a:r>
              <a:rPr lang="en-US" sz="1400" dirty="0">
                <a:latin typeface="Assistant ExtraLight" panose="020B0604020202020204" charset="-79"/>
                <a:cs typeface="Assistant ExtraLight" panose="020B0604020202020204" charset="-79"/>
              </a:rPr>
              <a:t> </a:t>
            </a:r>
            <a:r>
              <a:rPr lang="en-US" sz="1400" dirty="0" err="1">
                <a:latin typeface="Assistant ExtraLight" panose="020B0604020202020204" charset="-79"/>
                <a:cs typeface="Assistant ExtraLight" panose="020B0604020202020204" charset="-79"/>
              </a:rPr>
              <a:t>dari</a:t>
            </a:r>
            <a:r>
              <a:rPr lang="en-US" sz="1400" dirty="0">
                <a:latin typeface="Assistant ExtraLight" panose="020B0604020202020204" charset="-79"/>
                <a:cs typeface="Assistant ExtraLight" panose="020B0604020202020204" charset="-79"/>
              </a:rPr>
              <a:t> normal (&gt;35 </a:t>
            </a:r>
            <a:r>
              <a:rPr lang="en-US" sz="1400" dirty="0" err="1">
                <a:latin typeface="Assistant ExtraLight" panose="020B0604020202020204" charset="-79"/>
                <a:cs typeface="Assistant ExtraLight" panose="020B0604020202020204" charset="-79"/>
              </a:rPr>
              <a:t>hari</a:t>
            </a:r>
            <a:r>
              <a:rPr lang="en-US" sz="1400" dirty="0">
                <a:latin typeface="Assistant ExtraLight" panose="020B0604020202020204" charset="-79"/>
                <a:cs typeface="Assistant ExtraLight" panose="020B0604020202020204" charset="-79"/>
              </a:rPr>
              <a:t>)</a:t>
            </a:r>
          </a:p>
          <a:p>
            <a:pPr marL="179388" lvl="0" indent="-179388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 err="1">
                <a:latin typeface="Assistant ExtraLight" panose="020B0604020202020204" charset="-79"/>
                <a:cs typeface="Assistant ExtraLight" panose="020B0604020202020204" charset="-79"/>
              </a:rPr>
              <a:t>Sering</a:t>
            </a:r>
            <a:r>
              <a:rPr lang="en-US" sz="1400" dirty="0">
                <a:latin typeface="Assistant ExtraLight" panose="020B0604020202020204" charset="-79"/>
                <a:cs typeface="Assistant ExtraLight" panose="020B0604020202020204" charset="-79"/>
              </a:rPr>
              <a:t> </a:t>
            </a:r>
            <a:r>
              <a:rPr lang="en-US" sz="1400" dirty="0" err="1">
                <a:latin typeface="Assistant ExtraLight" panose="020B0604020202020204" charset="-79"/>
                <a:cs typeface="Assistant ExtraLight" panose="020B0604020202020204" charset="-79"/>
              </a:rPr>
              <a:t>terjadi</a:t>
            </a:r>
            <a:r>
              <a:rPr lang="en-US" sz="1400" dirty="0">
                <a:latin typeface="Assistant ExtraLight" panose="020B0604020202020204" charset="-79"/>
                <a:cs typeface="Assistant ExtraLight" panose="020B0604020202020204" charset="-79"/>
              </a:rPr>
              <a:t> pada </a:t>
            </a:r>
            <a:r>
              <a:rPr lang="en-US" sz="1400" dirty="0" err="1">
                <a:latin typeface="Assistant ExtraLight" panose="020B0604020202020204" charset="-79"/>
                <a:cs typeface="Assistant ExtraLight" panose="020B0604020202020204" charset="-79"/>
              </a:rPr>
              <a:t>sindroma</a:t>
            </a:r>
            <a:r>
              <a:rPr lang="en-US" sz="1400" dirty="0">
                <a:latin typeface="Assistant ExtraLight" panose="020B0604020202020204" charset="-79"/>
                <a:cs typeface="Assistant ExtraLight" panose="020B0604020202020204" charset="-79"/>
              </a:rPr>
              <a:t> ovarium </a:t>
            </a:r>
            <a:r>
              <a:rPr lang="en-US" sz="1400" dirty="0" err="1">
                <a:latin typeface="Assistant ExtraLight" panose="020B0604020202020204" charset="-79"/>
                <a:cs typeface="Assistant ExtraLight" panose="020B0604020202020204" charset="-79"/>
              </a:rPr>
              <a:t>polikistik</a:t>
            </a:r>
            <a:r>
              <a:rPr lang="en-US" sz="1400" dirty="0">
                <a:latin typeface="Assistant ExtraLight" panose="020B0604020202020204" charset="-79"/>
                <a:cs typeface="Assistant ExtraLight" panose="020B0604020202020204" charset="-79"/>
              </a:rPr>
              <a:t> </a:t>
            </a:r>
            <a:r>
              <a:rPr lang="en-US" sz="1400" dirty="0" err="1">
                <a:latin typeface="Assistant ExtraLight" panose="020B0604020202020204" charset="-79"/>
                <a:cs typeface="Assistant ExtraLight" panose="020B0604020202020204" charset="-79"/>
              </a:rPr>
              <a:t>e.c</a:t>
            </a:r>
            <a:r>
              <a:rPr lang="en-US" sz="1400" dirty="0">
                <a:latin typeface="Assistant ExtraLight" panose="020B0604020202020204" charset="-79"/>
                <a:cs typeface="Assistant ExtraLight" panose="020B0604020202020204" charset="-79"/>
              </a:rPr>
              <a:t> ↑ </a:t>
            </a:r>
            <a:r>
              <a:rPr lang="en-US" sz="1400" dirty="0" err="1">
                <a:latin typeface="Assistant ExtraLight" panose="020B0604020202020204" charset="-79"/>
                <a:cs typeface="Assistant ExtraLight" panose="020B0604020202020204" charset="-79"/>
              </a:rPr>
              <a:t>hormon</a:t>
            </a:r>
            <a:r>
              <a:rPr lang="en-US" sz="1400" dirty="0">
                <a:latin typeface="Assistant ExtraLight" panose="020B0604020202020204" charset="-79"/>
                <a:cs typeface="Assistant ExtraLight" panose="020B0604020202020204" charset="-79"/>
              </a:rPr>
              <a:t> androgen </a:t>
            </a:r>
            <a:r>
              <a:rPr lang="en-US" sz="1400" dirty="0">
                <a:latin typeface="Assistant ExtraLight" panose="020B0604020202020204" charset="-79"/>
                <a:cs typeface="Assistant ExtraLight" panose="020B0604020202020204" charset="-79"/>
                <a:sym typeface="Wingdings" panose="05000000000000000000" pitchFamily="2" charset="2"/>
              </a:rPr>
              <a:t> </a:t>
            </a:r>
            <a:r>
              <a:rPr lang="en-US" sz="1400" dirty="0" err="1">
                <a:latin typeface="Assistant ExtraLight" panose="020B0604020202020204" charset="-79"/>
                <a:cs typeface="Assistant ExtraLight" panose="020B0604020202020204" charset="-79"/>
                <a:sym typeface="Wingdings" panose="05000000000000000000" pitchFamily="2" charset="2"/>
              </a:rPr>
              <a:t>gangguan</a:t>
            </a:r>
            <a:r>
              <a:rPr lang="en-US" sz="1400" dirty="0">
                <a:latin typeface="Assistant ExtraLight" panose="020B0604020202020204" charset="-79"/>
                <a:cs typeface="Assistant ExtraLight" panose="020B0604020202020204" charset="-79"/>
                <a:sym typeface="Wingdings" panose="05000000000000000000" pitchFamily="2" charset="2"/>
              </a:rPr>
              <a:t> </a:t>
            </a:r>
            <a:r>
              <a:rPr lang="en-US" sz="1400" dirty="0" err="1">
                <a:latin typeface="Assistant ExtraLight" panose="020B0604020202020204" charset="-79"/>
                <a:cs typeface="Assistant ExtraLight" panose="020B0604020202020204" charset="-79"/>
                <a:sym typeface="Wingdings" panose="05000000000000000000" pitchFamily="2" charset="2"/>
              </a:rPr>
              <a:t>ovulasi</a:t>
            </a:r>
            <a:endParaRPr lang="en-US" sz="1400" dirty="0">
              <a:latin typeface="Assistant ExtraLight" panose="020B0604020202020204" charset="-79"/>
              <a:cs typeface="Assistant ExtraLight" panose="020B0604020202020204" charset="-79"/>
              <a:sym typeface="Wingdings" panose="05000000000000000000" pitchFamily="2" charset="2"/>
            </a:endParaRPr>
          </a:p>
          <a:p>
            <a:pPr marL="179388" lvl="0" indent="-179388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D" dirty="0"/>
              <a:t>Pada </a:t>
            </a:r>
            <a:r>
              <a:rPr lang="en-ID" dirty="0" err="1"/>
              <a:t>remaja</a:t>
            </a:r>
            <a:r>
              <a:rPr lang="en-ID" dirty="0"/>
              <a:t> </a:t>
            </a:r>
            <a:r>
              <a:rPr lang="en-ID" dirty="0" err="1"/>
              <a:t>e.c</a:t>
            </a:r>
            <a:r>
              <a:rPr lang="en-ID" dirty="0"/>
              <a:t> </a:t>
            </a:r>
            <a:r>
              <a:rPr lang="en-ID" dirty="0" err="1"/>
              <a:t>imaturitas</a:t>
            </a:r>
            <a:r>
              <a:rPr lang="en-ID" dirty="0"/>
              <a:t> </a:t>
            </a:r>
            <a:r>
              <a:rPr lang="en-ID" dirty="0" err="1"/>
              <a:t>poros</a:t>
            </a:r>
            <a:r>
              <a:rPr lang="en-ID" dirty="0"/>
              <a:t> </a:t>
            </a:r>
            <a:r>
              <a:rPr lang="en-ID" dirty="0" err="1"/>
              <a:t>hipotalamus</a:t>
            </a:r>
            <a:r>
              <a:rPr lang="en-ID" dirty="0"/>
              <a:t> </a:t>
            </a:r>
            <a:r>
              <a:rPr lang="en-ID" dirty="0" err="1"/>
              <a:t>hipofisis</a:t>
            </a:r>
            <a:r>
              <a:rPr lang="en-ID" dirty="0"/>
              <a:t> ovarium endometrium</a:t>
            </a:r>
          </a:p>
          <a:p>
            <a:pPr marL="179388" lvl="0" indent="-179388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D" dirty="0" err="1"/>
              <a:t>Penyebab</a:t>
            </a:r>
            <a:r>
              <a:rPr lang="en-ID" dirty="0"/>
              <a:t> lain: </a:t>
            </a:r>
            <a:r>
              <a:rPr lang="en-ID" dirty="0" err="1"/>
              <a:t>stres</a:t>
            </a:r>
            <a:r>
              <a:rPr lang="en-ID" dirty="0"/>
              <a:t> </a:t>
            </a:r>
            <a:r>
              <a:rPr lang="en-ID" dirty="0" err="1"/>
              <a:t>fisik</a:t>
            </a:r>
            <a:r>
              <a:rPr lang="en-ID" dirty="0"/>
              <a:t> dan </a:t>
            </a:r>
            <a:r>
              <a:rPr lang="en-ID" dirty="0" err="1"/>
              <a:t>emosi</a:t>
            </a:r>
            <a:r>
              <a:rPr lang="en-ID" dirty="0"/>
              <a:t>, </a:t>
            </a:r>
            <a:r>
              <a:rPr lang="en-ID" dirty="0" err="1"/>
              <a:t>penyakit</a:t>
            </a:r>
            <a:r>
              <a:rPr lang="en-ID" dirty="0"/>
              <a:t> </a:t>
            </a:r>
            <a:r>
              <a:rPr lang="en-ID" dirty="0" err="1"/>
              <a:t>kronis</a:t>
            </a:r>
            <a:r>
              <a:rPr lang="en-ID" dirty="0"/>
              <a:t>, </a:t>
            </a:r>
            <a:r>
              <a:rPr lang="en-ID" dirty="0" err="1"/>
              <a:t>gangguan</a:t>
            </a:r>
            <a:r>
              <a:rPr lang="en-ID" dirty="0"/>
              <a:t> </a:t>
            </a:r>
            <a:r>
              <a:rPr lang="en-ID" dirty="0" err="1"/>
              <a:t>nutrisi</a:t>
            </a:r>
            <a:endParaRPr lang="en-ID" dirty="0"/>
          </a:p>
          <a:p>
            <a:pPr marL="179388" lvl="0" indent="-179388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D" dirty="0" err="1"/>
              <a:t>Memerlukan</a:t>
            </a:r>
            <a:r>
              <a:rPr lang="en-ID" dirty="0"/>
              <a:t> </a:t>
            </a:r>
            <a:r>
              <a:rPr lang="en-ID" dirty="0" err="1"/>
              <a:t>evaluasi</a:t>
            </a:r>
            <a:r>
              <a:rPr lang="en-ID" dirty="0"/>
              <a:t>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lanjut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mencari</a:t>
            </a:r>
            <a:r>
              <a:rPr lang="en-ID" dirty="0"/>
              <a:t> </a:t>
            </a:r>
            <a:r>
              <a:rPr lang="en-ID" dirty="0" err="1"/>
              <a:t>penyebab</a:t>
            </a:r>
            <a:r>
              <a:rPr lang="en-ID" dirty="0"/>
              <a:t>. </a:t>
            </a:r>
            <a:r>
              <a:rPr lang="en-ID" dirty="0" err="1"/>
              <a:t>Perhatian</a:t>
            </a:r>
            <a:r>
              <a:rPr lang="en-ID" dirty="0"/>
              <a:t> </a:t>
            </a:r>
            <a:r>
              <a:rPr lang="en-ID" dirty="0" err="1"/>
              <a:t>perlu</a:t>
            </a:r>
            <a:r>
              <a:rPr lang="en-ID" dirty="0"/>
              <a:t> </a:t>
            </a:r>
            <a:r>
              <a:rPr lang="en-ID" dirty="0" err="1"/>
              <a:t>diberikan</a:t>
            </a:r>
            <a:r>
              <a:rPr lang="en-ID" dirty="0"/>
              <a:t> </a:t>
            </a:r>
            <a:r>
              <a:rPr lang="en-ID" dirty="0" err="1"/>
              <a:t>bila</a:t>
            </a:r>
            <a:r>
              <a:rPr lang="en-ID" dirty="0"/>
              <a:t> </a:t>
            </a:r>
            <a:r>
              <a:rPr lang="en-ID" dirty="0" err="1"/>
              <a:t>disertai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obesitas</a:t>
            </a:r>
            <a:r>
              <a:rPr lang="en-ID" dirty="0"/>
              <a:t> dan </a:t>
            </a:r>
            <a:r>
              <a:rPr lang="en-ID" dirty="0" err="1"/>
              <a:t>infertilitas</a:t>
            </a:r>
            <a:r>
              <a:rPr lang="en-ID" dirty="0"/>
              <a:t> </a:t>
            </a:r>
            <a:r>
              <a:rPr lang="en-ID" dirty="0" err="1"/>
              <a:t>karena</a:t>
            </a:r>
            <a:r>
              <a:rPr lang="en-ID" dirty="0"/>
              <a:t> </a:t>
            </a:r>
            <a:r>
              <a:rPr lang="en-ID" dirty="0" err="1"/>
              <a:t>mungkin</a:t>
            </a:r>
            <a:r>
              <a:rPr lang="en-ID" dirty="0"/>
              <a:t> </a:t>
            </a:r>
            <a:r>
              <a:rPr lang="en-ID" dirty="0" err="1"/>
              <a:t>berhubungan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sindroma</a:t>
            </a:r>
            <a:r>
              <a:rPr lang="en-ID" dirty="0"/>
              <a:t> </a:t>
            </a:r>
            <a:r>
              <a:rPr lang="en-ID" dirty="0" err="1"/>
              <a:t>metabolik</a:t>
            </a:r>
            <a:endParaRPr lang="en-US" sz="1400" dirty="0">
              <a:latin typeface="Assistant ExtraLight" panose="020B0604020202020204" charset="-79"/>
              <a:cs typeface="Assistant ExtraLight" panose="020B0604020202020204" charset="-79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8FED3E-4935-432A-AD4F-A00E690867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7520" y="2833642"/>
            <a:ext cx="4488960" cy="2040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083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DD4557-A37A-4CA4-8EA7-889D5048E9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441" y="400753"/>
            <a:ext cx="7997119" cy="4341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974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43"/>
          <p:cNvSpPr txBox="1">
            <a:spLocks noGrp="1"/>
          </p:cNvSpPr>
          <p:nvPr>
            <p:ph type="title"/>
          </p:nvPr>
        </p:nvSpPr>
        <p:spPr>
          <a:xfrm>
            <a:off x="594657" y="355641"/>
            <a:ext cx="3155400" cy="12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EPIDEMIOLOGI</a:t>
            </a:r>
            <a:endParaRPr dirty="0"/>
          </a:p>
        </p:txBody>
      </p:sp>
      <p:grpSp>
        <p:nvGrpSpPr>
          <p:cNvPr id="590" name="Google Shape;590;p43"/>
          <p:cNvGrpSpPr/>
          <p:nvPr/>
        </p:nvGrpSpPr>
        <p:grpSpPr>
          <a:xfrm>
            <a:off x="3819441" y="1642848"/>
            <a:ext cx="4604559" cy="2621656"/>
            <a:chOff x="233350" y="949250"/>
            <a:chExt cx="7137300" cy="3802300"/>
          </a:xfrm>
        </p:grpSpPr>
        <p:sp>
          <p:nvSpPr>
            <p:cNvPr id="591" name="Google Shape;591;p43"/>
            <p:cNvSpPr/>
            <p:nvPr/>
          </p:nvSpPr>
          <p:spPr>
            <a:xfrm>
              <a:off x="4428450" y="2808675"/>
              <a:ext cx="1478900" cy="330100"/>
            </a:xfrm>
            <a:custGeom>
              <a:avLst/>
              <a:gdLst/>
              <a:ahLst/>
              <a:cxnLst/>
              <a:rect l="l" t="t" r="r" b="b"/>
              <a:pathLst>
                <a:path w="59156" h="13204" extrusionOk="0">
                  <a:moveTo>
                    <a:pt x="1" y="0"/>
                  </a:moveTo>
                  <a:lnTo>
                    <a:pt x="1" y="0"/>
                  </a:lnTo>
                  <a:close/>
                  <a:moveTo>
                    <a:pt x="59155" y="13203"/>
                  </a:move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43"/>
            <p:cNvSpPr/>
            <p:nvPr/>
          </p:nvSpPr>
          <p:spPr>
            <a:xfrm>
              <a:off x="2909400" y="1076125"/>
              <a:ext cx="4118650" cy="3109225"/>
            </a:xfrm>
            <a:custGeom>
              <a:avLst/>
              <a:gdLst/>
              <a:ahLst/>
              <a:cxnLst/>
              <a:rect l="l" t="t" r="r" b="b"/>
              <a:pathLst>
                <a:path w="164746" h="124369" extrusionOk="0">
                  <a:moveTo>
                    <a:pt x="49520" y="11070"/>
                  </a:moveTo>
                  <a:cubicBezTo>
                    <a:pt x="49737" y="11070"/>
                    <a:pt x="49861" y="11136"/>
                    <a:pt x="49875" y="11358"/>
                  </a:cubicBezTo>
                  <a:cubicBezTo>
                    <a:pt x="49875" y="11575"/>
                    <a:pt x="49818" y="11698"/>
                    <a:pt x="49684" y="11698"/>
                  </a:cubicBezTo>
                  <a:cubicBezTo>
                    <a:pt x="49636" y="11698"/>
                    <a:pt x="49580" y="11683"/>
                    <a:pt x="49512" y="11651"/>
                  </a:cubicBezTo>
                  <a:cubicBezTo>
                    <a:pt x="49305" y="11565"/>
                    <a:pt x="49115" y="11444"/>
                    <a:pt x="48925" y="11323"/>
                  </a:cubicBezTo>
                  <a:lnTo>
                    <a:pt x="49339" y="11081"/>
                  </a:lnTo>
                  <a:cubicBezTo>
                    <a:pt x="49405" y="11074"/>
                    <a:pt x="49465" y="11070"/>
                    <a:pt x="49520" y="11070"/>
                  </a:cubicBezTo>
                  <a:close/>
                  <a:moveTo>
                    <a:pt x="46983" y="11081"/>
                  </a:moveTo>
                  <a:cubicBezTo>
                    <a:pt x="47014" y="11081"/>
                    <a:pt x="47051" y="11087"/>
                    <a:pt x="47093" y="11098"/>
                  </a:cubicBezTo>
                  <a:cubicBezTo>
                    <a:pt x="47369" y="11185"/>
                    <a:pt x="47870" y="11168"/>
                    <a:pt x="47767" y="11686"/>
                  </a:cubicBezTo>
                  <a:cubicBezTo>
                    <a:pt x="47732" y="11893"/>
                    <a:pt x="47888" y="12274"/>
                    <a:pt x="47490" y="12343"/>
                  </a:cubicBezTo>
                  <a:cubicBezTo>
                    <a:pt x="47110" y="12222"/>
                    <a:pt x="46834" y="11893"/>
                    <a:pt x="46799" y="11496"/>
                  </a:cubicBezTo>
                  <a:cubicBezTo>
                    <a:pt x="46784" y="11302"/>
                    <a:pt x="46782" y="11081"/>
                    <a:pt x="46983" y="11081"/>
                  </a:cubicBezTo>
                  <a:close/>
                  <a:moveTo>
                    <a:pt x="38158" y="11530"/>
                  </a:moveTo>
                  <a:cubicBezTo>
                    <a:pt x="38279" y="11530"/>
                    <a:pt x="38417" y="11703"/>
                    <a:pt x="38642" y="11876"/>
                  </a:cubicBezTo>
                  <a:cubicBezTo>
                    <a:pt x="38366" y="12118"/>
                    <a:pt x="38089" y="12360"/>
                    <a:pt x="37778" y="12585"/>
                  </a:cubicBezTo>
                  <a:cubicBezTo>
                    <a:pt x="35549" y="13967"/>
                    <a:pt x="35514" y="15903"/>
                    <a:pt x="37692" y="17268"/>
                  </a:cubicBezTo>
                  <a:cubicBezTo>
                    <a:pt x="38003" y="17458"/>
                    <a:pt x="38227" y="17631"/>
                    <a:pt x="38158" y="18080"/>
                  </a:cubicBezTo>
                  <a:cubicBezTo>
                    <a:pt x="38106" y="18529"/>
                    <a:pt x="37951" y="18599"/>
                    <a:pt x="37553" y="18737"/>
                  </a:cubicBezTo>
                  <a:cubicBezTo>
                    <a:pt x="36568" y="19117"/>
                    <a:pt x="36309" y="19981"/>
                    <a:pt x="36378" y="20949"/>
                  </a:cubicBezTo>
                  <a:cubicBezTo>
                    <a:pt x="36427" y="21679"/>
                    <a:pt x="36279" y="22143"/>
                    <a:pt x="35819" y="22143"/>
                  </a:cubicBezTo>
                  <a:cubicBezTo>
                    <a:pt x="35625" y="22143"/>
                    <a:pt x="35377" y="22061"/>
                    <a:pt x="35065" y="21882"/>
                  </a:cubicBezTo>
                  <a:cubicBezTo>
                    <a:pt x="34913" y="21798"/>
                    <a:pt x="34745" y="21754"/>
                    <a:pt x="34578" y="21754"/>
                  </a:cubicBezTo>
                  <a:cubicBezTo>
                    <a:pt x="34403" y="21754"/>
                    <a:pt x="34230" y="21802"/>
                    <a:pt x="34080" y="21899"/>
                  </a:cubicBezTo>
                  <a:cubicBezTo>
                    <a:pt x="33134" y="22372"/>
                    <a:pt x="32094" y="22613"/>
                    <a:pt x="31041" y="22613"/>
                  </a:cubicBezTo>
                  <a:cubicBezTo>
                    <a:pt x="30747" y="22613"/>
                    <a:pt x="30451" y="22594"/>
                    <a:pt x="30157" y="22556"/>
                  </a:cubicBezTo>
                  <a:cubicBezTo>
                    <a:pt x="29915" y="22521"/>
                    <a:pt x="29759" y="22608"/>
                    <a:pt x="29829" y="22262"/>
                  </a:cubicBezTo>
                  <a:lnTo>
                    <a:pt x="29829" y="22262"/>
                  </a:lnTo>
                  <a:lnTo>
                    <a:pt x="29829" y="22279"/>
                  </a:lnTo>
                  <a:cubicBezTo>
                    <a:pt x="29898" y="21986"/>
                    <a:pt x="29984" y="21882"/>
                    <a:pt x="30364" y="21830"/>
                  </a:cubicBezTo>
                  <a:cubicBezTo>
                    <a:pt x="31505" y="21675"/>
                    <a:pt x="32836" y="21467"/>
                    <a:pt x="33354" y="20361"/>
                  </a:cubicBezTo>
                  <a:cubicBezTo>
                    <a:pt x="33821" y="19342"/>
                    <a:pt x="33872" y="18184"/>
                    <a:pt x="34927" y="17458"/>
                  </a:cubicBezTo>
                  <a:cubicBezTo>
                    <a:pt x="35238" y="17216"/>
                    <a:pt x="34978" y="16836"/>
                    <a:pt x="34667" y="16594"/>
                  </a:cubicBezTo>
                  <a:cubicBezTo>
                    <a:pt x="33216" y="15436"/>
                    <a:pt x="33907" y="14572"/>
                    <a:pt x="35099" y="13846"/>
                  </a:cubicBezTo>
                  <a:cubicBezTo>
                    <a:pt x="35860" y="13380"/>
                    <a:pt x="36724" y="13086"/>
                    <a:pt x="37018" y="12066"/>
                  </a:cubicBezTo>
                  <a:cubicBezTo>
                    <a:pt x="37156" y="11582"/>
                    <a:pt x="37709" y="11548"/>
                    <a:pt x="38158" y="11530"/>
                  </a:cubicBezTo>
                  <a:close/>
                  <a:moveTo>
                    <a:pt x="46802" y="32066"/>
                  </a:moveTo>
                  <a:cubicBezTo>
                    <a:pt x="47245" y="32066"/>
                    <a:pt x="47720" y="32469"/>
                    <a:pt x="47888" y="33080"/>
                  </a:cubicBezTo>
                  <a:cubicBezTo>
                    <a:pt x="48059" y="33754"/>
                    <a:pt x="48393" y="34225"/>
                    <a:pt x="48918" y="34225"/>
                  </a:cubicBezTo>
                  <a:cubicBezTo>
                    <a:pt x="49080" y="34225"/>
                    <a:pt x="49261" y="34181"/>
                    <a:pt x="49460" y="34083"/>
                  </a:cubicBezTo>
                  <a:cubicBezTo>
                    <a:pt x="50103" y="33764"/>
                    <a:pt x="50701" y="33627"/>
                    <a:pt x="51269" y="33627"/>
                  </a:cubicBezTo>
                  <a:cubicBezTo>
                    <a:pt x="52489" y="33627"/>
                    <a:pt x="53566" y="34260"/>
                    <a:pt x="54628" y="35085"/>
                  </a:cubicBezTo>
                  <a:cubicBezTo>
                    <a:pt x="54818" y="35223"/>
                    <a:pt x="55008" y="35396"/>
                    <a:pt x="55163" y="35586"/>
                  </a:cubicBezTo>
                  <a:cubicBezTo>
                    <a:pt x="55543" y="36053"/>
                    <a:pt x="56684" y="36070"/>
                    <a:pt x="56321" y="36917"/>
                  </a:cubicBezTo>
                  <a:lnTo>
                    <a:pt x="56321" y="36934"/>
                  </a:lnTo>
                  <a:cubicBezTo>
                    <a:pt x="56149" y="37350"/>
                    <a:pt x="55751" y="37415"/>
                    <a:pt x="55318" y="37415"/>
                  </a:cubicBezTo>
                  <a:cubicBezTo>
                    <a:pt x="55122" y="37415"/>
                    <a:pt x="54919" y="37401"/>
                    <a:pt x="54727" y="37401"/>
                  </a:cubicBezTo>
                  <a:cubicBezTo>
                    <a:pt x="54620" y="37401"/>
                    <a:pt x="54517" y="37405"/>
                    <a:pt x="54420" y="37418"/>
                  </a:cubicBezTo>
                  <a:cubicBezTo>
                    <a:pt x="54278" y="37432"/>
                    <a:pt x="54136" y="37440"/>
                    <a:pt x="53995" y="37440"/>
                  </a:cubicBezTo>
                  <a:cubicBezTo>
                    <a:pt x="53292" y="37440"/>
                    <a:pt x="52602" y="37262"/>
                    <a:pt x="51983" y="36917"/>
                  </a:cubicBezTo>
                  <a:cubicBezTo>
                    <a:pt x="51332" y="36539"/>
                    <a:pt x="50680" y="36418"/>
                    <a:pt x="50028" y="36418"/>
                  </a:cubicBezTo>
                  <a:cubicBezTo>
                    <a:pt x="48867" y="36418"/>
                    <a:pt x="47706" y="36802"/>
                    <a:pt x="46545" y="36802"/>
                  </a:cubicBezTo>
                  <a:cubicBezTo>
                    <a:pt x="46302" y="36802"/>
                    <a:pt x="46058" y="36785"/>
                    <a:pt x="45814" y="36744"/>
                  </a:cubicBezTo>
                  <a:cubicBezTo>
                    <a:pt x="44881" y="36588"/>
                    <a:pt x="44552" y="36105"/>
                    <a:pt x="44673" y="35241"/>
                  </a:cubicBezTo>
                  <a:cubicBezTo>
                    <a:pt x="44846" y="34083"/>
                    <a:pt x="45537" y="33115"/>
                    <a:pt x="46263" y="32320"/>
                  </a:cubicBezTo>
                  <a:cubicBezTo>
                    <a:pt x="46417" y="32145"/>
                    <a:pt x="46607" y="32066"/>
                    <a:pt x="46802" y="32066"/>
                  </a:cubicBezTo>
                  <a:close/>
                  <a:moveTo>
                    <a:pt x="64554" y="31370"/>
                  </a:moveTo>
                  <a:cubicBezTo>
                    <a:pt x="64860" y="31370"/>
                    <a:pt x="65185" y="31437"/>
                    <a:pt x="65532" y="31594"/>
                  </a:cubicBezTo>
                  <a:cubicBezTo>
                    <a:pt x="65878" y="31767"/>
                    <a:pt x="65930" y="32251"/>
                    <a:pt x="65636" y="32493"/>
                  </a:cubicBezTo>
                  <a:cubicBezTo>
                    <a:pt x="64063" y="34065"/>
                    <a:pt x="64184" y="35085"/>
                    <a:pt x="65895" y="36588"/>
                  </a:cubicBezTo>
                  <a:cubicBezTo>
                    <a:pt x="67243" y="37815"/>
                    <a:pt x="67762" y="39544"/>
                    <a:pt x="68211" y="41237"/>
                  </a:cubicBezTo>
                  <a:cubicBezTo>
                    <a:pt x="68364" y="41802"/>
                    <a:pt x="68057" y="41990"/>
                    <a:pt x="67435" y="41990"/>
                  </a:cubicBezTo>
                  <a:cubicBezTo>
                    <a:pt x="67353" y="41990"/>
                    <a:pt x="67266" y="41986"/>
                    <a:pt x="67174" y="41980"/>
                  </a:cubicBezTo>
                  <a:cubicBezTo>
                    <a:pt x="66517" y="41064"/>
                    <a:pt x="64271" y="41825"/>
                    <a:pt x="64547" y="39146"/>
                  </a:cubicBezTo>
                  <a:lnTo>
                    <a:pt x="64547" y="39146"/>
                  </a:lnTo>
                  <a:lnTo>
                    <a:pt x="64547" y="39181"/>
                  </a:lnTo>
                  <a:cubicBezTo>
                    <a:pt x="64685" y="37885"/>
                    <a:pt x="63113" y="36295"/>
                    <a:pt x="62076" y="35050"/>
                  </a:cubicBezTo>
                  <a:cubicBezTo>
                    <a:pt x="61281" y="34100"/>
                    <a:pt x="61385" y="33288"/>
                    <a:pt x="62076" y="32683"/>
                  </a:cubicBezTo>
                  <a:cubicBezTo>
                    <a:pt x="62786" y="32052"/>
                    <a:pt x="63577" y="31370"/>
                    <a:pt x="64554" y="31370"/>
                  </a:cubicBezTo>
                  <a:close/>
                  <a:moveTo>
                    <a:pt x="30705" y="33465"/>
                  </a:moveTo>
                  <a:cubicBezTo>
                    <a:pt x="30874" y="33465"/>
                    <a:pt x="31043" y="33637"/>
                    <a:pt x="31090" y="33720"/>
                  </a:cubicBezTo>
                  <a:cubicBezTo>
                    <a:pt x="31920" y="35120"/>
                    <a:pt x="33579" y="35258"/>
                    <a:pt x="34719" y="36226"/>
                  </a:cubicBezTo>
                  <a:cubicBezTo>
                    <a:pt x="36205" y="37487"/>
                    <a:pt x="36275" y="39354"/>
                    <a:pt x="37191" y="40822"/>
                  </a:cubicBezTo>
                  <a:cubicBezTo>
                    <a:pt x="37484" y="41289"/>
                    <a:pt x="37571" y="41980"/>
                    <a:pt x="37968" y="42274"/>
                  </a:cubicBezTo>
                  <a:cubicBezTo>
                    <a:pt x="38403" y="42594"/>
                    <a:pt x="39075" y="43217"/>
                    <a:pt x="39556" y="43217"/>
                  </a:cubicBezTo>
                  <a:cubicBezTo>
                    <a:pt x="39725" y="43217"/>
                    <a:pt x="39870" y="43141"/>
                    <a:pt x="39973" y="42948"/>
                  </a:cubicBezTo>
                  <a:cubicBezTo>
                    <a:pt x="40336" y="42274"/>
                    <a:pt x="41234" y="41289"/>
                    <a:pt x="40543" y="40183"/>
                  </a:cubicBezTo>
                  <a:cubicBezTo>
                    <a:pt x="40301" y="39803"/>
                    <a:pt x="39610" y="39215"/>
                    <a:pt x="40284" y="38904"/>
                  </a:cubicBezTo>
                  <a:cubicBezTo>
                    <a:pt x="40592" y="38765"/>
                    <a:pt x="41024" y="38302"/>
                    <a:pt x="41439" y="38302"/>
                  </a:cubicBezTo>
                  <a:cubicBezTo>
                    <a:pt x="41746" y="38302"/>
                    <a:pt x="42043" y="38557"/>
                    <a:pt x="42271" y="39388"/>
                  </a:cubicBezTo>
                  <a:cubicBezTo>
                    <a:pt x="42782" y="41200"/>
                    <a:pt x="43748" y="43327"/>
                    <a:pt x="46038" y="43327"/>
                  </a:cubicBezTo>
                  <a:cubicBezTo>
                    <a:pt x="46150" y="43327"/>
                    <a:pt x="46266" y="43321"/>
                    <a:pt x="46384" y="43311"/>
                  </a:cubicBezTo>
                  <a:cubicBezTo>
                    <a:pt x="46463" y="43304"/>
                    <a:pt x="46542" y="43300"/>
                    <a:pt x="46620" y="43300"/>
                  </a:cubicBezTo>
                  <a:cubicBezTo>
                    <a:pt x="47585" y="43300"/>
                    <a:pt x="48526" y="43802"/>
                    <a:pt x="49487" y="43802"/>
                  </a:cubicBezTo>
                  <a:cubicBezTo>
                    <a:pt x="49955" y="43802"/>
                    <a:pt x="50429" y="43683"/>
                    <a:pt x="50912" y="43328"/>
                  </a:cubicBezTo>
                  <a:cubicBezTo>
                    <a:pt x="51106" y="43191"/>
                    <a:pt x="51242" y="43135"/>
                    <a:pt x="51336" y="43135"/>
                  </a:cubicBezTo>
                  <a:cubicBezTo>
                    <a:pt x="51643" y="43135"/>
                    <a:pt x="51508" y="43736"/>
                    <a:pt x="51534" y="44054"/>
                  </a:cubicBezTo>
                  <a:cubicBezTo>
                    <a:pt x="51845" y="45488"/>
                    <a:pt x="50843" y="46629"/>
                    <a:pt x="50618" y="47942"/>
                  </a:cubicBezTo>
                  <a:cubicBezTo>
                    <a:pt x="50585" y="48144"/>
                    <a:pt x="50240" y="48444"/>
                    <a:pt x="50046" y="48444"/>
                  </a:cubicBezTo>
                  <a:cubicBezTo>
                    <a:pt x="50041" y="48444"/>
                    <a:pt x="50036" y="48444"/>
                    <a:pt x="50031" y="48444"/>
                  </a:cubicBezTo>
                  <a:cubicBezTo>
                    <a:pt x="49523" y="48389"/>
                    <a:pt x="49010" y="48372"/>
                    <a:pt x="48494" y="48372"/>
                  </a:cubicBezTo>
                  <a:cubicBezTo>
                    <a:pt x="47534" y="48372"/>
                    <a:pt x="46564" y="48433"/>
                    <a:pt x="45600" y="48433"/>
                  </a:cubicBezTo>
                  <a:cubicBezTo>
                    <a:pt x="43779" y="48433"/>
                    <a:pt x="41984" y="48215"/>
                    <a:pt x="40336" y="46957"/>
                  </a:cubicBezTo>
                  <a:cubicBezTo>
                    <a:pt x="40033" y="46726"/>
                    <a:pt x="39675" y="46623"/>
                    <a:pt x="39308" y="46623"/>
                  </a:cubicBezTo>
                  <a:cubicBezTo>
                    <a:pt x="38250" y="46623"/>
                    <a:pt x="37116" y="47478"/>
                    <a:pt x="37000" y="48582"/>
                  </a:cubicBezTo>
                  <a:cubicBezTo>
                    <a:pt x="36972" y="48947"/>
                    <a:pt x="36796" y="49426"/>
                    <a:pt x="36527" y="49426"/>
                  </a:cubicBezTo>
                  <a:cubicBezTo>
                    <a:pt x="36465" y="49426"/>
                    <a:pt x="36398" y="49400"/>
                    <a:pt x="36326" y="49342"/>
                  </a:cubicBezTo>
                  <a:cubicBezTo>
                    <a:pt x="35376" y="48582"/>
                    <a:pt x="34045" y="48772"/>
                    <a:pt x="33147" y="47752"/>
                  </a:cubicBezTo>
                  <a:cubicBezTo>
                    <a:pt x="32334" y="46819"/>
                    <a:pt x="30900" y="46785"/>
                    <a:pt x="29673" y="46525"/>
                  </a:cubicBezTo>
                  <a:cubicBezTo>
                    <a:pt x="28913" y="46370"/>
                    <a:pt x="27807" y="46422"/>
                    <a:pt x="28567" y="44953"/>
                  </a:cubicBezTo>
                  <a:cubicBezTo>
                    <a:pt x="28982" y="44158"/>
                    <a:pt x="29034" y="43000"/>
                    <a:pt x="28515" y="42257"/>
                  </a:cubicBezTo>
                  <a:cubicBezTo>
                    <a:pt x="28230" y="41853"/>
                    <a:pt x="27848" y="41722"/>
                    <a:pt x="27412" y="41722"/>
                  </a:cubicBezTo>
                  <a:cubicBezTo>
                    <a:pt x="27028" y="41722"/>
                    <a:pt x="26602" y="41823"/>
                    <a:pt x="26165" y="41928"/>
                  </a:cubicBezTo>
                  <a:cubicBezTo>
                    <a:pt x="25497" y="42091"/>
                    <a:pt x="24818" y="42128"/>
                    <a:pt x="24133" y="42128"/>
                  </a:cubicBezTo>
                  <a:cubicBezTo>
                    <a:pt x="23569" y="42128"/>
                    <a:pt x="23001" y="42103"/>
                    <a:pt x="22432" y="42103"/>
                  </a:cubicBezTo>
                  <a:cubicBezTo>
                    <a:pt x="21707" y="42103"/>
                    <a:pt x="20980" y="42143"/>
                    <a:pt x="20255" y="42326"/>
                  </a:cubicBezTo>
                  <a:cubicBezTo>
                    <a:pt x="19287" y="42585"/>
                    <a:pt x="18319" y="42862"/>
                    <a:pt x="17559" y="43380"/>
                  </a:cubicBezTo>
                  <a:cubicBezTo>
                    <a:pt x="17082" y="43705"/>
                    <a:pt x="16613" y="43798"/>
                    <a:pt x="16149" y="43798"/>
                  </a:cubicBezTo>
                  <a:cubicBezTo>
                    <a:pt x="15538" y="43798"/>
                    <a:pt x="14935" y="43638"/>
                    <a:pt x="14326" y="43638"/>
                  </a:cubicBezTo>
                  <a:cubicBezTo>
                    <a:pt x="14292" y="43638"/>
                    <a:pt x="14258" y="43638"/>
                    <a:pt x="14223" y="43639"/>
                  </a:cubicBezTo>
                  <a:cubicBezTo>
                    <a:pt x="14120" y="43622"/>
                    <a:pt x="14016" y="43570"/>
                    <a:pt x="13930" y="43466"/>
                  </a:cubicBezTo>
                  <a:cubicBezTo>
                    <a:pt x="14043" y="43169"/>
                    <a:pt x="14308" y="43115"/>
                    <a:pt x="14562" y="43115"/>
                  </a:cubicBezTo>
                  <a:cubicBezTo>
                    <a:pt x="14617" y="43115"/>
                    <a:pt x="14672" y="43118"/>
                    <a:pt x="14725" y="43121"/>
                  </a:cubicBezTo>
                  <a:cubicBezTo>
                    <a:pt x="14838" y="43129"/>
                    <a:pt x="14949" y="43134"/>
                    <a:pt x="15058" y="43134"/>
                  </a:cubicBezTo>
                  <a:cubicBezTo>
                    <a:pt x="16723" y="43134"/>
                    <a:pt x="17967" y="42165"/>
                    <a:pt x="18388" y="40771"/>
                  </a:cubicBezTo>
                  <a:cubicBezTo>
                    <a:pt x="18976" y="38921"/>
                    <a:pt x="20808" y="38282"/>
                    <a:pt x="21482" y="37090"/>
                  </a:cubicBezTo>
                  <a:cubicBezTo>
                    <a:pt x="22174" y="35865"/>
                    <a:pt x="22770" y="35535"/>
                    <a:pt x="23579" y="35535"/>
                  </a:cubicBezTo>
                  <a:cubicBezTo>
                    <a:pt x="23899" y="35535"/>
                    <a:pt x="24254" y="35587"/>
                    <a:pt x="24661" y="35655"/>
                  </a:cubicBezTo>
                  <a:cubicBezTo>
                    <a:pt x="24682" y="35658"/>
                    <a:pt x="24703" y="35660"/>
                    <a:pt x="24725" y="35660"/>
                  </a:cubicBezTo>
                  <a:cubicBezTo>
                    <a:pt x="25065" y="35660"/>
                    <a:pt x="25513" y="35293"/>
                    <a:pt x="25854" y="35033"/>
                  </a:cubicBezTo>
                  <a:cubicBezTo>
                    <a:pt x="26267" y="34730"/>
                    <a:pt x="26584" y="34570"/>
                    <a:pt x="26849" y="34570"/>
                  </a:cubicBezTo>
                  <a:cubicBezTo>
                    <a:pt x="27249" y="34570"/>
                    <a:pt x="27529" y="34935"/>
                    <a:pt x="27841" y="35724"/>
                  </a:cubicBezTo>
                  <a:cubicBezTo>
                    <a:pt x="28325" y="36969"/>
                    <a:pt x="29742" y="37574"/>
                    <a:pt x="30952" y="38161"/>
                  </a:cubicBezTo>
                  <a:cubicBezTo>
                    <a:pt x="31712" y="38524"/>
                    <a:pt x="32732" y="38852"/>
                    <a:pt x="32680" y="39716"/>
                  </a:cubicBezTo>
                  <a:cubicBezTo>
                    <a:pt x="32594" y="40753"/>
                    <a:pt x="31488" y="40546"/>
                    <a:pt x="30710" y="40615"/>
                  </a:cubicBezTo>
                  <a:cubicBezTo>
                    <a:pt x="30312" y="40650"/>
                    <a:pt x="29794" y="40598"/>
                    <a:pt x="29673" y="41134"/>
                  </a:cubicBezTo>
                  <a:cubicBezTo>
                    <a:pt x="29552" y="41669"/>
                    <a:pt x="30036" y="41825"/>
                    <a:pt x="30382" y="42032"/>
                  </a:cubicBezTo>
                  <a:cubicBezTo>
                    <a:pt x="30898" y="42336"/>
                    <a:pt x="31474" y="42934"/>
                    <a:pt x="32011" y="42934"/>
                  </a:cubicBezTo>
                  <a:cubicBezTo>
                    <a:pt x="32175" y="42934"/>
                    <a:pt x="32336" y="42878"/>
                    <a:pt x="32490" y="42741"/>
                  </a:cubicBezTo>
                  <a:cubicBezTo>
                    <a:pt x="33354" y="41963"/>
                    <a:pt x="33890" y="40788"/>
                    <a:pt x="34512" y="39751"/>
                  </a:cubicBezTo>
                  <a:cubicBezTo>
                    <a:pt x="34586" y="39617"/>
                    <a:pt x="34289" y="39329"/>
                    <a:pt x="34602" y="39329"/>
                  </a:cubicBezTo>
                  <a:cubicBezTo>
                    <a:pt x="34653" y="39329"/>
                    <a:pt x="34719" y="39337"/>
                    <a:pt x="34806" y="39354"/>
                  </a:cubicBezTo>
                  <a:cubicBezTo>
                    <a:pt x="34890" y="39373"/>
                    <a:pt x="34965" y="39381"/>
                    <a:pt x="35031" y="39381"/>
                  </a:cubicBezTo>
                  <a:cubicBezTo>
                    <a:pt x="35567" y="39381"/>
                    <a:pt x="35557" y="38814"/>
                    <a:pt x="35341" y="38507"/>
                  </a:cubicBezTo>
                  <a:cubicBezTo>
                    <a:pt x="34806" y="37781"/>
                    <a:pt x="34546" y="36658"/>
                    <a:pt x="33561" y="36468"/>
                  </a:cubicBezTo>
                  <a:cubicBezTo>
                    <a:pt x="32248" y="36208"/>
                    <a:pt x="31591" y="35206"/>
                    <a:pt x="30727" y="34411"/>
                  </a:cubicBezTo>
                  <a:cubicBezTo>
                    <a:pt x="30468" y="34169"/>
                    <a:pt x="30278" y="33910"/>
                    <a:pt x="30485" y="33599"/>
                  </a:cubicBezTo>
                  <a:cubicBezTo>
                    <a:pt x="30551" y="33501"/>
                    <a:pt x="30628" y="33465"/>
                    <a:pt x="30705" y="33465"/>
                  </a:cubicBezTo>
                  <a:close/>
                  <a:moveTo>
                    <a:pt x="65829" y="50622"/>
                  </a:moveTo>
                  <a:cubicBezTo>
                    <a:pt x="66138" y="50622"/>
                    <a:pt x="66376" y="50877"/>
                    <a:pt x="66569" y="51209"/>
                  </a:cubicBezTo>
                  <a:cubicBezTo>
                    <a:pt x="67601" y="52923"/>
                    <a:pt x="68767" y="54401"/>
                    <a:pt x="70703" y="54401"/>
                  </a:cubicBezTo>
                  <a:cubicBezTo>
                    <a:pt x="71167" y="54401"/>
                    <a:pt x="71676" y="54316"/>
                    <a:pt x="72237" y="54129"/>
                  </a:cubicBezTo>
                  <a:cubicBezTo>
                    <a:pt x="72263" y="54119"/>
                    <a:pt x="72291" y="54114"/>
                    <a:pt x="72320" y="54114"/>
                  </a:cubicBezTo>
                  <a:cubicBezTo>
                    <a:pt x="72487" y="54114"/>
                    <a:pt x="72701" y="54260"/>
                    <a:pt x="72877" y="54319"/>
                  </a:cubicBezTo>
                  <a:cubicBezTo>
                    <a:pt x="72687" y="54406"/>
                    <a:pt x="72514" y="54527"/>
                    <a:pt x="72358" y="54665"/>
                  </a:cubicBezTo>
                  <a:lnTo>
                    <a:pt x="72358" y="54682"/>
                  </a:lnTo>
                  <a:cubicBezTo>
                    <a:pt x="71675" y="55659"/>
                    <a:pt x="71022" y="56681"/>
                    <a:pt x="69648" y="56681"/>
                  </a:cubicBezTo>
                  <a:cubicBezTo>
                    <a:pt x="69564" y="56681"/>
                    <a:pt x="69476" y="56678"/>
                    <a:pt x="69386" y="56669"/>
                  </a:cubicBezTo>
                  <a:cubicBezTo>
                    <a:pt x="69196" y="56600"/>
                    <a:pt x="68850" y="56549"/>
                    <a:pt x="68850" y="56445"/>
                  </a:cubicBezTo>
                  <a:cubicBezTo>
                    <a:pt x="68660" y="54216"/>
                    <a:pt x="66258" y="53559"/>
                    <a:pt x="65532" y="51727"/>
                  </a:cubicBezTo>
                  <a:cubicBezTo>
                    <a:pt x="65394" y="51381"/>
                    <a:pt x="64945" y="50932"/>
                    <a:pt x="65584" y="50673"/>
                  </a:cubicBezTo>
                  <a:cubicBezTo>
                    <a:pt x="65670" y="50638"/>
                    <a:pt x="65752" y="50622"/>
                    <a:pt x="65829" y="50622"/>
                  </a:cubicBezTo>
                  <a:close/>
                  <a:moveTo>
                    <a:pt x="50497" y="52695"/>
                  </a:moveTo>
                  <a:lnTo>
                    <a:pt x="50497" y="52695"/>
                  </a:lnTo>
                  <a:cubicBezTo>
                    <a:pt x="51016" y="52885"/>
                    <a:pt x="51863" y="52937"/>
                    <a:pt x="52001" y="53265"/>
                  </a:cubicBezTo>
                  <a:cubicBezTo>
                    <a:pt x="53055" y="55840"/>
                    <a:pt x="55734" y="57464"/>
                    <a:pt x="56114" y="60420"/>
                  </a:cubicBezTo>
                  <a:cubicBezTo>
                    <a:pt x="56252" y="61439"/>
                    <a:pt x="57323" y="61802"/>
                    <a:pt x="57859" y="62580"/>
                  </a:cubicBezTo>
                  <a:cubicBezTo>
                    <a:pt x="59294" y="64654"/>
                    <a:pt x="60106" y="66952"/>
                    <a:pt x="60763" y="69337"/>
                  </a:cubicBezTo>
                  <a:cubicBezTo>
                    <a:pt x="58533" y="67643"/>
                    <a:pt x="56615" y="65656"/>
                    <a:pt x="55336" y="63133"/>
                  </a:cubicBezTo>
                  <a:cubicBezTo>
                    <a:pt x="55198" y="62874"/>
                    <a:pt x="55008" y="62614"/>
                    <a:pt x="55008" y="62355"/>
                  </a:cubicBezTo>
                  <a:cubicBezTo>
                    <a:pt x="54990" y="58916"/>
                    <a:pt x="52139" y="56739"/>
                    <a:pt x="51189" y="53697"/>
                  </a:cubicBezTo>
                  <a:cubicBezTo>
                    <a:pt x="51085" y="53334"/>
                    <a:pt x="50739" y="53040"/>
                    <a:pt x="50497" y="52695"/>
                  </a:cubicBezTo>
                  <a:close/>
                  <a:moveTo>
                    <a:pt x="87976" y="1"/>
                  </a:moveTo>
                  <a:cubicBezTo>
                    <a:pt x="87018" y="1"/>
                    <a:pt x="85745" y="1010"/>
                    <a:pt x="84455" y="1127"/>
                  </a:cubicBezTo>
                  <a:cubicBezTo>
                    <a:pt x="83776" y="1176"/>
                    <a:pt x="83111" y="1512"/>
                    <a:pt x="82448" y="1512"/>
                  </a:cubicBezTo>
                  <a:cubicBezTo>
                    <a:pt x="82403" y="1512"/>
                    <a:pt x="82358" y="1511"/>
                    <a:pt x="82313" y="1507"/>
                  </a:cubicBezTo>
                  <a:cubicBezTo>
                    <a:pt x="82281" y="1506"/>
                    <a:pt x="82250" y="1506"/>
                    <a:pt x="82218" y="1506"/>
                  </a:cubicBezTo>
                  <a:cubicBezTo>
                    <a:pt x="80376" y="1506"/>
                    <a:pt x="79245" y="3375"/>
                    <a:pt x="77443" y="3375"/>
                  </a:cubicBezTo>
                  <a:cubicBezTo>
                    <a:pt x="77340" y="3375"/>
                    <a:pt x="77235" y="3369"/>
                    <a:pt x="77128" y="3356"/>
                  </a:cubicBezTo>
                  <a:cubicBezTo>
                    <a:pt x="77026" y="3344"/>
                    <a:pt x="76928" y="3335"/>
                    <a:pt x="76837" y="3335"/>
                  </a:cubicBezTo>
                  <a:cubicBezTo>
                    <a:pt x="76434" y="3335"/>
                    <a:pt x="76136" y="3491"/>
                    <a:pt x="75953" y="4082"/>
                  </a:cubicBezTo>
                  <a:cubicBezTo>
                    <a:pt x="75843" y="4459"/>
                    <a:pt x="75132" y="4980"/>
                    <a:pt x="74758" y="4980"/>
                  </a:cubicBezTo>
                  <a:cubicBezTo>
                    <a:pt x="74720" y="4980"/>
                    <a:pt x="74687" y="4974"/>
                    <a:pt x="74657" y="4964"/>
                  </a:cubicBezTo>
                  <a:cubicBezTo>
                    <a:pt x="73910" y="4715"/>
                    <a:pt x="73366" y="4590"/>
                    <a:pt x="73013" y="4590"/>
                  </a:cubicBezTo>
                  <a:cubicBezTo>
                    <a:pt x="72190" y="4590"/>
                    <a:pt x="72409" y="5268"/>
                    <a:pt x="73534" y="6623"/>
                  </a:cubicBezTo>
                  <a:cubicBezTo>
                    <a:pt x="73585" y="6692"/>
                    <a:pt x="73499" y="6882"/>
                    <a:pt x="73482" y="7003"/>
                  </a:cubicBezTo>
                  <a:cubicBezTo>
                    <a:pt x="73413" y="6968"/>
                    <a:pt x="73292" y="6951"/>
                    <a:pt x="73240" y="6882"/>
                  </a:cubicBezTo>
                  <a:cubicBezTo>
                    <a:pt x="72877" y="6381"/>
                    <a:pt x="72324" y="5914"/>
                    <a:pt x="72220" y="5344"/>
                  </a:cubicBezTo>
                  <a:cubicBezTo>
                    <a:pt x="72065" y="4531"/>
                    <a:pt x="71961" y="3840"/>
                    <a:pt x="71010" y="3650"/>
                  </a:cubicBezTo>
                  <a:cubicBezTo>
                    <a:pt x="70839" y="3615"/>
                    <a:pt x="70680" y="3599"/>
                    <a:pt x="70533" y="3599"/>
                  </a:cubicBezTo>
                  <a:cubicBezTo>
                    <a:pt x="69359" y="3599"/>
                    <a:pt x="68898" y="4626"/>
                    <a:pt x="68315" y="5517"/>
                  </a:cubicBezTo>
                  <a:cubicBezTo>
                    <a:pt x="67865" y="6208"/>
                    <a:pt x="68349" y="6536"/>
                    <a:pt x="68729" y="6934"/>
                  </a:cubicBezTo>
                  <a:cubicBezTo>
                    <a:pt x="68798" y="7003"/>
                    <a:pt x="68850" y="7089"/>
                    <a:pt x="68902" y="7176"/>
                  </a:cubicBezTo>
                  <a:cubicBezTo>
                    <a:pt x="68817" y="7188"/>
                    <a:pt x="68731" y="7200"/>
                    <a:pt x="68645" y="7200"/>
                  </a:cubicBezTo>
                  <a:cubicBezTo>
                    <a:pt x="68610" y="7200"/>
                    <a:pt x="68575" y="7198"/>
                    <a:pt x="68539" y="7193"/>
                  </a:cubicBezTo>
                  <a:cubicBezTo>
                    <a:pt x="67376" y="7024"/>
                    <a:pt x="66212" y="6691"/>
                    <a:pt x="65033" y="6691"/>
                  </a:cubicBezTo>
                  <a:cubicBezTo>
                    <a:pt x="65003" y="6691"/>
                    <a:pt x="64974" y="6691"/>
                    <a:pt x="64945" y="6692"/>
                  </a:cubicBezTo>
                  <a:cubicBezTo>
                    <a:pt x="64584" y="6692"/>
                    <a:pt x="63909" y="6196"/>
                    <a:pt x="63437" y="6196"/>
                  </a:cubicBezTo>
                  <a:cubicBezTo>
                    <a:pt x="63072" y="6196"/>
                    <a:pt x="62827" y="6492"/>
                    <a:pt x="62940" y="7538"/>
                  </a:cubicBezTo>
                  <a:cubicBezTo>
                    <a:pt x="62940" y="7608"/>
                    <a:pt x="62525" y="7711"/>
                    <a:pt x="62283" y="7798"/>
                  </a:cubicBezTo>
                  <a:cubicBezTo>
                    <a:pt x="61879" y="7955"/>
                    <a:pt x="61464" y="8005"/>
                    <a:pt x="61043" y="8005"/>
                  </a:cubicBezTo>
                  <a:cubicBezTo>
                    <a:pt x="60325" y="8005"/>
                    <a:pt x="59591" y="7860"/>
                    <a:pt x="58870" y="7860"/>
                  </a:cubicBezTo>
                  <a:cubicBezTo>
                    <a:pt x="58295" y="7860"/>
                    <a:pt x="57729" y="7952"/>
                    <a:pt x="57185" y="8282"/>
                  </a:cubicBezTo>
                  <a:cubicBezTo>
                    <a:pt x="56736" y="8610"/>
                    <a:pt x="56304" y="8938"/>
                    <a:pt x="55837" y="9267"/>
                  </a:cubicBezTo>
                  <a:cubicBezTo>
                    <a:pt x="55671" y="9381"/>
                    <a:pt x="55417" y="9527"/>
                    <a:pt x="55226" y="9527"/>
                  </a:cubicBezTo>
                  <a:cubicBezTo>
                    <a:pt x="55100" y="9527"/>
                    <a:pt x="55001" y="9463"/>
                    <a:pt x="54973" y="9284"/>
                  </a:cubicBezTo>
                  <a:cubicBezTo>
                    <a:pt x="54819" y="8258"/>
                    <a:pt x="54209" y="8003"/>
                    <a:pt x="53545" y="8003"/>
                  </a:cubicBezTo>
                  <a:cubicBezTo>
                    <a:pt x="53313" y="8003"/>
                    <a:pt x="53075" y="8034"/>
                    <a:pt x="52848" y="8074"/>
                  </a:cubicBezTo>
                  <a:cubicBezTo>
                    <a:pt x="51897" y="8264"/>
                    <a:pt x="52416" y="9232"/>
                    <a:pt x="52295" y="9854"/>
                  </a:cubicBezTo>
                  <a:cubicBezTo>
                    <a:pt x="52156" y="10615"/>
                    <a:pt x="51344" y="10096"/>
                    <a:pt x="50998" y="10545"/>
                  </a:cubicBezTo>
                  <a:cubicBezTo>
                    <a:pt x="50949" y="10609"/>
                    <a:pt x="50910" y="10635"/>
                    <a:pt x="50880" y="10635"/>
                  </a:cubicBezTo>
                  <a:cubicBezTo>
                    <a:pt x="50805" y="10635"/>
                    <a:pt x="50789" y="10469"/>
                    <a:pt x="50826" y="10321"/>
                  </a:cubicBezTo>
                  <a:cubicBezTo>
                    <a:pt x="51033" y="8990"/>
                    <a:pt x="50221" y="8541"/>
                    <a:pt x="49115" y="8161"/>
                  </a:cubicBezTo>
                  <a:cubicBezTo>
                    <a:pt x="46903" y="7400"/>
                    <a:pt x="44535" y="7176"/>
                    <a:pt x="42392" y="6070"/>
                  </a:cubicBezTo>
                  <a:cubicBezTo>
                    <a:pt x="41667" y="5697"/>
                    <a:pt x="40852" y="5536"/>
                    <a:pt x="40032" y="5536"/>
                  </a:cubicBezTo>
                  <a:cubicBezTo>
                    <a:pt x="39367" y="5536"/>
                    <a:pt x="38699" y="5642"/>
                    <a:pt x="38072" y="5828"/>
                  </a:cubicBezTo>
                  <a:cubicBezTo>
                    <a:pt x="36033" y="6432"/>
                    <a:pt x="33838" y="6502"/>
                    <a:pt x="31989" y="7642"/>
                  </a:cubicBezTo>
                  <a:cubicBezTo>
                    <a:pt x="31263" y="8074"/>
                    <a:pt x="29206" y="7296"/>
                    <a:pt x="30226" y="9457"/>
                  </a:cubicBezTo>
                  <a:cubicBezTo>
                    <a:pt x="30278" y="9578"/>
                    <a:pt x="29984" y="9854"/>
                    <a:pt x="29863" y="10079"/>
                  </a:cubicBezTo>
                  <a:cubicBezTo>
                    <a:pt x="28653" y="12412"/>
                    <a:pt x="26234" y="13224"/>
                    <a:pt x="24229" y="14555"/>
                  </a:cubicBezTo>
                  <a:cubicBezTo>
                    <a:pt x="22536" y="15661"/>
                    <a:pt x="23486" y="17112"/>
                    <a:pt x="24022" y="18236"/>
                  </a:cubicBezTo>
                  <a:cubicBezTo>
                    <a:pt x="24328" y="18880"/>
                    <a:pt x="24972" y="19241"/>
                    <a:pt x="25627" y="19241"/>
                  </a:cubicBezTo>
                  <a:cubicBezTo>
                    <a:pt x="26008" y="19241"/>
                    <a:pt x="26393" y="19119"/>
                    <a:pt x="26718" y="18858"/>
                  </a:cubicBezTo>
                  <a:cubicBezTo>
                    <a:pt x="27228" y="18470"/>
                    <a:pt x="27609" y="18306"/>
                    <a:pt x="27903" y="18306"/>
                  </a:cubicBezTo>
                  <a:cubicBezTo>
                    <a:pt x="28524" y="18306"/>
                    <a:pt x="28748" y="19042"/>
                    <a:pt x="28947" y="19946"/>
                  </a:cubicBezTo>
                  <a:cubicBezTo>
                    <a:pt x="28982" y="20223"/>
                    <a:pt x="28999" y="20499"/>
                    <a:pt x="28982" y="20776"/>
                  </a:cubicBezTo>
                  <a:cubicBezTo>
                    <a:pt x="28774" y="20551"/>
                    <a:pt x="28446" y="20396"/>
                    <a:pt x="28342" y="20119"/>
                  </a:cubicBezTo>
                  <a:cubicBezTo>
                    <a:pt x="28124" y="19474"/>
                    <a:pt x="27849" y="19234"/>
                    <a:pt x="27528" y="19234"/>
                  </a:cubicBezTo>
                  <a:cubicBezTo>
                    <a:pt x="27212" y="19234"/>
                    <a:pt x="26853" y="19465"/>
                    <a:pt x="26459" y="19774"/>
                  </a:cubicBezTo>
                  <a:cubicBezTo>
                    <a:pt x="25646" y="20379"/>
                    <a:pt x="25958" y="21260"/>
                    <a:pt x="26130" y="21899"/>
                  </a:cubicBezTo>
                  <a:cubicBezTo>
                    <a:pt x="26459" y="23092"/>
                    <a:pt x="25802" y="23420"/>
                    <a:pt x="24938" y="23627"/>
                  </a:cubicBezTo>
                  <a:cubicBezTo>
                    <a:pt x="23901" y="23852"/>
                    <a:pt x="23072" y="24267"/>
                    <a:pt x="22553" y="25269"/>
                  </a:cubicBezTo>
                  <a:cubicBezTo>
                    <a:pt x="22273" y="25790"/>
                    <a:pt x="21682" y="26043"/>
                    <a:pt x="21157" y="26043"/>
                  </a:cubicBezTo>
                  <a:cubicBezTo>
                    <a:pt x="21003" y="26043"/>
                    <a:pt x="20855" y="26021"/>
                    <a:pt x="20721" y="25978"/>
                  </a:cubicBezTo>
                  <a:cubicBezTo>
                    <a:pt x="20116" y="25788"/>
                    <a:pt x="20963" y="25390"/>
                    <a:pt x="20946" y="24993"/>
                  </a:cubicBezTo>
                  <a:cubicBezTo>
                    <a:pt x="20929" y="24543"/>
                    <a:pt x="20738" y="24129"/>
                    <a:pt x="20410" y="23835"/>
                  </a:cubicBezTo>
                  <a:cubicBezTo>
                    <a:pt x="19477" y="22798"/>
                    <a:pt x="18354" y="21709"/>
                    <a:pt x="18215" y="20327"/>
                  </a:cubicBezTo>
                  <a:cubicBezTo>
                    <a:pt x="18098" y="19205"/>
                    <a:pt x="17332" y="17921"/>
                    <a:pt x="16200" y="17921"/>
                  </a:cubicBezTo>
                  <a:cubicBezTo>
                    <a:pt x="16163" y="17921"/>
                    <a:pt x="16127" y="17922"/>
                    <a:pt x="16090" y="17925"/>
                  </a:cubicBezTo>
                  <a:cubicBezTo>
                    <a:pt x="15105" y="17976"/>
                    <a:pt x="14068" y="18391"/>
                    <a:pt x="13930" y="19221"/>
                  </a:cubicBezTo>
                  <a:cubicBezTo>
                    <a:pt x="13670" y="20430"/>
                    <a:pt x="14137" y="21709"/>
                    <a:pt x="15122" y="22470"/>
                  </a:cubicBezTo>
                  <a:cubicBezTo>
                    <a:pt x="15952" y="23109"/>
                    <a:pt x="15952" y="23161"/>
                    <a:pt x="15589" y="23489"/>
                  </a:cubicBezTo>
                  <a:cubicBezTo>
                    <a:pt x="14448" y="24526"/>
                    <a:pt x="14915" y="26116"/>
                    <a:pt x="14292" y="27377"/>
                  </a:cubicBezTo>
                  <a:cubicBezTo>
                    <a:pt x="14143" y="27687"/>
                    <a:pt x="14420" y="27822"/>
                    <a:pt x="14760" y="27822"/>
                  </a:cubicBezTo>
                  <a:cubicBezTo>
                    <a:pt x="14932" y="27822"/>
                    <a:pt x="15121" y="27787"/>
                    <a:pt x="15278" y="27723"/>
                  </a:cubicBezTo>
                  <a:cubicBezTo>
                    <a:pt x="16510" y="27249"/>
                    <a:pt x="17772" y="26919"/>
                    <a:pt x="19089" y="26919"/>
                  </a:cubicBezTo>
                  <a:cubicBezTo>
                    <a:pt x="19212" y="26919"/>
                    <a:pt x="19336" y="26922"/>
                    <a:pt x="19460" y="26928"/>
                  </a:cubicBezTo>
                  <a:lnTo>
                    <a:pt x="19874" y="26928"/>
                  </a:lnTo>
                  <a:cubicBezTo>
                    <a:pt x="19840" y="26997"/>
                    <a:pt x="19823" y="27136"/>
                    <a:pt x="19753" y="27153"/>
                  </a:cubicBezTo>
                  <a:cubicBezTo>
                    <a:pt x="18630" y="27585"/>
                    <a:pt x="17507" y="28138"/>
                    <a:pt x="16349" y="28414"/>
                  </a:cubicBezTo>
                  <a:cubicBezTo>
                    <a:pt x="15692" y="28570"/>
                    <a:pt x="14915" y="28432"/>
                    <a:pt x="14707" y="29209"/>
                  </a:cubicBezTo>
                  <a:cubicBezTo>
                    <a:pt x="14500" y="30004"/>
                    <a:pt x="15260" y="30194"/>
                    <a:pt x="15813" y="30505"/>
                  </a:cubicBezTo>
                  <a:cubicBezTo>
                    <a:pt x="17161" y="31318"/>
                    <a:pt x="17369" y="32493"/>
                    <a:pt x="16867" y="33910"/>
                  </a:cubicBezTo>
                  <a:cubicBezTo>
                    <a:pt x="16664" y="34503"/>
                    <a:pt x="16349" y="34660"/>
                    <a:pt x="15995" y="34660"/>
                  </a:cubicBezTo>
                  <a:cubicBezTo>
                    <a:pt x="15626" y="34660"/>
                    <a:pt x="15216" y="34489"/>
                    <a:pt x="14846" y="34463"/>
                  </a:cubicBezTo>
                  <a:cubicBezTo>
                    <a:pt x="13916" y="34396"/>
                    <a:pt x="12987" y="34203"/>
                    <a:pt x="12042" y="34203"/>
                  </a:cubicBezTo>
                  <a:cubicBezTo>
                    <a:pt x="12003" y="34203"/>
                    <a:pt x="11964" y="34203"/>
                    <a:pt x="11925" y="34204"/>
                  </a:cubicBezTo>
                  <a:cubicBezTo>
                    <a:pt x="10957" y="34221"/>
                    <a:pt x="9834" y="34446"/>
                    <a:pt x="9989" y="35759"/>
                  </a:cubicBezTo>
                  <a:cubicBezTo>
                    <a:pt x="10128" y="37072"/>
                    <a:pt x="9834" y="38196"/>
                    <a:pt x="9592" y="39440"/>
                  </a:cubicBezTo>
                  <a:cubicBezTo>
                    <a:pt x="9385" y="40425"/>
                    <a:pt x="8693" y="42136"/>
                    <a:pt x="10542" y="42464"/>
                  </a:cubicBezTo>
                  <a:cubicBezTo>
                    <a:pt x="12305" y="42758"/>
                    <a:pt x="12668" y="43173"/>
                    <a:pt x="11735" y="44693"/>
                  </a:cubicBezTo>
                  <a:cubicBezTo>
                    <a:pt x="11389" y="45298"/>
                    <a:pt x="10888" y="45817"/>
                    <a:pt x="10300" y="46180"/>
                  </a:cubicBezTo>
                  <a:cubicBezTo>
                    <a:pt x="9108" y="46871"/>
                    <a:pt x="8175" y="47752"/>
                    <a:pt x="8313" y="49342"/>
                  </a:cubicBezTo>
                  <a:cubicBezTo>
                    <a:pt x="8365" y="49964"/>
                    <a:pt x="8140" y="50707"/>
                    <a:pt x="7535" y="50967"/>
                  </a:cubicBezTo>
                  <a:cubicBezTo>
                    <a:pt x="5168" y="52021"/>
                    <a:pt x="3768" y="53991"/>
                    <a:pt x="2662" y="56168"/>
                  </a:cubicBezTo>
                  <a:cubicBezTo>
                    <a:pt x="1781" y="57931"/>
                    <a:pt x="122" y="59469"/>
                    <a:pt x="1279" y="61888"/>
                  </a:cubicBezTo>
                  <a:cubicBezTo>
                    <a:pt x="1936" y="63236"/>
                    <a:pt x="1573" y="64792"/>
                    <a:pt x="830" y="66209"/>
                  </a:cubicBezTo>
                  <a:cubicBezTo>
                    <a:pt x="1" y="67781"/>
                    <a:pt x="744" y="70477"/>
                    <a:pt x="2126" y="71687"/>
                  </a:cubicBezTo>
                  <a:cubicBezTo>
                    <a:pt x="2420" y="71946"/>
                    <a:pt x="2662" y="72240"/>
                    <a:pt x="2818" y="72586"/>
                  </a:cubicBezTo>
                  <a:cubicBezTo>
                    <a:pt x="4027" y="75040"/>
                    <a:pt x="5462" y="77303"/>
                    <a:pt x="7881" y="78755"/>
                  </a:cubicBezTo>
                  <a:cubicBezTo>
                    <a:pt x="8455" y="79100"/>
                    <a:pt x="9053" y="79742"/>
                    <a:pt x="9645" y="79742"/>
                  </a:cubicBezTo>
                  <a:cubicBezTo>
                    <a:pt x="9766" y="79742"/>
                    <a:pt x="9887" y="79715"/>
                    <a:pt x="10007" y="79654"/>
                  </a:cubicBezTo>
                  <a:cubicBezTo>
                    <a:pt x="12824" y="78254"/>
                    <a:pt x="16142" y="79844"/>
                    <a:pt x="18889" y="77874"/>
                  </a:cubicBezTo>
                  <a:cubicBezTo>
                    <a:pt x="19326" y="77562"/>
                    <a:pt x="19938" y="77352"/>
                    <a:pt x="20558" y="77352"/>
                  </a:cubicBezTo>
                  <a:cubicBezTo>
                    <a:pt x="21313" y="77352"/>
                    <a:pt x="22079" y="77663"/>
                    <a:pt x="22553" y="78479"/>
                  </a:cubicBezTo>
                  <a:cubicBezTo>
                    <a:pt x="23034" y="79313"/>
                    <a:pt x="23538" y="79650"/>
                    <a:pt x="24283" y="79650"/>
                  </a:cubicBezTo>
                  <a:cubicBezTo>
                    <a:pt x="24448" y="79650"/>
                    <a:pt x="24626" y="79633"/>
                    <a:pt x="24817" y="79602"/>
                  </a:cubicBezTo>
                  <a:cubicBezTo>
                    <a:pt x="24994" y="79574"/>
                    <a:pt x="25161" y="79561"/>
                    <a:pt x="25317" y="79561"/>
                  </a:cubicBezTo>
                  <a:cubicBezTo>
                    <a:pt x="26715" y="79561"/>
                    <a:pt x="27271" y="80640"/>
                    <a:pt x="26960" y="82194"/>
                  </a:cubicBezTo>
                  <a:cubicBezTo>
                    <a:pt x="26683" y="83611"/>
                    <a:pt x="25750" y="85218"/>
                    <a:pt x="26545" y="86480"/>
                  </a:cubicBezTo>
                  <a:cubicBezTo>
                    <a:pt x="27461" y="87966"/>
                    <a:pt x="28515" y="89400"/>
                    <a:pt x="29206" y="90973"/>
                  </a:cubicBezTo>
                  <a:cubicBezTo>
                    <a:pt x="30416" y="93721"/>
                    <a:pt x="31298" y="96641"/>
                    <a:pt x="29777" y="99631"/>
                  </a:cubicBezTo>
                  <a:cubicBezTo>
                    <a:pt x="28809" y="101515"/>
                    <a:pt x="28619" y="103502"/>
                    <a:pt x="29535" y="105369"/>
                  </a:cubicBezTo>
                  <a:cubicBezTo>
                    <a:pt x="30503" y="107321"/>
                    <a:pt x="31228" y="109274"/>
                    <a:pt x="31488" y="111469"/>
                  </a:cubicBezTo>
                  <a:cubicBezTo>
                    <a:pt x="31712" y="113456"/>
                    <a:pt x="31695" y="115599"/>
                    <a:pt x="33371" y="117172"/>
                  </a:cubicBezTo>
                  <a:cubicBezTo>
                    <a:pt x="34322" y="118088"/>
                    <a:pt x="34581" y="119436"/>
                    <a:pt x="35013" y="120645"/>
                  </a:cubicBezTo>
                  <a:cubicBezTo>
                    <a:pt x="35393" y="121717"/>
                    <a:pt x="34546" y="123065"/>
                    <a:pt x="35843" y="123998"/>
                  </a:cubicBezTo>
                  <a:cubicBezTo>
                    <a:pt x="36206" y="124270"/>
                    <a:pt x="36549" y="124368"/>
                    <a:pt x="36881" y="124368"/>
                  </a:cubicBezTo>
                  <a:cubicBezTo>
                    <a:pt x="37735" y="124368"/>
                    <a:pt x="38515" y="123721"/>
                    <a:pt x="39372" y="123721"/>
                  </a:cubicBezTo>
                  <a:cubicBezTo>
                    <a:pt x="39388" y="123721"/>
                    <a:pt x="39404" y="123721"/>
                    <a:pt x="39420" y="123721"/>
                  </a:cubicBezTo>
                  <a:cubicBezTo>
                    <a:pt x="39526" y="123724"/>
                    <a:pt x="39630" y="123725"/>
                    <a:pt x="39734" y="123725"/>
                  </a:cubicBezTo>
                  <a:cubicBezTo>
                    <a:pt x="44937" y="123725"/>
                    <a:pt x="47636" y="120353"/>
                    <a:pt x="49754" y="116100"/>
                  </a:cubicBezTo>
                  <a:cubicBezTo>
                    <a:pt x="50186" y="115236"/>
                    <a:pt x="49720" y="113957"/>
                    <a:pt x="50826" y="113508"/>
                  </a:cubicBezTo>
                  <a:cubicBezTo>
                    <a:pt x="52761" y="112713"/>
                    <a:pt x="53193" y="111175"/>
                    <a:pt x="52692" y="109499"/>
                  </a:cubicBezTo>
                  <a:cubicBezTo>
                    <a:pt x="51949" y="107028"/>
                    <a:pt x="53297" y="106112"/>
                    <a:pt x="55181" y="105282"/>
                  </a:cubicBezTo>
                  <a:cubicBezTo>
                    <a:pt x="57773" y="104107"/>
                    <a:pt x="59449" y="98370"/>
                    <a:pt x="57963" y="96071"/>
                  </a:cubicBezTo>
                  <a:cubicBezTo>
                    <a:pt x="56770" y="94239"/>
                    <a:pt x="57099" y="92217"/>
                    <a:pt x="57444" y="90316"/>
                  </a:cubicBezTo>
                  <a:cubicBezTo>
                    <a:pt x="57911" y="87621"/>
                    <a:pt x="59933" y="85823"/>
                    <a:pt x="61851" y="84164"/>
                  </a:cubicBezTo>
                  <a:cubicBezTo>
                    <a:pt x="65601" y="80915"/>
                    <a:pt x="68055" y="76992"/>
                    <a:pt x="69109" y="72171"/>
                  </a:cubicBezTo>
                  <a:cubicBezTo>
                    <a:pt x="69271" y="71459"/>
                    <a:pt x="69266" y="70656"/>
                    <a:pt x="68371" y="70656"/>
                  </a:cubicBezTo>
                  <a:cubicBezTo>
                    <a:pt x="68311" y="70656"/>
                    <a:pt x="68246" y="70660"/>
                    <a:pt x="68176" y="70667"/>
                  </a:cubicBezTo>
                  <a:cubicBezTo>
                    <a:pt x="67157" y="70788"/>
                    <a:pt x="66154" y="71151"/>
                    <a:pt x="65152" y="71462"/>
                  </a:cubicBezTo>
                  <a:cubicBezTo>
                    <a:pt x="63960" y="71826"/>
                    <a:pt x="63201" y="72060"/>
                    <a:pt x="62664" y="72060"/>
                  </a:cubicBezTo>
                  <a:cubicBezTo>
                    <a:pt x="61727" y="72060"/>
                    <a:pt x="61469" y="71346"/>
                    <a:pt x="60772" y="69363"/>
                  </a:cubicBezTo>
                  <a:lnTo>
                    <a:pt x="60772" y="69363"/>
                  </a:lnTo>
                  <a:cubicBezTo>
                    <a:pt x="61180" y="69747"/>
                    <a:pt x="61467" y="70422"/>
                    <a:pt x="62074" y="70422"/>
                  </a:cubicBezTo>
                  <a:cubicBezTo>
                    <a:pt x="62180" y="70422"/>
                    <a:pt x="62295" y="70402"/>
                    <a:pt x="62422" y="70356"/>
                  </a:cubicBezTo>
                  <a:cubicBezTo>
                    <a:pt x="63925" y="69769"/>
                    <a:pt x="65359" y="68957"/>
                    <a:pt x="66897" y="68455"/>
                  </a:cubicBezTo>
                  <a:cubicBezTo>
                    <a:pt x="68660" y="67868"/>
                    <a:pt x="69732" y="66209"/>
                    <a:pt x="71391" y="65639"/>
                  </a:cubicBezTo>
                  <a:cubicBezTo>
                    <a:pt x="73706" y="64844"/>
                    <a:pt x="76713" y="61716"/>
                    <a:pt x="76852" y="59383"/>
                  </a:cubicBezTo>
                  <a:cubicBezTo>
                    <a:pt x="76834" y="59072"/>
                    <a:pt x="76713" y="58778"/>
                    <a:pt x="76506" y="58553"/>
                  </a:cubicBezTo>
                  <a:cubicBezTo>
                    <a:pt x="75918" y="57810"/>
                    <a:pt x="75279" y="57153"/>
                    <a:pt x="74294" y="56894"/>
                  </a:cubicBezTo>
                  <a:cubicBezTo>
                    <a:pt x="73724" y="56739"/>
                    <a:pt x="73378" y="56151"/>
                    <a:pt x="73516" y="55581"/>
                  </a:cubicBezTo>
                  <a:cubicBezTo>
                    <a:pt x="73547" y="55481"/>
                    <a:pt x="73596" y="55443"/>
                    <a:pt x="73658" y="55443"/>
                  </a:cubicBezTo>
                  <a:cubicBezTo>
                    <a:pt x="73842" y="55443"/>
                    <a:pt x="74139" y="55775"/>
                    <a:pt x="74398" y="55788"/>
                  </a:cubicBezTo>
                  <a:cubicBezTo>
                    <a:pt x="75366" y="55855"/>
                    <a:pt x="76333" y="56083"/>
                    <a:pt x="77301" y="56083"/>
                  </a:cubicBezTo>
                  <a:cubicBezTo>
                    <a:pt x="77336" y="56083"/>
                    <a:pt x="77370" y="56083"/>
                    <a:pt x="77405" y="56082"/>
                  </a:cubicBezTo>
                  <a:cubicBezTo>
                    <a:pt x="77727" y="56077"/>
                    <a:pt x="78047" y="56073"/>
                    <a:pt x="78365" y="56073"/>
                  </a:cubicBezTo>
                  <a:cubicBezTo>
                    <a:pt x="81373" y="56073"/>
                    <a:pt x="84145" y="56432"/>
                    <a:pt x="85786" y="59746"/>
                  </a:cubicBezTo>
                  <a:cubicBezTo>
                    <a:pt x="86136" y="60461"/>
                    <a:pt x="86996" y="61297"/>
                    <a:pt x="88011" y="61297"/>
                  </a:cubicBezTo>
                  <a:cubicBezTo>
                    <a:pt x="88148" y="61297"/>
                    <a:pt x="88288" y="61282"/>
                    <a:pt x="88430" y="61249"/>
                  </a:cubicBezTo>
                  <a:cubicBezTo>
                    <a:pt x="88585" y="61214"/>
                    <a:pt x="88707" y="61197"/>
                    <a:pt x="88805" y="61197"/>
                  </a:cubicBezTo>
                  <a:cubicBezTo>
                    <a:pt x="89186" y="61197"/>
                    <a:pt x="89184" y="61451"/>
                    <a:pt x="89225" y="61837"/>
                  </a:cubicBezTo>
                  <a:cubicBezTo>
                    <a:pt x="89830" y="66554"/>
                    <a:pt x="91990" y="70685"/>
                    <a:pt x="94133" y="74832"/>
                  </a:cubicBezTo>
                  <a:cubicBezTo>
                    <a:pt x="94475" y="75487"/>
                    <a:pt x="94875" y="75911"/>
                    <a:pt x="95290" y="75911"/>
                  </a:cubicBezTo>
                  <a:cubicBezTo>
                    <a:pt x="95652" y="75911"/>
                    <a:pt x="96025" y="75588"/>
                    <a:pt x="96380" y="74815"/>
                  </a:cubicBezTo>
                  <a:cubicBezTo>
                    <a:pt x="96622" y="74297"/>
                    <a:pt x="97036" y="73847"/>
                    <a:pt x="97382" y="73381"/>
                  </a:cubicBezTo>
                  <a:lnTo>
                    <a:pt x="97538" y="73225"/>
                  </a:lnTo>
                  <a:cubicBezTo>
                    <a:pt x="98212" y="71618"/>
                    <a:pt x="98056" y="69993"/>
                    <a:pt x="97831" y="68317"/>
                  </a:cubicBezTo>
                  <a:cubicBezTo>
                    <a:pt x="97762" y="67833"/>
                    <a:pt x="97589" y="67211"/>
                    <a:pt x="98194" y="67073"/>
                  </a:cubicBezTo>
                  <a:cubicBezTo>
                    <a:pt x="99784" y="66693"/>
                    <a:pt x="100268" y="65258"/>
                    <a:pt x="101149" y="64187"/>
                  </a:cubicBezTo>
                  <a:cubicBezTo>
                    <a:pt x="102117" y="63029"/>
                    <a:pt x="103137" y="61629"/>
                    <a:pt x="104243" y="60903"/>
                  </a:cubicBezTo>
                  <a:cubicBezTo>
                    <a:pt x="104825" y="60515"/>
                    <a:pt x="105739" y="59942"/>
                    <a:pt x="106690" y="59942"/>
                  </a:cubicBezTo>
                  <a:cubicBezTo>
                    <a:pt x="107432" y="59942"/>
                    <a:pt x="108196" y="60292"/>
                    <a:pt x="108840" y="61353"/>
                  </a:cubicBezTo>
                  <a:cubicBezTo>
                    <a:pt x="109600" y="62632"/>
                    <a:pt x="110965" y="63565"/>
                    <a:pt x="111017" y="65258"/>
                  </a:cubicBezTo>
                  <a:cubicBezTo>
                    <a:pt x="111034" y="65777"/>
                    <a:pt x="110793" y="66433"/>
                    <a:pt x="111536" y="66693"/>
                  </a:cubicBezTo>
                  <a:cubicBezTo>
                    <a:pt x="111822" y="66788"/>
                    <a:pt x="112112" y="66862"/>
                    <a:pt x="112391" y="66862"/>
                  </a:cubicBezTo>
                  <a:cubicBezTo>
                    <a:pt x="112769" y="66862"/>
                    <a:pt x="113129" y="66727"/>
                    <a:pt x="113437" y="66330"/>
                  </a:cubicBezTo>
                  <a:cubicBezTo>
                    <a:pt x="113540" y="66205"/>
                    <a:pt x="113700" y="66031"/>
                    <a:pt x="113856" y="66031"/>
                  </a:cubicBezTo>
                  <a:cubicBezTo>
                    <a:pt x="113960" y="66031"/>
                    <a:pt x="114062" y="66109"/>
                    <a:pt x="114145" y="66330"/>
                  </a:cubicBezTo>
                  <a:cubicBezTo>
                    <a:pt x="114543" y="67470"/>
                    <a:pt x="114802" y="68663"/>
                    <a:pt x="115286" y="69769"/>
                  </a:cubicBezTo>
                  <a:cubicBezTo>
                    <a:pt x="116271" y="72033"/>
                    <a:pt x="114940" y="74677"/>
                    <a:pt x="116858" y="76871"/>
                  </a:cubicBezTo>
                  <a:cubicBezTo>
                    <a:pt x="118241" y="78461"/>
                    <a:pt x="118362" y="80915"/>
                    <a:pt x="119900" y="82540"/>
                  </a:cubicBezTo>
                  <a:cubicBezTo>
                    <a:pt x="120401" y="82799"/>
                    <a:pt x="120885" y="83058"/>
                    <a:pt x="121386" y="83300"/>
                  </a:cubicBezTo>
                  <a:cubicBezTo>
                    <a:pt x="121538" y="83368"/>
                    <a:pt x="121699" y="83403"/>
                    <a:pt x="121846" y="83403"/>
                  </a:cubicBezTo>
                  <a:cubicBezTo>
                    <a:pt x="122184" y="83403"/>
                    <a:pt x="122445" y="83219"/>
                    <a:pt x="122337" y="82834"/>
                  </a:cubicBezTo>
                  <a:cubicBezTo>
                    <a:pt x="121818" y="80915"/>
                    <a:pt x="121991" y="78790"/>
                    <a:pt x="119969" y="77355"/>
                  </a:cubicBezTo>
                  <a:cubicBezTo>
                    <a:pt x="118414" y="76249"/>
                    <a:pt x="117239" y="74521"/>
                    <a:pt x="117463" y="72378"/>
                  </a:cubicBezTo>
                  <a:cubicBezTo>
                    <a:pt x="117528" y="71821"/>
                    <a:pt x="116912" y="70437"/>
                    <a:pt x="117695" y="70437"/>
                  </a:cubicBezTo>
                  <a:cubicBezTo>
                    <a:pt x="117955" y="70437"/>
                    <a:pt x="118371" y="70590"/>
                    <a:pt x="119019" y="70979"/>
                  </a:cubicBezTo>
                  <a:cubicBezTo>
                    <a:pt x="120194" y="71704"/>
                    <a:pt x="121386" y="72655"/>
                    <a:pt x="121749" y="73605"/>
                  </a:cubicBezTo>
                  <a:cubicBezTo>
                    <a:pt x="122096" y="74553"/>
                    <a:pt x="122434" y="74868"/>
                    <a:pt x="122776" y="74868"/>
                  </a:cubicBezTo>
                  <a:cubicBezTo>
                    <a:pt x="123251" y="74868"/>
                    <a:pt x="123732" y="74261"/>
                    <a:pt x="124255" y="73899"/>
                  </a:cubicBezTo>
                  <a:cubicBezTo>
                    <a:pt x="124531" y="73709"/>
                    <a:pt x="124721" y="73363"/>
                    <a:pt x="125015" y="73208"/>
                  </a:cubicBezTo>
                  <a:cubicBezTo>
                    <a:pt x="126743" y="72292"/>
                    <a:pt x="127210" y="70961"/>
                    <a:pt x="126743" y="69043"/>
                  </a:cubicBezTo>
                  <a:cubicBezTo>
                    <a:pt x="126294" y="67159"/>
                    <a:pt x="125292" y="65725"/>
                    <a:pt x="123892" y="64533"/>
                  </a:cubicBezTo>
                  <a:cubicBezTo>
                    <a:pt x="122596" y="63409"/>
                    <a:pt x="122285" y="62459"/>
                    <a:pt x="123546" y="61059"/>
                  </a:cubicBezTo>
                  <a:cubicBezTo>
                    <a:pt x="123952" y="60621"/>
                    <a:pt x="124332" y="60388"/>
                    <a:pt x="124705" y="60388"/>
                  </a:cubicBezTo>
                  <a:cubicBezTo>
                    <a:pt x="124936" y="60388"/>
                    <a:pt x="125164" y="60477"/>
                    <a:pt x="125395" y="60661"/>
                  </a:cubicBezTo>
                  <a:cubicBezTo>
                    <a:pt x="126000" y="61145"/>
                    <a:pt x="125810" y="61750"/>
                    <a:pt x="125119" y="62234"/>
                  </a:cubicBezTo>
                  <a:cubicBezTo>
                    <a:pt x="124618" y="62580"/>
                    <a:pt x="124445" y="63219"/>
                    <a:pt x="125050" y="63651"/>
                  </a:cubicBezTo>
                  <a:cubicBezTo>
                    <a:pt x="125442" y="63952"/>
                    <a:pt x="125858" y="64171"/>
                    <a:pt x="126268" y="64171"/>
                  </a:cubicBezTo>
                  <a:cubicBezTo>
                    <a:pt x="126635" y="64171"/>
                    <a:pt x="126996" y="63996"/>
                    <a:pt x="127331" y="63547"/>
                  </a:cubicBezTo>
                  <a:cubicBezTo>
                    <a:pt x="127694" y="63046"/>
                    <a:pt x="128247" y="62407"/>
                    <a:pt x="127469" y="61940"/>
                  </a:cubicBezTo>
                  <a:cubicBezTo>
                    <a:pt x="126398" y="61318"/>
                    <a:pt x="127037" y="61042"/>
                    <a:pt x="127590" y="60696"/>
                  </a:cubicBezTo>
                  <a:cubicBezTo>
                    <a:pt x="130061" y="59210"/>
                    <a:pt x="133449" y="59106"/>
                    <a:pt x="134693" y="55788"/>
                  </a:cubicBezTo>
                  <a:cubicBezTo>
                    <a:pt x="135298" y="54146"/>
                    <a:pt x="136093" y="52591"/>
                    <a:pt x="135851" y="50725"/>
                  </a:cubicBezTo>
                  <a:cubicBezTo>
                    <a:pt x="135522" y="48288"/>
                    <a:pt x="133932" y="46629"/>
                    <a:pt x="132498" y="44918"/>
                  </a:cubicBezTo>
                  <a:cubicBezTo>
                    <a:pt x="131772" y="44054"/>
                    <a:pt x="131859" y="43622"/>
                    <a:pt x="132775" y="43173"/>
                  </a:cubicBezTo>
                  <a:cubicBezTo>
                    <a:pt x="133120" y="43017"/>
                    <a:pt x="133397" y="42793"/>
                    <a:pt x="133362" y="42378"/>
                  </a:cubicBezTo>
                  <a:cubicBezTo>
                    <a:pt x="133345" y="41980"/>
                    <a:pt x="133051" y="41635"/>
                    <a:pt x="132671" y="41548"/>
                  </a:cubicBezTo>
                  <a:cubicBezTo>
                    <a:pt x="132227" y="41462"/>
                    <a:pt x="131713" y="41297"/>
                    <a:pt x="131292" y="41297"/>
                  </a:cubicBezTo>
                  <a:cubicBezTo>
                    <a:pt x="131122" y="41297"/>
                    <a:pt x="130968" y="41323"/>
                    <a:pt x="130839" y="41393"/>
                  </a:cubicBezTo>
                  <a:cubicBezTo>
                    <a:pt x="130667" y="41486"/>
                    <a:pt x="130517" y="41524"/>
                    <a:pt x="130385" y="41524"/>
                  </a:cubicBezTo>
                  <a:cubicBezTo>
                    <a:pt x="129751" y="41524"/>
                    <a:pt x="129496" y="40648"/>
                    <a:pt x="128935" y="40648"/>
                  </a:cubicBezTo>
                  <a:cubicBezTo>
                    <a:pt x="128871" y="40648"/>
                    <a:pt x="128804" y="40659"/>
                    <a:pt x="128731" y="40684"/>
                  </a:cubicBezTo>
                  <a:cubicBezTo>
                    <a:pt x="129025" y="40425"/>
                    <a:pt x="129336" y="40166"/>
                    <a:pt x="129612" y="39889"/>
                  </a:cubicBezTo>
                  <a:cubicBezTo>
                    <a:pt x="129699" y="39786"/>
                    <a:pt x="129768" y="39647"/>
                    <a:pt x="129802" y="39509"/>
                  </a:cubicBezTo>
                  <a:cubicBezTo>
                    <a:pt x="129896" y="39229"/>
                    <a:pt x="130059" y="38963"/>
                    <a:pt x="130355" y="38963"/>
                  </a:cubicBezTo>
                  <a:cubicBezTo>
                    <a:pt x="130388" y="38963"/>
                    <a:pt x="130423" y="38966"/>
                    <a:pt x="130459" y="38973"/>
                  </a:cubicBezTo>
                  <a:cubicBezTo>
                    <a:pt x="130822" y="39025"/>
                    <a:pt x="130718" y="39405"/>
                    <a:pt x="130753" y="39665"/>
                  </a:cubicBezTo>
                  <a:cubicBezTo>
                    <a:pt x="130885" y="40368"/>
                    <a:pt x="131150" y="40680"/>
                    <a:pt x="131522" y="40680"/>
                  </a:cubicBezTo>
                  <a:cubicBezTo>
                    <a:pt x="131781" y="40680"/>
                    <a:pt x="132092" y="40529"/>
                    <a:pt x="132446" y="40252"/>
                  </a:cubicBezTo>
                  <a:cubicBezTo>
                    <a:pt x="132816" y="39963"/>
                    <a:pt x="133198" y="39825"/>
                    <a:pt x="133552" y="39825"/>
                  </a:cubicBezTo>
                  <a:cubicBezTo>
                    <a:pt x="134190" y="39825"/>
                    <a:pt x="134735" y="40276"/>
                    <a:pt x="134935" y="41099"/>
                  </a:cubicBezTo>
                  <a:cubicBezTo>
                    <a:pt x="135004" y="41410"/>
                    <a:pt x="135246" y="41911"/>
                    <a:pt x="135436" y="41928"/>
                  </a:cubicBezTo>
                  <a:cubicBezTo>
                    <a:pt x="136836" y="42067"/>
                    <a:pt x="137130" y="43259"/>
                    <a:pt x="137441" y="44192"/>
                  </a:cubicBezTo>
                  <a:cubicBezTo>
                    <a:pt x="137757" y="45176"/>
                    <a:pt x="138205" y="45491"/>
                    <a:pt x="138710" y="45491"/>
                  </a:cubicBezTo>
                  <a:cubicBezTo>
                    <a:pt x="139226" y="45491"/>
                    <a:pt x="139803" y="45163"/>
                    <a:pt x="140361" y="44884"/>
                  </a:cubicBezTo>
                  <a:cubicBezTo>
                    <a:pt x="141813" y="44175"/>
                    <a:pt x="140586" y="43363"/>
                    <a:pt x="140327" y="42654"/>
                  </a:cubicBezTo>
                  <a:cubicBezTo>
                    <a:pt x="140188" y="42188"/>
                    <a:pt x="139739" y="41773"/>
                    <a:pt x="139324" y="41479"/>
                  </a:cubicBezTo>
                  <a:cubicBezTo>
                    <a:pt x="137717" y="40356"/>
                    <a:pt x="137648" y="38921"/>
                    <a:pt x="138305" y="37245"/>
                  </a:cubicBezTo>
                  <a:cubicBezTo>
                    <a:pt x="138533" y="36644"/>
                    <a:pt x="138753" y="36160"/>
                    <a:pt x="139216" y="36160"/>
                  </a:cubicBezTo>
                  <a:cubicBezTo>
                    <a:pt x="139418" y="36160"/>
                    <a:pt x="139666" y="36252"/>
                    <a:pt x="139981" y="36468"/>
                  </a:cubicBezTo>
                  <a:cubicBezTo>
                    <a:pt x="140121" y="36569"/>
                    <a:pt x="140268" y="36617"/>
                    <a:pt x="140413" y="36617"/>
                  </a:cubicBezTo>
                  <a:cubicBezTo>
                    <a:pt x="140661" y="36617"/>
                    <a:pt x="140902" y="36477"/>
                    <a:pt x="141087" y="36226"/>
                  </a:cubicBezTo>
                  <a:cubicBezTo>
                    <a:pt x="142573" y="34255"/>
                    <a:pt x="142850" y="29797"/>
                    <a:pt x="141640" y="27706"/>
                  </a:cubicBezTo>
                  <a:cubicBezTo>
                    <a:pt x="141485" y="27447"/>
                    <a:pt x="141104" y="27187"/>
                    <a:pt x="141398" y="26807"/>
                  </a:cubicBezTo>
                  <a:lnTo>
                    <a:pt x="141398" y="26807"/>
                  </a:lnTo>
                  <a:cubicBezTo>
                    <a:pt x="141623" y="26997"/>
                    <a:pt x="141917" y="27153"/>
                    <a:pt x="142072" y="27395"/>
                  </a:cubicBezTo>
                  <a:cubicBezTo>
                    <a:pt x="142988" y="28812"/>
                    <a:pt x="143869" y="30229"/>
                    <a:pt x="144733" y="31663"/>
                  </a:cubicBezTo>
                  <a:cubicBezTo>
                    <a:pt x="144984" y="32062"/>
                    <a:pt x="145261" y="32460"/>
                    <a:pt x="145713" y="32460"/>
                  </a:cubicBezTo>
                  <a:cubicBezTo>
                    <a:pt x="145790" y="32460"/>
                    <a:pt x="145872" y="32449"/>
                    <a:pt x="145960" y="32424"/>
                  </a:cubicBezTo>
                  <a:cubicBezTo>
                    <a:pt x="146323" y="32320"/>
                    <a:pt x="146825" y="32043"/>
                    <a:pt x="146928" y="31750"/>
                  </a:cubicBezTo>
                  <a:cubicBezTo>
                    <a:pt x="147118" y="31197"/>
                    <a:pt x="146496" y="30972"/>
                    <a:pt x="146151" y="30644"/>
                  </a:cubicBezTo>
                  <a:cubicBezTo>
                    <a:pt x="145805" y="30298"/>
                    <a:pt x="144889" y="29935"/>
                    <a:pt x="145511" y="29348"/>
                  </a:cubicBezTo>
                  <a:cubicBezTo>
                    <a:pt x="146220" y="28674"/>
                    <a:pt x="145701" y="28363"/>
                    <a:pt x="145373" y="27982"/>
                  </a:cubicBezTo>
                  <a:cubicBezTo>
                    <a:pt x="144924" y="27464"/>
                    <a:pt x="144353" y="27049"/>
                    <a:pt x="143904" y="26513"/>
                  </a:cubicBezTo>
                  <a:cubicBezTo>
                    <a:pt x="142452" y="24803"/>
                    <a:pt x="140309" y="24008"/>
                    <a:pt x="138927" y="23455"/>
                  </a:cubicBezTo>
                  <a:cubicBezTo>
                    <a:pt x="137233" y="22781"/>
                    <a:pt x="135350" y="23368"/>
                    <a:pt x="133794" y="22349"/>
                  </a:cubicBezTo>
                  <a:cubicBezTo>
                    <a:pt x="133621" y="22228"/>
                    <a:pt x="133120" y="22141"/>
                    <a:pt x="133379" y="21934"/>
                  </a:cubicBezTo>
                  <a:cubicBezTo>
                    <a:pt x="134416" y="21156"/>
                    <a:pt x="134192" y="19843"/>
                    <a:pt x="134814" y="18910"/>
                  </a:cubicBezTo>
                  <a:cubicBezTo>
                    <a:pt x="135183" y="18357"/>
                    <a:pt x="137525" y="17996"/>
                    <a:pt x="139389" y="17996"/>
                  </a:cubicBezTo>
                  <a:cubicBezTo>
                    <a:pt x="140321" y="17996"/>
                    <a:pt x="141133" y="18086"/>
                    <a:pt x="141519" y="18287"/>
                  </a:cubicBezTo>
                  <a:cubicBezTo>
                    <a:pt x="141913" y="18491"/>
                    <a:pt x="142318" y="18567"/>
                    <a:pt x="142722" y="18567"/>
                  </a:cubicBezTo>
                  <a:cubicBezTo>
                    <a:pt x="143310" y="18567"/>
                    <a:pt x="143896" y="18407"/>
                    <a:pt x="144440" y="18253"/>
                  </a:cubicBezTo>
                  <a:cubicBezTo>
                    <a:pt x="145183" y="18028"/>
                    <a:pt x="144301" y="17320"/>
                    <a:pt x="144440" y="16905"/>
                  </a:cubicBezTo>
                  <a:cubicBezTo>
                    <a:pt x="144595" y="16473"/>
                    <a:pt x="144232" y="15764"/>
                    <a:pt x="144803" y="15626"/>
                  </a:cubicBezTo>
                  <a:cubicBezTo>
                    <a:pt x="144894" y="15602"/>
                    <a:pt x="144986" y="15590"/>
                    <a:pt x="145078" y="15590"/>
                  </a:cubicBezTo>
                  <a:cubicBezTo>
                    <a:pt x="145503" y="15590"/>
                    <a:pt x="145922" y="15838"/>
                    <a:pt x="146306" y="16179"/>
                  </a:cubicBezTo>
                  <a:cubicBezTo>
                    <a:pt x="146709" y="16532"/>
                    <a:pt x="147171" y="16997"/>
                    <a:pt x="147617" y="16997"/>
                  </a:cubicBezTo>
                  <a:cubicBezTo>
                    <a:pt x="147935" y="16997"/>
                    <a:pt x="148244" y="16760"/>
                    <a:pt x="148518" y="16075"/>
                  </a:cubicBezTo>
                  <a:cubicBezTo>
                    <a:pt x="148584" y="15900"/>
                    <a:pt x="148692" y="15801"/>
                    <a:pt x="148828" y="15801"/>
                  </a:cubicBezTo>
                  <a:cubicBezTo>
                    <a:pt x="148906" y="15801"/>
                    <a:pt x="148994" y="15833"/>
                    <a:pt x="149088" y="15903"/>
                  </a:cubicBezTo>
                  <a:cubicBezTo>
                    <a:pt x="149348" y="16110"/>
                    <a:pt x="149348" y="16335"/>
                    <a:pt x="149192" y="16646"/>
                  </a:cubicBezTo>
                  <a:cubicBezTo>
                    <a:pt x="148743" y="17596"/>
                    <a:pt x="147965" y="18547"/>
                    <a:pt x="147965" y="19497"/>
                  </a:cubicBezTo>
                  <a:cubicBezTo>
                    <a:pt x="147931" y="21122"/>
                    <a:pt x="148708" y="22677"/>
                    <a:pt x="150022" y="23627"/>
                  </a:cubicBezTo>
                  <a:cubicBezTo>
                    <a:pt x="151231" y="24561"/>
                    <a:pt x="152631" y="25269"/>
                    <a:pt x="153582" y="26513"/>
                  </a:cubicBezTo>
                  <a:cubicBezTo>
                    <a:pt x="153835" y="26852"/>
                    <a:pt x="154112" y="27339"/>
                    <a:pt x="154580" y="27339"/>
                  </a:cubicBezTo>
                  <a:cubicBezTo>
                    <a:pt x="154686" y="27339"/>
                    <a:pt x="154802" y="27314"/>
                    <a:pt x="154930" y="27257"/>
                  </a:cubicBezTo>
                  <a:cubicBezTo>
                    <a:pt x="155621" y="26928"/>
                    <a:pt x="155673" y="26271"/>
                    <a:pt x="155604" y="25615"/>
                  </a:cubicBezTo>
                  <a:cubicBezTo>
                    <a:pt x="155448" y="24025"/>
                    <a:pt x="155863" y="22435"/>
                    <a:pt x="154739" y="20845"/>
                  </a:cubicBezTo>
                  <a:cubicBezTo>
                    <a:pt x="154065" y="19877"/>
                    <a:pt x="153772" y="18823"/>
                    <a:pt x="152406" y="18737"/>
                  </a:cubicBezTo>
                  <a:cubicBezTo>
                    <a:pt x="152044" y="18720"/>
                    <a:pt x="151940" y="18478"/>
                    <a:pt x="151888" y="18201"/>
                  </a:cubicBezTo>
                  <a:cubicBezTo>
                    <a:pt x="151820" y="17931"/>
                    <a:pt x="151918" y="17578"/>
                    <a:pt x="152229" y="17578"/>
                  </a:cubicBezTo>
                  <a:cubicBezTo>
                    <a:pt x="152236" y="17578"/>
                    <a:pt x="152243" y="17579"/>
                    <a:pt x="152251" y="17579"/>
                  </a:cubicBezTo>
                  <a:cubicBezTo>
                    <a:pt x="152284" y="17581"/>
                    <a:pt x="152317" y="17582"/>
                    <a:pt x="152350" y="17582"/>
                  </a:cubicBezTo>
                  <a:cubicBezTo>
                    <a:pt x="153000" y="17582"/>
                    <a:pt x="153628" y="17254"/>
                    <a:pt x="154277" y="17254"/>
                  </a:cubicBezTo>
                  <a:cubicBezTo>
                    <a:pt x="154558" y="17254"/>
                    <a:pt x="154844" y="17316"/>
                    <a:pt x="155137" y="17493"/>
                  </a:cubicBezTo>
                  <a:cubicBezTo>
                    <a:pt x="155393" y="17649"/>
                    <a:pt x="155627" y="17726"/>
                    <a:pt x="155836" y="17726"/>
                  </a:cubicBezTo>
                  <a:cubicBezTo>
                    <a:pt x="156249" y="17726"/>
                    <a:pt x="156566" y="17427"/>
                    <a:pt x="156761" y="16853"/>
                  </a:cubicBezTo>
                  <a:cubicBezTo>
                    <a:pt x="157072" y="15920"/>
                    <a:pt x="157954" y="15505"/>
                    <a:pt x="158662" y="15039"/>
                  </a:cubicBezTo>
                  <a:cubicBezTo>
                    <a:pt x="158771" y="14969"/>
                    <a:pt x="158912" y="14953"/>
                    <a:pt x="159064" y="14953"/>
                  </a:cubicBezTo>
                  <a:cubicBezTo>
                    <a:pt x="159192" y="14953"/>
                    <a:pt x="159327" y="14964"/>
                    <a:pt x="159458" y="14964"/>
                  </a:cubicBezTo>
                  <a:cubicBezTo>
                    <a:pt x="159792" y="14964"/>
                    <a:pt x="160100" y="14892"/>
                    <a:pt x="160183" y="14382"/>
                  </a:cubicBezTo>
                  <a:cubicBezTo>
                    <a:pt x="160304" y="13501"/>
                    <a:pt x="159475" y="13310"/>
                    <a:pt x="158887" y="12965"/>
                  </a:cubicBezTo>
                  <a:cubicBezTo>
                    <a:pt x="158662" y="12827"/>
                    <a:pt x="158334" y="12550"/>
                    <a:pt x="158351" y="12395"/>
                  </a:cubicBezTo>
                  <a:cubicBezTo>
                    <a:pt x="158404" y="12154"/>
                    <a:pt x="158582" y="12097"/>
                    <a:pt x="158776" y="12097"/>
                  </a:cubicBezTo>
                  <a:cubicBezTo>
                    <a:pt x="158903" y="12097"/>
                    <a:pt x="159037" y="12122"/>
                    <a:pt x="159146" y="12135"/>
                  </a:cubicBezTo>
                  <a:cubicBezTo>
                    <a:pt x="160460" y="12308"/>
                    <a:pt x="161652" y="12999"/>
                    <a:pt x="163017" y="12999"/>
                  </a:cubicBezTo>
                  <a:cubicBezTo>
                    <a:pt x="163570" y="12999"/>
                    <a:pt x="163795" y="12913"/>
                    <a:pt x="164002" y="12274"/>
                  </a:cubicBezTo>
                  <a:cubicBezTo>
                    <a:pt x="164745" y="10182"/>
                    <a:pt x="163311" y="10010"/>
                    <a:pt x="161998" y="9923"/>
                  </a:cubicBezTo>
                  <a:cubicBezTo>
                    <a:pt x="160218" y="9820"/>
                    <a:pt x="158438" y="9543"/>
                    <a:pt x="156710" y="9076"/>
                  </a:cubicBezTo>
                  <a:cubicBezTo>
                    <a:pt x="153313" y="8169"/>
                    <a:pt x="149984" y="6872"/>
                    <a:pt x="146431" y="6872"/>
                  </a:cubicBezTo>
                  <a:cubicBezTo>
                    <a:pt x="145249" y="6872"/>
                    <a:pt x="144041" y="7016"/>
                    <a:pt x="142798" y="7366"/>
                  </a:cubicBezTo>
                  <a:cubicBezTo>
                    <a:pt x="142441" y="7468"/>
                    <a:pt x="142044" y="7507"/>
                    <a:pt x="141624" y="7507"/>
                  </a:cubicBezTo>
                  <a:cubicBezTo>
                    <a:pt x="140475" y="7507"/>
                    <a:pt x="139148" y="7211"/>
                    <a:pt x="137959" y="7072"/>
                  </a:cubicBezTo>
                  <a:cubicBezTo>
                    <a:pt x="135760" y="6810"/>
                    <a:pt x="133765" y="5577"/>
                    <a:pt x="131513" y="5577"/>
                  </a:cubicBezTo>
                  <a:cubicBezTo>
                    <a:pt x="131235" y="5577"/>
                    <a:pt x="130953" y="5596"/>
                    <a:pt x="130666" y="5637"/>
                  </a:cubicBezTo>
                  <a:cubicBezTo>
                    <a:pt x="130197" y="5701"/>
                    <a:pt x="129713" y="5752"/>
                    <a:pt x="129231" y="5752"/>
                  </a:cubicBezTo>
                  <a:cubicBezTo>
                    <a:pt x="128525" y="5752"/>
                    <a:pt x="127823" y="5641"/>
                    <a:pt x="127175" y="5292"/>
                  </a:cubicBezTo>
                  <a:cubicBezTo>
                    <a:pt x="124583" y="3857"/>
                    <a:pt x="121352" y="4808"/>
                    <a:pt x="118811" y="3097"/>
                  </a:cubicBezTo>
                  <a:cubicBezTo>
                    <a:pt x="118623" y="2965"/>
                    <a:pt x="118385" y="2894"/>
                    <a:pt x="118144" y="2894"/>
                  </a:cubicBezTo>
                  <a:cubicBezTo>
                    <a:pt x="117786" y="2894"/>
                    <a:pt x="117421" y="3050"/>
                    <a:pt x="117204" y="3391"/>
                  </a:cubicBezTo>
                  <a:cubicBezTo>
                    <a:pt x="116737" y="4117"/>
                    <a:pt x="117601" y="4134"/>
                    <a:pt x="117930" y="4462"/>
                  </a:cubicBezTo>
                  <a:cubicBezTo>
                    <a:pt x="118103" y="4670"/>
                    <a:pt x="118154" y="4946"/>
                    <a:pt x="118068" y="5188"/>
                  </a:cubicBezTo>
                  <a:cubicBezTo>
                    <a:pt x="117958" y="5398"/>
                    <a:pt x="116241" y="5510"/>
                    <a:pt x="114740" y="5510"/>
                  </a:cubicBezTo>
                  <a:cubicBezTo>
                    <a:pt x="113645" y="5510"/>
                    <a:pt x="112664" y="5450"/>
                    <a:pt x="112503" y="5326"/>
                  </a:cubicBezTo>
                  <a:cubicBezTo>
                    <a:pt x="111242" y="4410"/>
                    <a:pt x="109825" y="3719"/>
                    <a:pt x="108321" y="3287"/>
                  </a:cubicBezTo>
                  <a:cubicBezTo>
                    <a:pt x="108108" y="3224"/>
                    <a:pt x="107902" y="3198"/>
                    <a:pt x="107703" y="3198"/>
                  </a:cubicBezTo>
                  <a:cubicBezTo>
                    <a:pt x="106742" y="3198"/>
                    <a:pt x="105934" y="3807"/>
                    <a:pt x="105084" y="3807"/>
                  </a:cubicBezTo>
                  <a:cubicBezTo>
                    <a:pt x="105000" y="3807"/>
                    <a:pt x="104915" y="3801"/>
                    <a:pt x="104830" y="3788"/>
                  </a:cubicBezTo>
                  <a:cubicBezTo>
                    <a:pt x="102083" y="3391"/>
                    <a:pt x="99266" y="3909"/>
                    <a:pt x="96760" y="1559"/>
                  </a:cubicBezTo>
                  <a:cubicBezTo>
                    <a:pt x="95295" y="185"/>
                    <a:pt x="93272" y="50"/>
                    <a:pt x="91223" y="50"/>
                  </a:cubicBezTo>
                  <a:cubicBezTo>
                    <a:pt x="90718" y="50"/>
                    <a:pt x="90212" y="58"/>
                    <a:pt x="89713" y="58"/>
                  </a:cubicBezTo>
                  <a:cubicBezTo>
                    <a:pt x="89152" y="58"/>
                    <a:pt x="88600" y="48"/>
                    <a:pt x="88067" y="4"/>
                  </a:cubicBezTo>
                  <a:cubicBezTo>
                    <a:pt x="88037" y="2"/>
                    <a:pt x="88007" y="1"/>
                    <a:pt x="879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43"/>
            <p:cNvSpPr/>
            <p:nvPr/>
          </p:nvSpPr>
          <p:spPr>
            <a:xfrm>
              <a:off x="5913800" y="3523050"/>
              <a:ext cx="1109075" cy="813875"/>
            </a:xfrm>
            <a:custGeom>
              <a:avLst/>
              <a:gdLst/>
              <a:ahLst/>
              <a:cxnLst/>
              <a:rect l="l" t="t" r="r" b="b"/>
              <a:pathLst>
                <a:path w="44363" h="32555" extrusionOk="0">
                  <a:moveTo>
                    <a:pt x="28245" y="1"/>
                  </a:moveTo>
                  <a:cubicBezTo>
                    <a:pt x="27747" y="1"/>
                    <a:pt x="27602" y="373"/>
                    <a:pt x="27634" y="804"/>
                  </a:cubicBezTo>
                  <a:cubicBezTo>
                    <a:pt x="27737" y="2117"/>
                    <a:pt x="27979" y="3482"/>
                    <a:pt x="27996" y="4778"/>
                  </a:cubicBezTo>
                  <a:cubicBezTo>
                    <a:pt x="28014" y="5660"/>
                    <a:pt x="28567" y="7094"/>
                    <a:pt x="27634" y="7267"/>
                  </a:cubicBezTo>
                  <a:cubicBezTo>
                    <a:pt x="27521" y="7286"/>
                    <a:pt x="27406" y="7295"/>
                    <a:pt x="27290" y="7295"/>
                  </a:cubicBezTo>
                  <a:cubicBezTo>
                    <a:pt x="25431" y="7295"/>
                    <a:pt x="23230" y="4918"/>
                    <a:pt x="23555" y="3275"/>
                  </a:cubicBezTo>
                  <a:cubicBezTo>
                    <a:pt x="23754" y="2264"/>
                    <a:pt x="23333" y="1317"/>
                    <a:pt x="22034" y="1317"/>
                  </a:cubicBezTo>
                  <a:cubicBezTo>
                    <a:pt x="21978" y="1317"/>
                    <a:pt x="21920" y="1318"/>
                    <a:pt x="21862" y="1322"/>
                  </a:cubicBezTo>
                  <a:cubicBezTo>
                    <a:pt x="21814" y="1325"/>
                    <a:pt x="21765" y="1327"/>
                    <a:pt x="21716" y="1327"/>
                  </a:cubicBezTo>
                  <a:cubicBezTo>
                    <a:pt x="20777" y="1327"/>
                    <a:pt x="19668" y="752"/>
                    <a:pt x="18692" y="752"/>
                  </a:cubicBezTo>
                  <a:cubicBezTo>
                    <a:pt x="18107" y="752"/>
                    <a:pt x="17570" y="958"/>
                    <a:pt x="17144" y="1616"/>
                  </a:cubicBezTo>
                  <a:cubicBezTo>
                    <a:pt x="16642" y="2376"/>
                    <a:pt x="15295" y="2826"/>
                    <a:pt x="15191" y="4035"/>
                  </a:cubicBezTo>
                  <a:cubicBezTo>
                    <a:pt x="15162" y="4430"/>
                    <a:pt x="15144" y="4616"/>
                    <a:pt x="15002" y="4616"/>
                  </a:cubicBezTo>
                  <a:cubicBezTo>
                    <a:pt x="14889" y="4616"/>
                    <a:pt x="14698" y="4499"/>
                    <a:pt x="14361" y="4277"/>
                  </a:cubicBezTo>
                  <a:cubicBezTo>
                    <a:pt x="13724" y="3844"/>
                    <a:pt x="13113" y="3612"/>
                    <a:pt x="12606" y="3612"/>
                  </a:cubicBezTo>
                  <a:cubicBezTo>
                    <a:pt x="12042" y="3612"/>
                    <a:pt x="11607" y="3900"/>
                    <a:pt x="11406" y="4519"/>
                  </a:cubicBezTo>
                  <a:cubicBezTo>
                    <a:pt x="10784" y="6334"/>
                    <a:pt x="8710" y="7215"/>
                    <a:pt x="8624" y="9392"/>
                  </a:cubicBezTo>
                  <a:cubicBezTo>
                    <a:pt x="8607" y="10153"/>
                    <a:pt x="7933" y="10619"/>
                    <a:pt x="7086" y="10879"/>
                  </a:cubicBezTo>
                  <a:cubicBezTo>
                    <a:pt x="5669" y="11311"/>
                    <a:pt x="4355" y="11864"/>
                    <a:pt x="3007" y="12382"/>
                  </a:cubicBezTo>
                  <a:cubicBezTo>
                    <a:pt x="1003" y="13160"/>
                    <a:pt x="0" y="16910"/>
                    <a:pt x="1538" y="19018"/>
                  </a:cubicBezTo>
                  <a:cubicBezTo>
                    <a:pt x="2835" y="20798"/>
                    <a:pt x="3128" y="22595"/>
                    <a:pt x="3992" y="24375"/>
                  </a:cubicBezTo>
                  <a:cubicBezTo>
                    <a:pt x="4494" y="25360"/>
                    <a:pt x="4424" y="26276"/>
                    <a:pt x="3750" y="26950"/>
                  </a:cubicBezTo>
                  <a:cubicBezTo>
                    <a:pt x="3353" y="27348"/>
                    <a:pt x="3509" y="27797"/>
                    <a:pt x="4148" y="28298"/>
                  </a:cubicBezTo>
                  <a:cubicBezTo>
                    <a:pt x="5020" y="28962"/>
                    <a:pt x="5824" y="29302"/>
                    <a:pt x="6549" y="29302"/>
                  </a:cubicBezTo>
                  <a:cubicBezTo>
                    <a:pt x="7089" y="29302"/>
                    <a:pt x="7586" y="29114"/>
                    <a:pt x="8036" y="28730"/>
                  </a:cubicBezTo>
                  <a:cubicBezTo>
                    <a:pt x="8740" y="28095"/>
                    <a:pt x="9643" y="27747"/>
                    <a:pt x="10576" y="27747"/>
                  </a:cubicBezTo>
                  <a:cubicBezTo>
                    <a:pt x="10811" y="27747"/>
                    <a:pt x="11049" y="27769"/>
                    <a:pt x="11285" y="27814"/>
                  </a:cubicBezTo>
                  <a:cubicBezTo>
                    <a:pt x="11420" y="27836"/>
                    <a:pt x="11551" y="27846"/>
                    <a:pt x="11676" y="27846"/>
                  </a:cubicBezTo>
                  <a:cubicBezTo>
                    <a:pt x="12065" y="27846"/>
                    <a:pt x="12402" y="27743"/>
                    <a:pt x="12650" y="27521"/>
                  </a:cubicBezTo>
                  <a:cubicBezTo>
                    <a:pt x="14551" y="25793"/>
                    <a:pt x="17368" y="25343"/>
                    <a:pt x="20047" y="24790"/>
                  </a:cubicBezTo>
                  <a:cubicBezTo>
                    <a:pt x="20247" y="24746"/>
                    <a:pt x="20464" y="24721"/>
                    <a:pt x="20691" y="24721"/>
                  </a:cubicBezTo>
                  <a:cubicBezTo>
                    <a:pt x="21623" y="24721"/>
                    <a:pt x="22712" y="25150"/>
                    <a:pt x="23365" y="26484"/>
                  </a:cubicBezTo>
                  <a:cubicBezTo>
                    <a:pt x="23667" y="27105"/>
                    <a:pt x="23855" y="28198"/>
                    <a:pt x="25083" y="28198"/>
                  </a:cubicBezTo>
                  <a:cubicBezTo>
                    <a:pt x="25120" y="28198"/>
                    <a:pt x="25158" y="28197"/>
                    <a:pt x="25197" y="28195"/>
                  </a:cubicBezTo>
                  <a:cubicBezTo>
                    <a:pt x="25345" y="28183"/>
                    <a:pt x="25455" y="28022"/>
                    <a:pt x="25593" y="28022"/>
                  </a:cubicBezTo>
                  <a:cubicBezTo>
                    <a:pt x="25664" y="28022"/>
                    <a:pt x="25742" y="28065"/>
                    <a:pt x="25836" y="28195"/>
                  </a:cubicBezTo>
                  <a:cubicBezTo>
                    <a:pt x="25923" y="28298"/>
                    <a:pt x="25767" y="28592"/>
                    <a:pt x="25612" y="28713"/>
                  </a:cubicBezTo>
                  <a:cubicBezTo>
                    <a:pt x="25318" y="28938"/>
                    <a:pt x="24903" y="29128"/>
                    <a:pt x="25283" y="29646"/>
                  </a:cubicBezTo>
                  <a:cubicBezTo>
                    <a:pt x="25508" y="29871"/>
                    <a:pt x="25802" y="30026"/>
                    <a:pt x="26113" y="30078"/>
                  </a:cubicBezTo>
                  <a:cubicBezTo>
                    <a:pt x="26172" y="30086"/>
                    <a:pt x="26229" y="30090"/>
                    <a:pt x="26283" y="30090"/>
                  </a:cubicBezTo>
                  <a:cubicBezTo>
                    <a:pt x="26710" y="30090"/>
                    <a:pt x="27006" y="29856"/>
                    <a:pt x="27098" y="29473"/>
                  </a:cubicBezTo>
                  <a:cubicBezTo>
                    <a:pt x="27115" y="29335"/>
                    <a:pt x="27098" y="29197"/>
                    <a:pt x="27029" y="29076"/>
                  </a:cubicBezTo>
                  <a:cubicBezTo>
                    <a:pt x="26976" y="28903"/>
                    <a:pt x="26992" y="28848"/>
                    <a:pt x="27041" y="28848"/>
                  </a:cubicBezTo>
                  <a:cubicBezTo>
                    <a:pt x="27105" y="28848"/>
                    <a:pt x="27225" y="28941"/>
                    <a:pt x="27322" y="28990"/>
                  </a:cubicBezTo>
                  <a:cubicBezTo>
                    <a:pt x="27824" y="29266"/>
                    <a:pt x="28463" y="29473"/>
                    <a:pt x="28169" y="30113"/>
                  </a:cubicBezTo>
                  <a:cubicBezTo>
                    <a:pt x="27945" y="30597"/>
                    <a:pt x="28117" y="31029"/>
                    <a:pt x="28809" y="31461"/>
                  </a:cubicBezTo>
                  <a:cubicBezTo>
                    <a:pt x="30199" y="32318"/>
                    <a:pt x="31628" y="32554"/>
                    <a:pt x="32898" y="32554"/>
                  </a:cubicBezTo>
                  <a:cubicBezTo>
                    <a:pt x="33522" y="32554"/>
                    <a:pt x="34108" y="32497"/>
                    <a:pt x="34633" y="32429"/>
                  </a:cubicBezTo>
                  <a:cubicBezTo>
                    <a:pt x="36672" y="32135"/>
                    <a:pt x="39299" y="31824"/>
                    <a:pt x="39299" y="29145"/>
                  </a:cubicBezTo>
                  <a:cubicBezTo>
                    <a:pt x="39299" y="28938"/>
                    <a:pt x="39541" y="28799"/>
                    <a:pt x="39592" y="28575"/>
                  </a:cubicBezTo>
                  <a:cubicBezTo>
                    <a:pt x="40024" y="26968"/>
                    <a:pt x="41804" y="26363"/>
                    <a:pt x="42496" y="24998"/>
                  </a:cubicBezTo>
                  <a:cubicBezTo>
                    <a:pt x="44224" y="21559"/>
                    <a:pt x="44362" y="17722"/>
                    <a:pt x="40232" y="13661"/>
                  </a:cubicBezTo>
                  <a:cubicBezTo>
                    <a:pt x="38953" y="12399"/>
                    <a:pt x="38037" y="10671"/>
                    <a:pt x="36309" y="9859"/>
                  </a:cubicBezTo>
                  <a:cubicBezTo>
                    <a:pt x="34494" y="9012"/>
                    <a:pt x="34080" y="7716"/>
                    <a:pt x="33509" y="6472"/>
                  </a:cubicBezTo>
                  <a:cubicBezTo>
                    <a:pt x="33388" y="5608"/>
                    <a:pt x="33008" y="4761"/>
                    <a:pt x="32213" y="4346"/>
                  </a:cubicBezTo>
                  <a:cubicBezTo>
                    <a:pt x="30658" y="3465"/>
                    <a:pt x="30278" y="2100"/>
                    <a:pt x="29414" y="942"/>
                  </a:cubicBezTo>
                  <a:cubicBezTo>
                    <a:pt x="29120" y="544"/>
                    <a:pt x="28947" y="78"/>
                    <a:pt x="28377" y="9"/>
                  </a:cubicBezTo>
                  <a:cubicBezTo>
                    <a:pt x="28330" y="3"/>
                    <a:pt x="28287" y="1"/>
                    <a:pt x="282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43"/>
            <p:cNvSpPr/>
            <p:nvPr/>
          </p:nvSpPr>
          <p:spPr>
            <a:xfrm>
              <a:off x="6442175" y="3238700"/>
              <a:ext cx="571625" cy="311800"/>
            </a:xfrm>
            <a:custGeom>
              <a:avLst/>
              <a:gdLst/>
              <a:ahLst/>
              <a:cxnLst/>
              <a:rect l="l" t="t" r="r" b="b"/>
              <a:pathLst>
                <a:path w="22865" h="12472" extrusionOk="0">
                  <a:moveTo>
                    <a:pt x="3070" y="1"/>
                  </a:moveTo>
                  <a:cubicBezTo>
                    <a:pt x="2939" y="1"/>
                    <a:pt x="2792" y="15"/>
                    <a:pt x="2627" y="46"/>
                  </a:cubicBezTo>
                  <a:cubicBezTo>
                    <a:pt x="1833" y="202"/>
                    <a:pt x="830" y="29"/>
                    <a:pt x="415" y="927"/>
                  </a:cubicBezTo>
                  <a:cubicBezTo>
                    <a:pt x="1" y="1826"/>
                    <a:pt x="934" y="1861"/>
                    <a:pt x="1400" y="2189"/>
                  </a:cubicBezTo>
                  <a:cubicBezTo>
                    <a:pt x="1504" y="2258"/>
                    <a:pt x="1366" y="2569"/>
                    <a:pt x="1435" y="2742"/>
                  </a:cubicBezTo>
                  <a:cubicBezTo>
                    <a:pt x="1757" y="3623"/>
                    <a:pt x="1963" y="4886"/>
                    <a:pt x="3062" y="4886"/>
                  </a:cubicBezTo>
                  <a:cubicBezTo>
                    <a:pt x="3084" y="4886"/>
                    <a:pt x="3106" y="4886"/>
                    <a:pt x="3129" y="4885"/>
                  </a:cubicBezTo>
                  <a:cubicBezTo>
                    <a:pt x="3207" y="4880"/>
                    <a:pt x="3284" y="4878"/>
                    <a:pt x="3360" y="4878"/>
                  </a:cubicBezTo>
                  <a:cubicBezTo>
                    <a:pt x="4698" y="4878"/>
                    <a:pt x="5731" y="5570"/>
                    <a:pt x="6810" y="6077"/>
                  </a:cubicBezTo>
                  <a:cubicBezTo>
                    <a:pt x="7328" y="6319"/>
                    <a:pt x="8019" y="7322"/>
                    <a:pt x="7207" y="8203"/>
                  </a:cubicBezTo>
                  <a:cubicBezTo>
                    <a:pt x="6913" y="8531"/>
                    <a:pt x="6948" y="8911"/>
                    <a:pt x="7121" y="9292"/>
                  </a:cubicBezTo>
                  <a:cubicBezTo>
                    <a:pt x="7274" y="9613"/>
                    <a:pt x="7597" y="9810"/>
                    <a:pt x="7934" y="9810"/>
                  </a:cubicBezTo>
                  <a:cubicBezTo>
                    <a:pt x="8014" y="9810"/>
                    <a:pt x="8095" y="9799"/>
                    <a:pt x="8175" y="9775"/>
                  </a:cubicBezTo>
                  <a:cubicBezTo>
                    <a:pt x="8275" y="9755"/>
                    <a:pt x="8368" y="9745"/>
                    <a:pt x="8457" y="9745"/>
                  </a:cubicBezTo>
                  <a:cubicBezTo>
                    <a:pt x="8811" y="9745"/>
                    <a:pt x="9087" y="9900"/>
                    <a:pt x="9419" y="10121"/>
                  </a:cubicBezTo>
                  <a:cubicBezTo>
                    <a:pt x="10079" y="10569"/>
                    <a:pt x="10930" y="10787"/>
                    <a:pt x="11688" y="10787"/>
                  </a:cubicBezTo>
                  <a:cubicBezTo>
                    <a:pt x="12538" y="10787"/>
                    <a:pt x="13270" y="10513"/>
                    <a:pt x="13480" y="9983"/>
                  </a:cubicBezTo>
                  <a:cubicBezTo>
                    <a:pt x="13648" y="9563"/>
                    <a:pt x="13555" y="9014"/>
                    <a:pt x="14230" y="9014"/>
                  </a:cubicBezTo>
                  <a:cubicBezTo>
                    <a:pt x="14250" y="9014"/>
                    <a:pt x="14271" y="9014"/>
                    <a:pt x="14293" y="9015"/>
                  </a:cubicBezTo>
                  <a:cubicBezTo>
                    <a:pt x="15036" y="9050"/>
                    <a:pt x="15381" y="9516"/>
                    <a:pt x="15450" y="10138"/>
                  </a:cubicBezTo>
                  <a:cubicBezTo>
                    <a:pt x="15640" y="11486"/>
                    <a:pt x="16522" y="11953"/>
                    <a:pt x="17697" y="11988"/>
                  </a:cubicBezTo>
                  <a:cubicBezTo>
                    <a:pt x="18224" y="11988"/>
                    <a:pt x="18870" y="12472"/>
                    <a:pt x="19366" y="12472"/>
                  </a:cubicBezTo>
                  <a:cubicBezTo>
                    <a:pt x="19602" y="12472"/>
                    <a:pt x="19804" y="12362"/>
                    <a:pt x="19944" y="12039"/>
                  </a:cubicBezTo>
                  <a:cubicBezTo>
                    <a:pt x="20289" y="11210"/>
                    <a:pt x="19287" y="10398"/>
                    <a:pt x="18596" y="9758"/>
                  </a:cubicBezTo>
                  <a:cubicBezTo>
                    <a:pt x="18164" y="9361"/>
                    <a:pt x="17420" y="8825"/>
                    <a:pt x="17749" y="8272"/>
                  </a:cubicBezTo>
                  <a:cubicBezTo>
                    <a:pt x="17984" y="7884"/>
                    <a:pt x="18253" y="7197"/>
                    <a:pt x="18937" y="7197"/>
                  </a:cubicBezTo>
                  <a:cubicBezTo>
                    <a:pt x="19107" y="7197"/>
                    <a:pt x="19302" y="7239"/>
                    <a:pt x="19529" y="7339"/>
                  </a:cubicBezTo>
                  <a:cubicBezTo>
                    <a:pt x="19732" y="7429"/>
                    <a:pt x="19935" y="7468"/>
                    <a:pt x="20135" y="7468"/>
                  </a:cubicBezTo>
                  <a:cubicBezTo>
                    <a:pt x="20854" y="7468"/>
                    <a:pt x="21544" y="6970"/>
                    <a:pt x="22138" y="6578"/>
                  </a:cubicBezTo>
                  <a:cubicBezTo>
                    <a:pt x="22795" y="6146"/>
                    <a:pt x="22864" y="5248"/>
                    <a:pt x="22311" y="4643"/>
                  </a:cubicBezTo>
                  <a:cubicBezTo>
                    <a:pt x="22115" y="4425"/>
                    <a:pt x="21948" y="4340"/>
                    <a:pt x="21799" y="4340"/>
                  </a:cubicBezTo>
                  <a:cubicBezTo>
                    <a:pt x="21465" y="4340"/>
                    <a:pt x="21227" y="4774"/>
                    <a:pt x="20963" y="5110"/>
                  </a:cubicBezTo>
                  <a:cubicBezTo>
                    <a:pt x="20756" y="5334"/>
                    <a:pt x="20479" y="5472"/>
                    <a:pt x="20168" y="5507"/>
                  </a:cubicBezTo>
                  <a:cubicBezTo>
                    <a:pt x="20112" y="5512"/>
                    <a:pt x="20051" y="5514"/>
                    <a:pt x="19986" y="5514"/>
                  </a:cubicBezTo>
                  <a:cubicBezTo>
                    <a:pt x="18639" y="5514"/>
                    <a:pt x="15548" y="4518"/>
                    <a:pt x="14344" y="3727"/>
                  </a:cubicBezTo>
                  <a:cubicBezTo>
                    <a:pt x="13999" y="3485"/>
                    <a:pt x="13636" y="3295"/>
                    <a:pt x="13238" y="3139"/>
                  </a:cubicBezTo>
                  <a:cubicBezTo>
                    <a:pt x="11925" y="2690"/>
                    <a:pt x="10473" y="2465"/>
                    <a:pt x="9298" y="1774"/>
                  </a:cubicBezTo>
                  <a:cubicBezTo>
                    <a:pt x="8770" y="1458"/>
                    <a:pt x="8301" y="1322"/>
                    <a:pt x="7877" y="1322"/>
                  </a:cubicBezTo>
                  <a:cubicBezTo>
                    <a:pt x="7093" y="1322"/>
                    <a:pt x="6459" y="1787"/>
                    <a:pt x="5876" y="2448"/>
                  </a:cubicBezTo>
                  <a:cubicBezTo>
                    <a:pt x="5497" y="2886"/>
                    <a:pt x="5240" y="3062"/>
                    <a:pt x="5050" y="3062"/>
                  </a:cubicBezTo>
                  <a:cubicBezTo>
                    <a:pt x="4739" y="3062"/>
                    <a:pt x="4614" y="2586"/>
                    <a:pt x="4442" y="2016"/>
                  </a:cubicBezTo>
                  <a:cubicBezTo>
                    <a:pt x="4193" y="1191"/>
                    <a:pt x="4266" y="1"/>
                    <a:pt x="30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43"/>
            <p:cNvSpPr/>
            <p:nvPr/>
          </p:nvSpPr>
          <p:spPr>
            <a:xfrm>
              <a:off x="5898675" y="3029225"/>
              <a:ext cx="282150" cy="318450"/>
            </a:xfrm>
            <a:custGeom>
              <a:avLst/>
              <a:gdLst/>
              <a:ahLst/>
              <a:cxnLst/>
              <a:rect l="l" t="t" r="r" b="b"/>
              <a:pathLst>
                <a:path w="11286" h="12738" extrusionOk="0">
                  <a:moveTo>
                    <a:pt x="8163" y="0"/>
                  </a:moveTo>
                  <a:cubicBezTo>
                    <a:pt x="7646" y="0"/>
                    <a:pt x="7307" y="634"/>
                    <a:pt x="7121" y="1115"/>
                  </a:cubicBezTo>
                  <a:cubicBezTo>
                    <a:pt x="6498" y="2618"/>
                    <a:pt x="5081" y="3362"/>
                    <a:pt x="4027" y="4450"/>
                  </a:cubicBezTo>
                  <a:cubicBezTo>
                    <a:pt x="3562" y="4916"/>
                    <a:pt x="2753" y="5709"/>
                    <a:pt x="2170" y="5709"/>
                  </a:cubicBezTo>
                  <a:cubicBezTo>
                    <a:pt x="2125" y="5709"/>
                    <a:pt x="2082" y="5704"/>
                    <a:pt x="2040" y="5695"/>
                  </a:cubicBezTo>
                  <a:cubicBezTo>
                    <a:pt x="1767" y="5631"/>
                    <a:pt x="1536" y="5602"/>
                    <a:pt x="1339" y="5602"/>
                  </a:cubicBezTo>
                  <a:cubicBezTo>
                    <a:pt x="150" y="5602"/>
                    <a:pt x="215" y="6659"/>
                    <a:pt x="52" y="7475"/>
                  </a:cubicBezTo>
                  <a:cubicBezTo>
                    <a:pt x="1" y="9410"/>
                    <a:pt x="1625" y="11518"/>
                    <a:pt x="3267" y="12123"/>
                  </a:cubicBezTo>
                  <a:cubicBezTo>
                    <a:pt x="3638" y="12262"/>
                    <a:pt x="4019" y="12277"/>
                    <a:pt x="4389" y="12277"/>
                  </a:cubicBezTo>
                  <a:cubicBezTo>
                    <a:pt x="4488" y="12277"/>
                    <a:pt x="4586" y="12276"/>
                    <a:pt x="4683" y="12276"/>
                  </a:cubicBezTo>
                  <a:cubicBezTo>
                    <a:pt x="5034" y="12276"/>
                    <a:pt x="5369" y="12290"/>
                    <a:pt x="5669" y="12417"/>
                  </a:cubicBezTo>
                  <a:cubicBezTo>
                    <a:pt x="6156" y="12630"/>
                    <a:pt x="6559" y="12738"/>
                    <a:pt x="6895" y="12738"/>
                  </a:cubicBezTo>
                  <a:cubicBezTo>
                    <a:pt x="7678" y="12738"/>
                    <a:pt x="8093" y="12148"/>
                    <a:pt x="8348" y="10914"/>
                  </a:cubicBezTo>
                  <a:cubicBezTo>
                    <a:pt x="8572" y="9773"/>
                    <a:pt x="9073" y="8235"/>
                    <a:pt x="9937" y="7786"/>
                  </a:cubicBezTo>
                  <a:cubicBezTo>
                    <a:pt x="11268" y="7094"/>
                    <a:pt x="10577" y="6697"/>
                    <a:pt x="10231" y="6023"/>
                  </a:cubicBezTo>
                  <a:cubicBezTo>
                    <a:pt x="9782" y="5124"/>
                    <a:pt x="8797" y="4278"/>
                    <a:pt x="10058" y="3189"/>
                  </a:cubicBezTo>
                  <a:cubicBezTo>
                    <a:pt x="10404" y="2895"/>
                    <a:pt x="11285" y="2618"/>
                    <a:pt x="10853" y="1945"/>
                  </a:cubicBezTo>
                  <a:cubicBezTo>
                    <a:pt x="10266" y="1063"/>
                    <a:pt x="9402" y="286"/>
                    <a:pt x="8348" y="26"/>
                  </a:cubicBezTo>
                  <a:cubicBezTo>
                    <a:pt x="8284" y="9"/>
                    <a:pt x="8222" y="0"/>
                    <a:pt x="81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43"/>
            <p:cNvSpPr/>
            <p:nvPr/>
          </p:nvSpPr>
          <p:spPr>
            <a:xfrm>
              <a:off x="5544400" y="3065225"/>
              <a:ext cx="541800" cy="430700"/>
            </a:xfrm>
            <a:custGeom>
              <a:avLst/>
              <a:gdLst/>
              <a:ahLst/>
              <a:cxnLst/>
              <a:rect l="l" t="t" r="r" b="b"/>
              <a:pathLst>
                <a:path w="21672" h="17228" extrusionOk="0">
                  <a:moveTo>
                    <a:pt x="7484" y="4583"/>
                  </a:moveTo>
                  <a:lnTo>
                    <a:pt x="7484" y="4583"/>
                  </a:lnTo>
                  <a:cubicBezTo>
                    <a:pt x="7486" y="4586"/>
                    <a:pt x="7488" y="4589"/>
                    <a:pt x="7491" y="4592"/>
                  </a:cubicBezTo>
                  <a:lnTo>
                    <a:pt x="7491" y="4592"/>
                  </a:lnTo>
                  <a:cubicBezTo>
                    <a:pt x="7494" y="4595"/>
                    <a:pt x="7498" y="4597"/>
                    <a:pt x="7501" y="4600"/>
                  </a:cubicBezTo>
                  <a:lnTo>
                    <a:pt x="7484" y="4583"/>
                  </a:lnTo>
                  <a:close/>
                  <a:moveTo>
                    <a:pt x="1210" y="0"/>
                  </a:moveTo>
                  <a:cubicBezTo>
                    <a:pt x="910" y="0"/>
                    <a:pt x="646" y="84"/>
                    <a:pt x="415" y="314"/>
                  </a:cubicBezTo>
                  <a:cubicBezTo>
                    <a:pt x="1" y="712"/>
                    <a:pt x="260" y="1127"/>
                    <a:pt x="571" y="1403"/>
                  </a:cubicBezTo>
                  <a:cubicBezTo>
                    <a:pt x="1833" y="2561"/>
                    <a:pt x="2939" y="3874"/>
                    <a:pt x="3872" y="5309"/>
                  </a:cubicBezTo>
                  <a:cubicBezTo>
                    <a:pt x="5894" y="8264"/>
                    <a:pt x="6948" y="12014"/>
                    <a:pt x="10663" y="13552"/>
                  </a:cubicBezTo>
                  <a:cubicBezTo>
                    <a:pt x="10715" y="13587"/>
                    <a:pt x="10733" y="13656"/>
                    <a:pt x="10733" y="13725"/>
                  </a:cubicBezTo>
                  <a:cubicBezTo>
                    <a:pt x="10007" y="15522"/>
                    <a:pt x="11579" y="15401"/>
                    <a:pt x="12478" y="15660"/>
                  </a:cubicBezTo>
                  <a:cubicBezTo>
                    <a:pt x="14932" y="16334"/>
                    <a:pt x="17420" y="16801"/>
                    <a:pt x="19961" y="17043"/>
                  </a:cubicBezTo>
                  <a:cubicBezTo>
                    <a:pt x="20276" y="17079"/>
                    <a:pt x="20618" y="17227"/>
                    <a:pt x="20904" y="17227"/>
                  </a:cubicBezTo>
                  <a:cubicBezTo>
                    <a:pt x="21167" y="17227"/>
                    <a:pt x="21382" y="17101"/>
                    <a:pt x="21482" y="16645"/>
                  </a:cubicBezTo>
                  <a:cubicBezTo>
                    <a:pt x="21672" y="15816"/>
                    <a:pt x="20842" y="15626"/>
                    <a:pt x="20306" y="15280"/>
                  </a:cubicBezTo>
                  <a:cubicBezTo>
                    <a:pt x="18129" y="13932"/>
                    <a:pt x="15502" y="14347"/>
                    <a:pt x="13204" y="13448"/>
                  </a:cubicBezTo>
                  <a:cubicBezTo>
                    <a:pt x="13103" y="13410"/>
                    <a:pt x="12986" y="13400"/>
                    <a:pt x="12863" y="13400"/>
                  </a:cubicBezTo>
                  <a:cubicBezTo>
                    <a:pt x="12726" y="13400"/>
                    <a:pt x="12582" y="13412"/>
                    <a:pt x="12448" y="13412"/>
                  </a:cubicBezTo>
                  <a:cubicBezTo>
                    <a:pt x="12162" y="13412"/>
                    <a:pt x="11919" y="13355"/>
                    <a:pt x="11873" y="12999"/>
                  </a:cubicBezTo>
                  <a:cubicBezTo>
                    <a:pt x="11769" y="12221"/>
                    <a:pt x="11614" y="11288"/>
                    <a:pt x="12409" y="10666"/>
                  </a:cubicBezTo>
                  <a:cubicBezTo>
                    <a:pt x="12979" y="10199"/>
                    <a:pt x="12806" y="9836"/>
                    <a:pt x="12478" y="9249"/>
                  </a:cubicBezTo>
                  <a:cubicBezTo>
                    <a:pt x="11908" y="8195"/>
                    <a:pt x="10352" y="8558"/>
                    <a:pt x="10076" y="7849"/>
                  </a:cubicBezTo>
                  <a:cubicBezTo>
                    <a:pt x="9542" y="6419"/>
                    <a:pt x="8354" y="5659"/>
                    <a:pt x="7491" y="4592"/>
                  </a:cubicBezTo>
                  <a:lnTo>
                    <a:pt x="7491" y="4592"/>
                  </a:lnTo>
                  <a:cubicBezTo>
                    <a:pt x="6993" y="4179"/>
                    <a:pt x="6512" y="3733"/>
                    <a:pt x="5980" y="3339"/>
                  </a:cubicBezTo>
                  <a:cubicBezTo>
                    <a:pt x="4563" y="2285"/>
                    <a:pt x="3682" y="522"/>
                    <a:pt x="1763" y="72"/>
                  </a:cubicBezTo>
                  <a:cubicBezTo>
                    <a:pt x="1567" y="28"/>
                    <a:pt x="1383" y="0"/>
                    <a:pt x="12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43"/>
            <p:cNvSpPr/>
            <p:nvPr/>
          </p:nvSpPr>
          <p:spPr>
            <a:xfrm>
              <a:off x="4388700" y="3530600"/>
              <a:ext cx="227275" cy="395425"/>
            </a:xfrm>
            <a:custGeom>
              <a:avLst/>
              <a:gdLst/>
              <a:ahLst/>
              <a:cxnLst/>
              <a:rect l="l" t="t" r="r" b="b"/>
              <a:pathLst>
                <a:path w="9091" h="15817" extrusionOk="0">
                  <a:moveTo>
                    <a:pt x="7622" y="0"/>
                  </a:moveTo>
                  <a:cubicBezTo>
                    <a:pt x="7155" y="0"/>
                    <a:pt x="6965" y="363"/>
                    <a:pt x="6740" y="761"/>
                  </a:cubicBezTo>
                  <a:cubicBezTo>
                    <a:pt x="5963" y="2212"/>
                    <a:pt x="5323" y="3802"/>
                    <a:pt x="3405" y="4200"/>
                  </a:cubicBezTo>
                  <a:cubicBezTo>
                    <a:pt x="2645" y="4338"/>
                    <a:pt x="2247" y="4891"/>
                    <a:pt x="2109" y="5738"/>
                  </a:cubicBezTo>
                  <a:cubicBezTo>
                    <a:pt x="1781" y="7587"/>
                    <a:pt x="1971" y="9471"/>
                    <a:pt x="917" y="11285"/>
                  </a:cubicBezTo>
                  <a:cubicBezTo>
                    <a:pt x="1" y="12910"/>
                    <a:pt x="1660" y="15813"/>
                    <a:pt x="3077" y="15813"/>
                  </a:cubicBezTo>
                  <a:cubicBezTo>
                    <a:pt x="3125" y="15815"/>
                    <a:pt x="3172" y="15816"/>
                    <a:pt x="3219" y="15816"/>
                  </a:cubicBezTo>
                  <a:cubicBezTo>
                    <a:pt x="4640" y="15816"/>
                    <a:pt x="5279" y="14808"/>
                    <a:pt x="5496" y="13670"/>
                  </a:cubicBezTo>
                  <a:cubicBezTo>
                    <a:pt x="6049" y="11095"/>
                    <a:pt x="7034" y="8676"/>
                    <a:pt x="8002" y="6256"/>
                  </a:cubicBezTo>
                  <a:cubicBezTo>
                    <a:pt x="8745" y="4373"/>
                    <a:pt x="9091" y="2645"/>
                    <a:pt x="8192" y="778"/>
                  </a:cubicBezTo>
                  <a:cubicBezTo>
                    <a:pt x="8054" y="467"/>
                    <a:pt x="8106" y="18"/>
                    <a:pt x="76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43"/>
            <p:cNvSpPr/>
            <p:nvPr/>
          </p:nvSpPr>
          <p:spPr>
            <a:xfrm>
              <a:off x="6438300" y="1893850"/>
              <a:ext cx="267450" cy="418275"/>
            </a:xfrm>
            <a:custGeom>
              <a:avLst/>
              <a:gdLst/>
              <a:ahLst/>
              <a:cxnLst/>
              <a:rect l="l" t="t" r="r" b="b"/>
              <a:pathLst>
                <a:path w="10698" h="16731" extrusionOk="0">
                  <a:moveTo>
                    <a:pt x="4909" y="1"/>
                  </a:moveTo>
                  <a:cubicBezTo>
                    <a:pt x="4667" y="1"/>
                    <a:pt x="4504" y="61"/>
                    <a:pt x="4562" y="216"/>
                  </a:cubicBezTo>
                  <a:cubicBezTo>
                    <a:pt x="5064" y="1633"/>
                    <a:pt x="3992" y="3465"/>
                    <a:pt x="5444" y="4502"/>
                  </a:cubicBezTo>
                  <a:cubicBezTo>
                    <a:pt x="6654" y="5366"/>
                    <a:pt x="6515" y="6627"/>
                    <a:pt x="6913" y="7647"/>
                  </a:cubicBezTo>
                  <a:cubicBezTo>
                    <a:pt x="6804" y="8207"/>
                    <a:pt x="6835" y="9062"/>
                    <a:pt x="6426" y="9062"/>
                  </a:cubicBezTo>
                  <a:cubicBezTo>
                    <a:pt x="6380" y="9062"/>
                    <a:pt x="6330" y="9052"/>
                    <a:pt x="6273" y="9029"/>
                  </a:cubicBezTo>
                  <a:cubicBezTo>
                    <a:pt x="6019" y="8928"/>
                    <a:pt x="5817" y="8884"/>
                    <a:pt x="5657" y="8884"/>
                  </a:cubicBezTo>
                  <a:cubicBezTo>
                    <a:pt x="5131" y="8884"/>
                    <a:pt x="5047" y="9360"/>
                    <a:pt x="4995" y="9876"/>
                  </a:cubicBezTo>
                  <a:cubicBezTo>
                    <a:pt x="4925" y="10533"/>
                    <a:pt x="4614" y="10757"/>
                    <a:pt x="4044" y="10896"/>
                  </a:cubicBezTo>
                  <a:cubicBezTo>
                    <a:pt x="726" y="11673"/>
                    <a:pt x="0" y="13229"/>
                    <a:pt x="1659" y="16028"/>
                  </a:cubicBezTo>
                  <a:cubicBezTo>
                    <a:pt x="1834" y="16314"/>
                    <a:pt x="1935" y="16730"/>
                    <a:pt x="2351" y="16730"/>
                  </a:cubicBezTo>
                  <a:cubicBezTo>
                    <a:pt x="2389" y="16730"/>
                    <a:pt x="2429" y="16727"/>
                    <a:pt x="2471" y="16720"/>
                  </a:cubicBezTo>
                  <a:cubicBezTo>
                    <a:pt x="3007" y="16633"/>
                    <a:pt x="3197" y="16236"/>
                    <a:pt x="3301" y="15752"/>
                  </a:cubicBezTo>
                  <a:cubicBezTo>
                    <a:pt x="3405" y="15251"/>
                    <a:pt x="3301" y="14784"/>
                    <a:pt x="4009" y="14542"/>
                  </a:cubicBezTo>
                  <a:cubicBezTo>
                    <a:pt x="5651" y="13955"/>
                    <a:pt x="7241" y="13194"/>
                    <a:pt x="8866" y="12555"/>
                  </a:cubicBezTo>
                  <a:cubicBezTo>
                    <a:pt x="9298" y="12399"/>
                    <a:pt x="9643" y="12261"/>
                    <a:pt x="9799" y="11829"/>
                  </a:cubicBezTo>
                  <a:cubicBezTo>
                    <a:pt x="10300" y="10308"/>
                    <a:pt x="8866" y="5746"/>
                    <a:pt x="7604" y="4709"/>
                  </a:cubicBezTo>
                  <a:cubicBezTo>
                    <a:pt x="7397" y="4536"/>
                    <a:pt x="6809" y="4571"/>
                    <a:pt x="7016" y="4139"/>
                  </a:cubicBezTo>
                  <a:cubicBezTo>
                    <a:pt x="7082" y="4008"/>
                    <a:pt x="7166" y="3963"/>
                    <a:pt x="7262" y="3963"/>
                  </a:cubicBezTo>
                  <a:cubicBezTo>
                    <a:pt x="7468" y="3963"/>
                    <a:pt x="7725" y="4173"/>
                    <a:pt x="7950" y="4173"/>
                  </a:cubicBezTo>
                  <a:cubicBezTo>
                    <a:pt x="7979" y="4174"/>
                    <a:pt x="8009" y="4175"/>
                    <a:pt x="8039" y="4175"/>
                  </a:cubicBezTo>
                  <a:cubicBezTo>
                    <a:pt x="9008" y="4175"/>
                    <a:pt x="9913" y="3634"/>
                    <a:pt x="10265" y="2946"/>
                  </a:cubicBezTo>
                  <a:cubicBezTo>
                    <a:pt x="10697" y="2117"/>
                    <a:pt x="9695" y="1667"/>
                    <a:pt x="8987" y="1581"/>
                  </a:cubicBezTo>
                  <a:cubicBezTo>
                    <a:pt x="7811" y="1443"/>
                    <a:pt x="6930" y="786"/>
                    <a:pt x="5962" y="250"/>
                  </a:cubicBezTo>
                  <a:cubicBezTo>
                    <a:pt x="5704" y="111"/>
                    <a:pt x="5235" y="1"/>
                    <a:pt x="49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43"/>
            <p:cNvSpPr/>
            <p:nvPr/>
          </p:nvSpPr>
          <p:spPr>
            <a:xfrm>
              <a:off x="6901875" y="4220725"/>
              <a:ext cx="468775" cy="354550"/>
            </a:xfrm>
            <a:custGeom>
              <a:avLst/>
              <a:gdLst/>
              <a:ahLst/>
              <a:cxnLst/>
              <a:rect l="l" t="t" r="r" b="b"/>
              <a:pathLst>
                <a:path w="18751" h="14182" extrusionOk="0">
                  <a:moveTo>
                    <a:pt x="15666" y="0"/>
                  </a:moveTo>
                  <a:cubicBezTo>
                    <a:pt x="15588" y="0"/>
                    <a:pt x="15504" y="9"/>
                    <a:pt x="15415" y="28"/>
                  </a:cubicBezTo>
                  <a:cubicBezTo>
                    <a:pt x="14690" y="184"/>
                    <a:pt x="14759" y="772"/>
                    <a:pt x="14897" y="1290"/>
                  </a:cubicBezTo>
                  <a:cubicBezTo>
                    <a:pt x="15294" y="2845"/>
                    <a:pt x="14880" y="4038"/>
                    <a:pt x="13463" y="4850"/>
                  </a:cubicBezTo>
                  <a:cubicBezTo>
                    <a:pt x="13013" y="5109"/>
                    <a:pt x="12823" y="5472"/>
                    <a:pt x="13065" y="5991"/>
                  </a:cubicBezTo>
                  <a:cubicBezTo>
                    <a:pt x="13324" y="6578"/>
                    <a:pt x="12823" y="6803"/>
                    <a:pt x="12512" y="7097"/>
                  </a:cubicBezTo>
                  <a:cubicBezTo>
                    <a:pt x="12410" y="7191"/>
                    <a:pt x="12303" y="7233"/>
                    <a:pt x="12200" y="7233"/>
                  </a:cubicBezTo>
                  <a:cubicBezTo>
                    <a:pt x="12041" y="7233"/>
                    <a:pt x="11891" y="7133"/>
                    <a:pt x="11786" y="6976"/>
                  </a:cubicBezTo>
                  <a:cubicBezTo>
                    <a:pt x="11531" y="6610"/>
                    <a:pt x="11284" y="6477"/>
                    <a:pt x="11039" y="6477"/>
                  </a:cubicBezTo>
                  <a:cubicBezTo>
                    <a:pt x="10705" y="6477"/>
                    <a:pt x="10373" y="6726"/>
                    <a:pt x="10024" y="6976"/>
                  </a:cubicBezTo>
                  <a:cubicBezTo>
                    <a:pt x="8797" y="7891"/>
                    <a:pt x="7811" y="9188"/>
                    <a:pt x="6308" y="9637"/>
                  </a:cubicBezTo>
                  <a:cubicBezTo>
                    <a:pt x="4303" y="10242"/>
                    <a:pt x="2696" y="11572"/>
                    <a:pt x="812" y="12385"/>
                  </a:cubicBezTo>
                  <a:cubicBezTo>
                    <a:pt x="242" y="12627"/>
                    <a:pt x="0" y="13214"/>
                    <a:pt x="692" y="13577"/>
                  </a:cubicBezTo>
                  <a:cubicBezTo>
                    <a:pt x="1262" y="13888"/>
                    <a:pt x="1936" y="13992"/>
                    <a:pt x="2610" y="14182"/>
                  </a:cubicBezTo>
                  <a:cubicBezTo>
                    <a:pt x="3819" y="13854"/>
                    <a:pt x="4943" y="13249"/>
                    <a:pt x="5893" y="12436"/>
                  </a:cubicBezTo>
                  <a:cubicBezTo>
                    <a:pt x="7829" y="10743"/>
                    <a:pt x="10144" y="9447"/>
                    <a:pt x="12357" y="8496"/>
                  </a:cubicBezTo>
                  <a:cubicBezTo>
                    <a:pt x="14396" y="7615"/>
                    <a:pt x="15847" y="6042"/>
                    <a:pt x="17817" y="5213"/>
                  </a:cubicBezTo>
                  <a:cubicBezTo>
                    <a:pt x="18301" y="4988"/>
                    <a:pt x="18751" y="4452"/>
                    <a:pt x="18612" y="3848"/>
                  </a:cubicBezTo>
                  <a:cubicBezTo>
                    <a:pt x="18539" y="3538"/>
                    <a:pt x="18402" y="3442"/>
                    <a:pt x="18239" y="3442"/>
                  </a:cubicBezTo>
                  <a:cubicBezTo>
                    <a:pt x="18019" y="3442"/>
                    <a:pt x="17752" y="3615"/>
                    <a:pt x="17524" y="3675"/>
                  </a:cubicBezTo>
                  <a:cubicBezTo>
                    <a:pt x="17487" y="3682"/>
                    <a:pt x="17451" y="3686"/>
                    <a:pt x="17417" y="3686"/>
                  </a:cubicBezTo>
                  <a:cubicBezTo>
                    <a:pt x="17207" y="3686"/>
                    <a:pt x="17050" y="3554"/>
                    <a:pt x="17109" y="3346"/>
                  </a:cubicBezTo>
                  <a:cubicBezTo>
                    <a:pt x="17385" y="2431"/>
                    <a:pt x="16625" y="1791"/>
                    <a:pt x="16556" y="962"/>
                  </a:cubicBezTo>
                  <a:cubicBezTo>
                    <a:pt x="16526" y="461"/>
                    <a:pt x="16229" y="0"/>
                    <a:pt x="156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43"/>
            <p:cNvSpPr/>
            <p:nvPr/>
          </p:nvSpPr>
          <p:spPr>
            <a:xfrm>
              <a:off x="6306100" y="2654825"/>
              <a:ext cx="232875" cy="385425"/>
            </a:xfrm>
            <a:custGeom>
              <a:avLst/>
              <a:gdLst/>
              <a:ahLst/>
              <a:cxnLst/>
              <a:rect l="l" t="t" r="r" b="b"/>
              <a:pathLst>
                <a:path w="9315" h="15417" extrusionOk="0">
                  <a:moveTo>
                    <a:pt x="6907" y="9941"/>
                  </a:moveTo>
                  <a:cubicBezTo>
                    <a:pt x="6738" y="10523"/>
                    <a:pt x="6645" y="11167"/>
                    <a:pt x="5910" y="11304"/>
                  </a:cubicBezTo>
                  <a:cubicBezTo>
                    <a:pt x="5905" y="11305"/>
                    <a:pt x="5899" y="11305"/>
                    <a:pt x="5892" y="11305"/>
                  </a:cubicBezTo>
                  <a:cubicBezTo>
                    <a:pt x="5767" y="11305"/>
                    <a:pt x="5547" y="11146"/>
                    <a:pt x="5547" y="11097"/>
                  </a:cubicBezTo>
                  <a:cubicBezTo>
                    <a:pt x="5616" y="10270"/>
                    <a:pt x="6304" y="10147"/>
                    <a:pt x="6907" y="9941"/>
                  </a:cubicBezTo>
                  <a:close/>
                  <a:moveTo>
                    <a:pt x="2345" y="1"/>
                  </a:moveTo>
                  <a:cubicBezTo>
                    <a:pt x="2049" y="1"/>
                    <a:pt x="1708" y="93"/>
                    <a:pt x="1419" y="93"/>
                  </a:cubicBezTo>
                  <a:cubicBezTo>
                    <a:pt x="1383" y="93"/>
                    <a:pt x="1348" y="92"/>
                    <a:pt x="1313" y="88"/>
                  </a:cubicBezTo>
                  <a:cubicBezTo>
                    <a:pt x="1306" y="88"/>
                    <a:pt x="1299" y="88"/>
                    <a:pt x="1292" y="88"/>
                  </a:cubicBezTo>
                  <a:cubicBezTo>
                    <a:pt x="885" y="88"/>
                    <a:pt x="504" y="561"/>
                    <a:pt x="639" y="883"/>
                  </a:cubicBezTo>
                  <a:cubicBezTo>
                    <a:pt x="1244" y="2283"/>
                    <a:pt x="0" y="3977"/>
                    <a:pt x="1348" y="5273"/>
                  </a:cubicBezTo>
                  <a:cubicBezTo>
                    <a:pt x="1538" y="5446"/>
                    <a:pt x="1383" y="5964"/>
                    <a:pt x="1538" y="6241"/>
                  </a:cubicBezTo>
                  <a:cubicBezTo>
                    <a:pt x="1851" y="6738"/>
                    <a:pt x="1941" y="7889"/>
                    <a:pt x="2501" y="7889"/>
                  </a:cubicBezTo>
                  <a:cubicBezTo>
                    <a:pt x="2623" y="7889"/>
                    <a:pt x="2766" y="7836"/>
                    <a:pt x="2938" y="7710"/>
                  </a:cubicBezTo>
                  <a:cubicBezTo>
                    <a:pt x="3345" y="7411"/>
                    <a:pt x="3664" y="7306"/>
                    <a:pt x="3951" y="7306"/>
                  </a:cubicBezTo>
                  <a:cubicBezTo>
                    <a:pt x="4345" y="7306"/>
                    <a:pt x="4678" y="7505"/>
                    <a:pt x="5098" y="7675"/>
                  </a:cubicBezTo>
                  <a:cubicBezTo>
                    <a:pt x="5375" y="7796"/>
                    <a:pt x="5651" y="7848"/>
                    <a:pt x="5668" y="8176"/>
                  </a:cubicBezTo>
                  <a:cubicBezTo>
                    <a:pt x="5668" y="8297"/>
                    <a:pt x="5547" y="8401"/>
                    <a:pt x="5478" y="8504"/>
                  </a:cubicBezTo>
                  <a:cubicBezTo>
                    <a:pt x="5288" y="8384"/>
                    <a:pt x="5098" y="8263"/>
                    <a:pt x="4908" y="8107"/>
                  </a:cubicBezTo>
                  <a:cubicBezTo>
                    <a:pt x="4670" y="7869"/>
                    <a:pt x="4349" y="7740"/>
                    <a:pt x="4020" y="7740"/>
                  </a:cubicBezTo>
                  <a:cubicBezTo>
                    <a:pt x="3895" y="7740"/>
                    <a:pt x="3770" y="7758"/>
                    <a:pt x="3646" y="7796"/>
                  </a:cubicBezTo>
                  <a:cubicBezTo>
                    <a:pt x="3059" y="7951"/>
                    <a:pt x="3284" y="8470"/>
                    <a:pt x="3249" y="8850"/>
                  </a:cubicBezTo>
                  <a:cubicBezTo>
                    <a:pt x="3180" y="10008"/>
                    <a:pt x="4701" y="11270"/>
                    <a:pt x="4580" y="11408"/>
                  </a:cubicBezTo>
                  <a:cubicBezTo>
                    <a:pt x="3042" y="13170"/>
                    <a:pt x="4251" y="13205"/>
                    <a:pt x="5599" y="13758"/>
                  </a:cubicBezTo>
                  <a:cubicBezTo>
                    <a:pt x="6014" y="13948"/>
                    <a:pt x="6429" y="15244"/>
                    <a:pt x="7379" y="15400"/>
                  </a:cubicBezTo>
                  <a:cubicBezTo>
                    <a:pt x="7454" y="15411"/>
                    <a:pt x="7523" y="15417"/>
                    <a:pt x="7586" y="15417"/>
                  </a:cubicBezTo>
                  <a:cubicBezTo>
                    <a:pt x="8462" y="15417"/>
                    <a:pt x="8316" y="14362"/>
                    <a:pt x="8606" y="13879"/>
                  </a:cubicBezTo>
                  <a:cubicBezTo>
                    <a:pt x="9315" y="12687"/>
                    <a:pt x="8554" y="11529"/>
                    <a:pt x="8105" y="10423"/>
                  </a:cubicBezTo>
                  <a:cubicBezTo>
                    <a:pt x="7967" y="10058"/>
                    <a:pt x="7709" y="9812"/>
                    <a:pt x="7353" y="9812"/>
                  </a:cubicBezTo>
                  <a:cubicBezTo>
                    <a:pt x="7222" y="9812"/>
                    <a:pt x="7078" y="9845"/>
                    <a:pt x="6922" y="9917"/>
                  </a:cubicBezTo>
                  <a:lnTo>
                    <a:pt x="6922" y="9917"/>
                  </a:lnTo>
                  <a:cubicBezTo>
                    <a:pt x="7290" y="9072"/>
                    <a:pt x="8114" y="7913"/>
                    <a:pt x="7103" y="7433"/>
                  </a:cubicBezTo>
                  <a:cubicBezTo>
                    <a:pt x="5789" y="6828"/>
                    <a:pt x="5530" y="5048"/>
                    <a:pt x="3854" y="4927"/>
                  </a:cubicBezTo>
                  <a:cubicBezTo>
                    <a:pt x="3335" y="4893"/>
                    <a:pt x="2886" y="4167"/>
                    <a:pt x="3318" y="3424"/>
                  </a:cubicBezTo>
                  <a:cubicBezTo>
                    <a:pt x="3975" y="2318"/>
                    <a:pt x="3353" y="1298"/>
                    <a:pt x="2955" y="348"/>
                  </a:cubicBezTo>
                  <a:cubicBezTo>
                    <a:pt x="2833" y="73"/>
                    <a:pt x="2607" y="1"/>
                    <a:pt x="23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43"/>
            <p:cNvSpPr/>
            <p:nvPr/>
          </p:nvSpPr>
          <p:spPr>
            <a:xfrm>
              <a:off x="6139750" y="3178550"/>
              <a:ext cx="185375" cy="227425"/>
            </a:xfrm>
            <a:custGeom>
              <a:avLst/>
              <a:gdLst/>
              <a:ahLst/>
              <a:cxnLst/>
              <a:rect l="l" t="t" r="r" b="b"/>
              <a:pathLst>
                <a:path w="7415" h="9097" extrusionOk="0">
                  <a:moveTo>
                    <a:pt x="6576" y="0"/>
                  </a:moveTo>
                  <a:cubicBezTo>
                    <a:pt x="6440" y="0"/>
                    <a:pt x="6314" y="46"/>
                    <a:pt x="6222" y="154"/>
                  </a:cubicBezTo>
                  <a:cubicBezTo>
                    <a:pt x="5928" y="483"/>
                    <a:pt x="5611" y="592"/>
                    <a:pt x="5290" y="592"/>
                  </a:cubicBezTo>
                  <a:cubicBezTo>
                    <a:pt x="4988" y="592"/>
                    <a:pt x="4683" y="496"/>
                    <a:pt x="4390" y="396"/>
                  </a:cubicBezTo>
                  <a:cubicBezTo>
                    <a:pt x="3964" y="242"/>
                    <a:pt x="3597" y="173"/>
                    <a:pt x="3279" y="173"/>
                  </a:cubicBezTo>
                  <a:cubicBezTo>
                    <a:pt x="1986" y="173"/>
                    <a:pt x="1492" y="1318"/>
                    <a:pt x="1020" y="2608"/>
                  </a:cubicBezTo>
                  <a:cubicBezTo>
                    <a:pt x="364" y="4353"/>
                    <a:pt x="1" y="6064"/>
                    <a:pt x="796" y="7360"/>
                  </a:cubicBezTo>
                  <a:cubicBezTo>
                    <a:pt x="847" y="8362"/>
                    <a:pt x="761" y="8984"/>
                    <a:pt x="1470" y="9088"/>
                  </a:cubicBezTo>
                  <a:cubicBezTo>
                    <a:pt x="1519" y="9094"/>
                    <a:pt x="1568" y="9097"/>
                    <a:pt x="1614" y="9097"/>
                  </a:cubicBezTo>
                  <a:cubicBezTo>
                    <a:pt x="2117" y="9097"/>
                    <a:pt x="2435" y="8762"/>
                    <a:pt x="2593" y="8224"/>
                  </a:cubicBezTo>
                  <a:cubicBezTo>
                    <a:pt x="2634" y="8075"/>
                    <a:pt x="2578" y="7743"/>
                    <a:pt x="2746" y="7743"/>
                  </a:cubicBezTo>
                  <a:cubicBezTo>
                    <a:pt x="2792" y="7743"/>
                    <a:pt x="2854" y="7768"/>
                    <a:pt x="2938" y="7827"/>
                  </a:cubicBezTo>
                  <a:cubicBezTo>
                    <a:pt x="3173" y="7995"/>
                    <a:pt x="3380" y="8062"/>
                    <a:pt x="3567" y="8062"/>
                  </a:cubicBezTo>
                  <a:cubicBezTo>
                    <a:pt x="4013" y="8062"/>
                    <a:pt x="4340" y="7677"/>
                    <a:pt x="4632" y="7360"/>
                  </a:cubicBezTo>
                  <a:cubicBezTo>
                    <a:pt x="5116" y="6842"/>
                    <a:pt x="4563" y="6358"/>
                    <a:pt x="4373" y="5839"/>
                  </a:cubicBezTo>
                  <a:cubicBezTo>
                    <a:pt x="4183" y="5321"/>
                    <a:pt x="3491" y="4750"/>
                    <a:pt x="4442" y="4249"/>
                  </a:cubicBezTo>
                  <a:cubicBezTo>
                    <a:pt x="4943" y="3990"/>
                    <a:pt x="5790" y="3852"/>
                    <a:pt x="5427" y="3057"/>
                  </a:cubicBezTo>
                  <a:cubicBezTo>
                    <a:pt x="5274" y="2713"/>
                    <a:pt x="5030" y="2616"/>
                    <a:pt x="4752" y="2616"/>
                  </a:cubicBezTo>
                  <a:cubicBezTo>
                    <a:pt x="4400" y="2616"/>
                    <a:pt x="3994" y="2771"/>
                    <a:pt x="3647" y="2780"/>
                  </a:cubicBezTo>
                  <a:cubicBezTo>
                    <a:pt x="3388" y="2815"/>
                    <a:pt x="3129" y="2850"/>
                    <a:pt x="2887" y="2919"/>
                  </a:cubicBezTo>
                  <a:cubicBezTo>
                    <a:pt x="2887" y="2746"/>
                    <a:pt x="2800" y="2487"/>
                    <a:pt x="2887" y="2435"/>
                  </a:cubicBezTo>
                  <a:cubicBezTo>
                    <a:pt x="3111" y="2262"/>
                    <a:pt x="3405" y="2037"/>
                    <a:pt x="3664" y="2037"/>
                  </a:cubicBezTo>
                  <a:cubicBezTo>
                    <a:pt x="4321" y="2055"/>
                    <a:pt x="4995" y="2262"/>
                    <a:pt x="5634" y="2262"/>
                  </a:cubicBezTo>
                  <a:cubicBezTo>
                    <a:pt x="6481" y="2262"/>
                    <a:pt x="6861" y="1553"/>
                    <a:pt x="7242" y="931"/>
                  </a:cubicBezTo>
                  <a:cubicBezTo>
                    <a:pt x="7414" y="689"/>
                    <a:pt x="7328" y="344"/>
                    <a:pt x="7086" y="188"/>
                  </a:cubicBezTo>
                  <a:cubicBezTo>
                    <a:pt x="6932" y="73"/>
                    <a:pt x="6746" y="0"/>
                    <a:pt x="65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43"/>
            <p:cNvSpPr/>
            <p:nvPr/>
          </p:nvSpPr>
          <p:spPr>
            <a:xfrm>
              <a:off x="4320000" y="1079225"/>
              <a:ext cx="260125" cy="163000"/>
            </a:xfrm>
            <a:custGeom>
              <a:avLst/>
              <a:gdLst/>
              <a:ahLst/>
              <a:cxnLst/>
              <a:rect l="l" t="t" r="r" b="b"/>
              <a:pathLst>
                <a:path w="10405" h="6520" extrusionOk="0">
                  <a:moveTo>
                    <a:pt x="8970" y="1"/>
                  </a:moveTo>
                  <a:cubicBezTo>
                    <a:pt x="6620" y="778"/>
                    <a:pt x="3786" y="294"/>
                    <a:pt x="1764" y="2576"/>
                  </a:cubicBezTo>
                  <a:cubicBezTo>
                    <a:pt x="502" y="3993"/>
                    <a:pt x="1" y="5410"/>
                    <a:pt x="1038" y="5876"/>
                  </a:cubicBezTo>
                  <a:cubicBezTo>
                    <a:pt x="2057" y="6274"/>
                    <a:pt x="3146" y="6499"/>
                    <a:pt x="4252" y="6516"/>
                  </a:cubicBezTo>
                  <a:cubicBezTo>
                    <a:pt x="4303" y="6518"/>
                    <a:pt x="4355" y="6520"/>
                    <a:pt x="4406" y="6520"/>
                  </a:cubicBezTo>
                  <a:cubicBezTo>
                    <a:pt x="4717" y="6520"/>
                    <a:pt x="5012" y="6455"/>
                    <a:pt x="5116" y="6084"/>
                  </a:cubicBezTo>
                  <a:cubicBezTo>
                    <a:pt x="5237" y="5652"/>
                    <a:pt x="4892" y="5479"/>
                    <a:pt x="4563" y="5323"/>
                  </a:cubicBezTo>
                  <a:cubicBezTo>
                    <a:pt x="3094" y="4598"/>
                    <a:pt x="3630" y="3924"/>
                    <a:pt x="4598" y="3198"/>
                  </a:cubicBezTo>
                  <a:cubicBezTo>
                    <a:pt x="5980" y="2144"/>
                    <a:pt x="7726" y="2126"/>
                    <a:pt x="9264" y="1487"/>
                  </a:cubicBezTo>
                  <a:cubicBezTo>
                    <a:pt x="9696" y="1331"/>
                    <a:pt x="10404" y="1556"/>
                    <a:pt x="10352" y="796"/>
                  </a:cubicBezTo>
                  <a:cubicBezTo>
                    <a:pt x="10301" y="35"/>
                    <a:pt x="9627" y="70"/>
                    <a:pt x="89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43"/>
            <p:cNvSpPr/>
            <p:nvPr/>
          </p:nvSpPr>
          <p:spPr>
            <a:xfrm>
              <a:off x="3605850" y="1017225"/>
              <a:ext cx="246275" cy="88775"/>
            </a:xfrm>
            <a:custGeom>
              <a:avLst/>
              <a:gdLst/>
              <a:ahLst/>
              <a:cxnLst/>
              <a:rect l="l" t="t" r="r" b="b"/>
              <a:pathLst>
                <a:path w="9851" h="3551" extrusionOk="0">
                  <a:moveTo>
                    <a:pt x="3896" y="1"/>
                  </a:moveTo>
                  <a:cubicBezTo>
                    <a:pt x="2951" y="1"/>
                    <a:pt x="1998" y="113"/>
                    <a:pt x="1055" y="130"/>
                  </a:cubicBezTo>
                  <a:cubicBezTo>
                    <a:pt x="674" y="130"/>
                    <a:pt x="260" y="217"/>
                    <a:pt x="121" y="649"/>
                  </a:cubicBezTo>
                  <a:cubicBezTo>
                    <a:pt x="0" y="1046"/>
                    <a:pt x="173" y="1461"/>
                    <a:pt x="536" y="1651"/>
                  </a:cubicBezTo>
                  <a:cubicBezTo>
                    <a:pt x="1487" y="2256"/>
                    <a:pt x="2489" y="2792"/>
                    <a:pt x="3474" y="3345"/>
                  </a:cubicBezTo>
                  <a:cubicBezTo>
                    <a:pt x="3715" y="3472"/>
                    <a:pt x="3939" y="3551"/>
                    <a:pt x="4149" y="3551"/>
                  </a:cubicBezTo>
                  <a:cubicBezTo>
                    <a:pt x="4450" y="3551"/>
                    <a:pt x="4723" y="3389"/>
                    <a:pt x="4978" y="2982"/>
                  </a:cubicBezTo>
                  <a:cubicBezTo>
                    <a:pt x="5203" y="2650"/>
                    <a:pt x="5511" y="2104"/>
                    <a:pt x="5931" y="2104"/>
                  </a:cubicBezTo>
                  <a:cubicBezTo>
                    <a:pt x="6058" y="2104"/>
                    <a:pt x="6195" y="2153"/>
                    <a:pt x="6343" y="2273"/>
                  </a:cubicBezTo>
                  <a:cubicBezTo>
                    <a:pt x="6982" y="2809"/>
                    <a:pt x="7673" y="2826"/>
                    <a:pt x="8365" y="2895"/>
                  </a:cubicBezTo>
                  <a:cubicBezTo>
                    <a:pt x="8588" y="2920"/>
                    <a:pt x="8869" y="3004"/>
                    <a:pt x="9118" y="3004"/>
                  </a:cubicBezTo>
                  <a:cubicBezTo>
                    <a:pt x="9390" y="3004"/>
                    <a:pt x="9623" y="2904"/>
                    <a:pt x="9695" y="2515"/>
                  </a:cubicBezTo>
                  <a:cubicBezTo>
                    <a:pt x="9851" y="1789"/>
                    <a:pt x="9142" y="1668"/>
                    <a:pt x="8641" y="1478"/>
                  </a:cubicBezTo>
                  <a:lnTo>
                    <a:pt x="6585" y="493"/>
                  </a:lnTo>
                  <a:cubicBezTo>
                    <a:pt x="5704" y="104"/>
                    <a:pt x="4803" y="1"/>
                    <a:pt x="38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43"/>
            <p:cNvSpPr/>
            <p:nvPr/>
          </p:nvSpPr>
          <p:spPr>
            <a:xfrm>
              <a:off x="3161275" y="1612775"/>
              <a:ext cx="115825" cy="115825"/>
            </a:xfrm>
            <a:custGeom>
              <a:avLst/>
              <a:gdLst/>
              <a:ahLst/>
              <a:cxnLst/>
              <a:rect l="l" t="t" r="r" b="b"/>
              <a:pathLst>
                <a:path w="4633" h="4633" extrusionOk="0">
                  <a:moveTo>
                    <a:pt x="2966" y="1"/>
                  </a:moveTo>
                  <a:cubicBezTo>
                    <a:pt x="2951" y="1"/>
                    <a:pt x="2936" y="1"/>
                    <a:pt x="2921" y="1"/>
                  </a:cubicBezTo>
                  <a:cubicBezTo>
                    <a:pt x="1729" y="36"/>
                    <a:pt x="1" y="2421"/>
                    <a:pt x="139" y="3803"/>
                  </a:cubicBezTo>
                  <a:cubicBezTo>
                    <a:pt x="139" y="4252"/>
                    <a:pt x="502" y="4615"/>
                    <a:pt x="951" y="4633"/>
                  </a:cubicBezTo>
                  <a:cubicBezTo>
                    <a:pt x="2956" y="4581"/>
                    <a:pt x="4632" y="3026"/>
                    <a:pt x="4529" y="1297"/>
                  </a:cubicBezTo>
                  <a:cubicBezTo>
                    <a:pt x="4478" y="482"/>
                    <a:pt x="3809" y="1"/>
                    <a:pt x="29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43"/>
            <p:cNvSpPr/>
            <p:nvPr/>
          </p:nvSpPr>
          <p:spPr>
            <a:xfrm>
              <a:off x="6082850" y="3458350"/>
              <a:ext cx="215350" cy="82375"/>
            </a:xfrm>
            <a:custGeom>
              <a:avLst/>
              <a:gdLst/>
              <a:ahLst/>
              <a:cxnLst/>
              <a:rect l="l" t="t" r="r" b="b"/>
              <a:pathLst>
                <a:path w="8614" h="3295" extrusionOk="0">
                  <a:moveTo>
                    <a:pt x="8412" y="834"/>
                  </a:moveTo>
                  <a:lnTo>
                    <a:pt x="8412" y="834"/>
                  </a:lnTo>
                  <a:cubicBezTo>
                    <a:pt x="8408" y="835"/>
                    <a:pt x="8404" y="836"/>
                    <a:pt x="8401" y="837"/>
                  </a:cubicBezTo>
                  <a:lnTo>
                    <a:pt x="8401" y="837"/>
                  </a:lnTo>
                  <a:cubicBezTo>
                    <a:pt x="8399" y="842"/>
                    <a:pt x="8396" y="846"/>
                    <a:pt x="8394" y="851"/>
                  </a:cubicBezTo>
                  <a:lnTo>
                    <a:pt x="8412" y="834"/>
                  </a:lnTo>
                  <a:close/>
                  <a:moveTo>
                    <a:pt x="6441" y="1"/>
                  </a:moveTo>
                  <a:cubicBezTo>
                    <a:pt x="5426" y="1"/>
                    <a:pt x="4424" y="103"/>
                    <a:pt x="3504" y="557"/>
                  </a:cubicBezTo>
                  <a:cubicBezTo>
                    <a:pt x="3268" y="683"/>
                    <a:pt x="3156" y="756"/>
                    <a:pt x="3064" y="756"/>
                  </a:cubicBezTo>
                  <a:cubicBezTo>
                    <a:pt x="2968" y="756"/>
                    <a:pt x="2895" y="675"/>
                    <a:pt x="2726" y="488"/>
                  </a:cubicBezTo>
                  <a:cubicBezTo>
                    <a:pt x="2440" y="160"/>
                    <a:pt x="2158" y="41"/>
                    <a:pt x="1882" y="41"/>
                  </a:cubicBezTo>
                  <a:cubicBezTo>
                    <a:pt x="1373" y="41"/>
                    <a:pt x="881" y="443"/>
                    <a:pt x="410" y="678"/>
                  </a:cubicBezTo>
                  <a:cubicBezTo>
                    <a:pt x="0" y="866"/>
                    <a:pt x="164" y="1612"/>
                    <a:pt x="452" y="1612"/>
                  </a:cubicBezTo>
                  <a:cubicBezTo>
                    <a:pt x="455" y="1612"/>
                    <a:pt x="459" y="1612"/>
                    <a:pt x="462" y="1612"/>
                  </a:cubicBezTo>
                  <a:cubicBezTo>
                    <a:pt x="518" y="1607"/>
                    <a:pt x="572" y="1605"/>
                    <a:pt x="625" y="1605"/>
                  </a:cubicBezTo>
                  <a:cubicBezTo>
                    <a:pt x="1895" y="1605"/>
                    <a:pt x="2508" y="2753"/>
                    <a:pt x="3504" y="3184"/>
                  </a:cubicBezTo>
                  <a:cubicBezTo>
                    <a:pt x="3665" y="3259"/>
                    <a:pt x="3818" y="3295"/>
                    <a:pt x="3955" y="3295"/>
                  </a:cubicBezTo>
                  <a:cubicBezTo>
                    <a:pt x="4389" y="3295"/>
                    <a:pt x="4667" y="2934"/>
                    <a:pt x="4575" y="2303"/>
                  </a:cubicBezTo>
                  <a:cubicBezTo>
                    <a:pt x="4523" y="1905"/>
                    <a:pt x="4541" y="1784"/>
                    <a:pt x="4973" y="1698"/>
                  </a:cubicBezTo>
                  <a:cubicBezTo>
                    <a:pt x="6127" y="1457"/>
                    <a:pt x="7264" y="1130"/>
                    <a:pt x="8401" y="837"/>
                  </a:cubicBezTo>
                  <a:lnTo>
                    <a:pt x="8401" y="837"/>
                  </a:lnTo>
                  <a:cubicBezTo>
                    <a:pt x="8535" y="525"/>
                    <a:pt x="8613" y="56"/>
                    <a:pt x="8256" y="56"/>
                  </a:cubicBezTo>
                  <a:cubicBezTo>
                    <a:pt x="7656" y="37"/>
                    <a:pt x="7046" y="1"/>
                    <a:pt x="64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43"/>
            <p:cNvSpPr/>
            <p:nvPr/>
          </p:nvSpPr>
          <p:spPr>
            <a:xfrm>
              <a:off x="5726825" y="1103850"/>
              <a:ext cx="262175" cy="54825"/>
            </a:xfrm>
            <a:custGeom>
              <a:avLst/>
              <a:gdLst/>
              <a:ahLst/>
              <a:cxnLst/>
              <a:rect l="l" t="t" r="r" b="b"/>
              <a:pathLst>
                <a:path w="10487" h="2193" extrusionOk="0">
                  <a:moveTo>
                    <a:pt x="2675" y="1"/>
                  </a:moveTo>
                  <a:cubicBezTo>
                    <a:pt x="2260" y="122"/>
                    <a:pt x="1984" y="208"/>
                    <a:pt x="1707" y="260"/>
                  </a:cubicBezTo>
                  <a:cubicBezTo>
                    <a:pt x="1625" y="276"/>
                    <a:pt x="1533" y="281"/>
                    <a:pt x="1436" y="281"/>
                  </a:cubicBezTo>
                  <a:cubicBezTo>
                    <a:pt x="1238" y="281"/>
                    <a:pt x="1018" y="259"/>
                    <a:pt x="814" y="259"/>
                  </a:cubicBezTo>
                  <a:cubicBezTo>
                    <a:pt x="370" y="259"/>
                    <a:pt x="1" y="367"/>
                    <a:pt x="83" y="1055"/>
                  </a:cubicBezTo>
                  <a:cubicBezTo>
                    <a:pt x="160" y="1671"/>
                    <a:pt x="629" y="1783"/>
                    <a:pt x="1147" y="1783"/>
                  </a:cubicBezTo>
                  <a:cubicBezTo>
                    <a:pt x="1443" y="1783"/>
                    <a:pt x="1754" y="1746"/>
                    <a:pt x="2018" y="1746"/>
                  </a:cubicBezTo>
                  <a:cubicBezTo>
                    <a:pt x="3176" y="1729"/>
                    <a:pt x="4334" y="1625"/>
                    <a:pt x="5488" y="1625"/>
                  </a:cubicBezTo>
                  <a:cubicBezTo>
                    <a:pt x="6641" y="1625"/>
                    <a:pt x="7790" y="1729"/>
                    <a:pt x="8931" y="2126"/>
                  </a:cubicBezTo>
                  <a:cubicBezTo>
                    <a:pt x="9064" y="2171"/>
                    <a:pt x="9201" y="2192"/>
                    <a:pt x="9336" y="2192"/>
                  </a:cubicBezTo>
                  <a:cubicBezTo>
                    <a:pt x="9780" y="2192"/>
                    <a:pt x="10194" y="1955"/>
                    <a:pt x="10314" y="1504"/>
                  </a:cubicBezTo>
                  <a:cubicBezTo>
                    <a:pt x="10486" y="813"/>
                    <a:pt x="9761" y="744"/>
                    <a:pt x="9294" y="606"/>
                  </a:cubicBezTo>
                  <a:cubicBezTo>
                    <a:pt x="8746" y="426"/>
                    <a:pt x="8189" y="370"/>
                    <a:pt x="7630" y="370"/>
                  </a:cubicBezTo>
                  <a:cubicBezTo>
                    <a:pt x="6715" y="370"/>
                    <a:pt x="5795" y="519"/>
                    <a:pt x="4900" y="519"/>
                  </a:cubicBezTo>
                  <a:cubicBezTo>
                    <a:pt x="4133" y="519"/>
                    <a:pt x="3384" y="409"/>
                    <a:pt x="26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43"/>
            <p:cNvSpPr/>
            <p:nvPr/>
          </p:nvSpPr>
          <p:spPr>
            <a:xfrm>
              <a:off x="6497925" y="4391525"/>
              <a:ext cx="125725" cy="97375"/>
            </a:xfrm>
            <a:custGeom>
              <a:avLst/>
              <a:gdLst/>
              <a:ahLst/>
              <a:cxnLst/>
              <a:rect l="l" t="t" r="r" b="b"/>
              <a:pathLst>
                <a:path w="5029" h="3895" extrusionOk="0">
                  <a:moveTo>
                    <a:pt x="4062" y="0"/>
                  </a:moveTo>
                  <a:cubicBezTo>
                    <a:pt x="3557" y="0"/>
                    <a:pt x="2937" y="491"/>
                    <a:pt x="2445" y="491"/>
                  </a:cubicBezTo>
                  <a:cubicBezTo>
                    <a:pt x="2234" y="491"/>
                    <a:pt x="2046" y="401"/>
                    <a:pt x="1901" y="144"/>
                  </a:cubicBezTo>
                  <a:cubicBezTo>
                    <a:pt x="0" y="403"/>
                    <a:pt x="570" y="1975"/>
                    <a:pt x="225" y="2960"/>
                  </a:cubicBezTo>
                  <a:cubicBezTo>
                    <a:pt x="38" y="3485"/>
                    <a:pt x="566" y="3894"/>
                    <a:pt x="1172" y="3894"/>
                  </a:cubicBezTo>
                  <a:cubicBezTo>
                    <a:pt x="1185" y="3894"/>
                    <a:pt x="1197" y="3894"/>
                    <a:pt x="1210" y="3894"/>
                  </a:cubicBezTo>
                  <a:cubicBezTo>
                    <a:pt x="2298" y="3876"/>
                    <a:pt x="5029" y="1630"/>
                    <a:pt x="4804" y="783"/>
                  </a:cubicBezTo>
                  <a:cubicBezTo>
                    <a:pt x="4638" y="185"/>
                    <a:pt x="4372" y="0"/>
                    <a:pt x="40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43"/>
            <p:cNvSpPr/>
            <p:nvPr/>
          </p:nvSpPr>
          <p:spPr>
            <a:xfrm>
              <a:off x="5334875" y="2906300"/>
              <a:ext cx="82100" cy="128050"/>
            </a:xfrm>
            <a:custGeom>
              <a:avLst/>
              <a:gdLst/>
              <a:ahLst/>
              <a:cxnLst/>
              <a:rect l="l" t="t" r="r" b="b"/>
              <a:pathLst>
                <a:path w="3284" h="5122" extrusionOk="0">
                  <a:moveTo>
                    <a:pt x="519" y="1"/>
                  </a:moveTo>
                  <a:lnTo>
                    <a:pt x="380" y="139"/>
                  </a:lnTo>
                  <a:cubicBezTo>
                    <a:pt x="104" y="1452"/>
                    <a:pt x="0" y="2766"/>
                    <a:pt x="380" y="4062"/>
                  </a:cubicBezTo>
                  <a:cubicBezTo>
                    <a:pt x="534" y="4660"/>
                    <a:pt x="796" y="5122"/>
                    <a:pt x="1420" y="5122"/>
                  </a:cubicBezTo>
                  <a:cubicBezTo>
                    <a:pt x="1500" y="5122"/>
                    <a:pt x="1585" y="5114"/>
                    <a:pt x="1676" y="5099"/>
                  </a:cubicBezTo>
                  <a:cubicBezTo>
                    <a:pt x="2471" y="4978"/>
                    <a:pt x="3284" y="4408"/>
                    <a:pt x="3111" y="3734"/>
                  </a:cubicBezTo>
                  <a:cubicBezTo>
                    <a:pt x="2748" y="2213"/>
                    <a:pt x="2108" y="744"/>
                    <a:pt x="5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43"/>
            <p:cNvSpPr/>
            <p:nvPr/>
          </p:nvSpPr>
          <p:spPr>
            <a:xfrm>
              <a:off x="4869125" y="997550"/>
              <a:ext cx="160750" cy="66150"/>
            </a:xfrm>
            <a:custGeom>
              <a:avLst/>
              <a:gdLst/>
              <a:ahLst/>
              <a:cxnLst/>
              <a:rect l="l" t="t" r="r" b="b"/>
              <a:pathLst>
                <a:path w="6430" h="2646" extrusionOk="0">
                  <a:moveTo>
                    <a:pt x="1040" y="1"/>
                  </a:moveTo>
                  <a:cubicBezTo>
                    <a:pt x="589" y="1"/>
                    <a:pt x="239" y="358"/>
                    <a:pt x="104" y="814"/>
                  </a:cubicBezTo>
                  <a:cubicBezTo>
                    <a:pt x="1" y="1108"/>
                    <a:pt x="191" y="1419"/>
                    <a:pt x="502" y="1470"/>
                  </a:cubicBezTo>
                  <a:cubicBezTo>
                    <a:pt x="1971" y="1885"/>
                    <a:pt x="3440" y="2283"/>
                    <a:pt x="4736" y="2646"/>
                  </a:cubicBezTo>
                  <a:cubicBezTo>
                    <a:pt x="5427" y="2611"/>
                    <a:pt x="5928" y="2611"/>
                    <a:pt x="6239" y="2127"/>
                  </a:cubicBezTo>
                  <a:cubicBezTo>
                    <a:pt x="6429" y="1851"/>
                    <a:pt x="6308" y="1470"/>
                    <a:pt x="6066" y="1419"/>
                  </a:cubicBezTo>
                  <a:cubicBezTo>
                    <a:pt x="4373" y="1021"/>
                    <a:pt x="2852" y="36"/>
                    <a:pt x="1072" y="2"/>
                  </a:cubicBezTo>
                  <a:cubicBezTo>
                    <a:pt x="1061" y="1"/>
                    <a:pt x="1051" y="1"/>
                    <a:pt x="10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43"/>
            <p:cNvSpPr/>
            <p:nvPr/>
          </p:nvSpPr>
          <p:spPr>
            <a:xfrm>
              <a:off x="3763550" y="998475"/>
              <a:ext cx="117975" cy="55725"/>
            </a:xfrm>
            <a:custGeom>
              <a:avLst/>
              <a:gdLst/>
              <a:ahLst/>
              <a:cxnLst/>
              <a:rect l="l" t="t" r="r" b="b"/>
              <a:pathLst>
                <a:path w="4719" h="2229" extrusionOk="0">
                  <a:moveTo>
                    <a:pt x="747" y="0"/>
                  </a:moveTo>
                  <a:cubicBezTo>
                    <a:pt x="407" y="0"/>
                    <a:pt x="65" y="161"/>
                    <a:pt x="18" y="690"/>
                  </a:cubicBezTo>
                  <a:cubicBezTo>
                    <a:pt x="0" y="863"/>
                    <a:pt x="190" y="1053"/>
                    <a:pt x="277" y="1243"/>
                  </a:cubicBezTo>
                  <a:lnTo>
                    <a:pt x="2333" y="2228"/>
                  </a:lnTo>
                  <a:cubicBezTo>
                    <a:pt x="2437" y="2220"/>
                    <a:pt x="2541" y="2220"/>
                    <a:pt x="2644" y="2220"/>
                  </a:cubicBezTo>
                  <a:cubicBezTo>
                    <a:pt x="2748" y="2220"/>
                    <a:pt x="2852" y="2220"/>
                    <a:pt x="2955" y="2211"/>
                  </a:cubicBezTo>
                  <a:cubicBezTo>
                    <a:pt x="3647" y="2142"/>
                    <a:pt x="4718" y="2090"/>
                    <a:pt x="4511" y="1261"/>
                  </a:cubicBezTo>
                  <a:cubicBezTo>
                    <a:pt x="4255" y="308"/>
                    <a:pt x="3582" y="187"/>
                    <a:pt x="2842" y="187"/>
                  </a:cubicBezTo>
                  <a:cubicBezTo>
                    <a:pt x="2589" y="187"/>
                    <a:pt x="2328" y="201"/>
                    <a:pt x="2074" y="201"/>
                  </a:cubicBezTo>
                  <a:cubicBezTo>
                    <a:pt x="1762" y="201"/>
                    <a:pt x="1460" y="180"/>
                    <a:pt x="1193" y="85"/>
                  </a:cubicBezTo>
                  <a:cubicBezTo>
                    <a:pt x="1066" y="36"/>
                    <a:pt x="907" y="0"/>
                    <a:pt x="7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43"/>
            <p:cNvSpPr/>
            <p:nvPr/>
          </p:nvSpPr>
          <p:spPr>
            <a:xfrm>
              <a:off x="6244750" y="3463175"/>
              <a:ext cx="127900" cy="76650"/>
            </a:xfrm>
            <a:custGeom>
              <a:avLst/>
              <a:gdLst/>
              <a:ahLst/>
              <a:cxnLst/>
              <a:rect l="l" t="t" r="r" b="b"/>
              <a:pathLst>
                <a:path w="5116" h="3066" extrusionOk="0">
                  <a:moveTo>
                    <a:pt x="4184" y="1"/>
                  </a:moveTo>
                  <a:cubicBezTo>
                    <a:pt x="4093" y="1"/>
                    <a:pt x="4000" y="13"/>
                    <a:pt x="3906" y="36"/>
                  </a:cubicBezTo>
                  <a:cubicBezTo>
                    <a:pt x="3232" y="209"/>
                    <a:pt x="2575" y="416"/>
                    <a:pt x="1918" y="641"/>
                  </a:cubicBezTo>
                  <a:lnTo>
                    <a:pt x="1936" y="641"/>
                  </a:lnTo>
                  <a:cubicBezTo>
                    <a:pt x="1659" y="848"/>
                    <a:pt x="1383" y="1038"/>
                    <a:pt x="1089" y="1194"/>
                  </a:cubicBezTo>
                  <a:cubicBezTo>
                    <a:pt x="432" y="1505"/>
                    <a:pt x="0" y="2093"/>
                    <a:pt x="311" y="2680"/>
                  </a:cubicBezTo>
                  <a:cubicBezTo>
                    <a:pt x="460" y="2964"/>
                    <a:pt x="650" y="3065"/>
                    <a:pt x="856" y="3065"/>
                  </a:cubicBezTo>
                  <a:cubicBezTo>
                    <a:pt x="1178" y="3065"/>
                    <a:pt x="1537" y="2818"/>
                    <a:pt x="1832" y="2628"/>
                  </a:cubicBezTo>
                  <a:cubicBezTo>
                    <a:pt x="2558" y="2093"/>
                    <a:pt x="3370" y="1695"/>
                    <a:pt x="4234" y="1436"/>
                  </a:cubicBezTo>
                  <a:cubicBezTo>
                    <a:pt x="4631" y="1332"/>
                    <a:pt x="5115" y="1108"/>
                    <a:pt x="4994" y="606"/>
                  </a:cubicBezTo>
                  <a:cubicBezTo>
                    <a:pt x="4883" y="203"/>
                    <a:pt x="4559" y="1"/>
                    <a:pt x="41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43"/>
            <p:cNvSpPr/>
            <p:nvPr/>
          </p:nvSpPr>
          <p:spPr>
            <a:xfrm>
              <a:off x="6286725" y="2464325"/>
              <a:ext cx="67775" cy="93850"/>
            </a:xfrm>
            <a:custGeom>
              <a:avLst/>
              <a:gdLst/>
              <a:ahLst/>
              <a:cxnLst/>
              <a:rect l="l" t="t" r="r" b="b"/>
              <a:pathLst>
                <a:path w="2711" h="3754" extrusionOk="0">
                  <a:moveTo>
                    <a:pt x="1532" y="0"/>
                  </a:moveTo>
                  <a:cubicBezTo>
                    <a:pt x="1516" y="0"/>
                    <a:pt x="1500" y="0"/>
                    <a:pt x="1484" y="1"/>
                  </a:cubicBezTo>
                  <a:cubicBezTo>
                    <a:pt x="187" y="53"/>
                    <a:pt x="239" y="1332"/>
                    <a:pt x="101" y="2265"/>
                  </a:cubicBezTo>
                  <a:cubicBezTo>
                    <a:pt x="1" y="3066"/>
                    <a:pt x="465" y="3754"/>
                    <a:pt x="1243" y="3754"/>
                  </a:cubicBezTo>
                  <a:cubicBezTo>
                    <a:pt x="1271" y="3754"/>
                    <a:pt x="1299" y="3753"/>
                    <a:pt x="1328" y="3751"/>
                  </a:cubicBezTo>
                  <a:cubicBezTo>
                    <a:pt x="2711" y="3682"/>
                    <a:pt x="1967" y="2403"/>
                    <a:pt x="2313" y="1815"/>
                  </a:cubicBezTo>
                  <a:cubicBezTo>
                    <a:pt x="2228" y="1050"/>
                    <a:pt x="2528" y="0"/>
                    <a:pt x="15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43"/>
            <p:cNvSpPr/>
            <p:nvPr/>
          </p:nvSpPr>
          <p:spPr>
            <a:xfrm>
              <a:off x="6279300" y="2861375"/>
              <a:ext cx="75625" cy="97275"/>
            </a:xfrm>
            <a:custGeom>
              <a:avLst/>
              <a:gdLst/>
              <a:ahLst/>
              <a:cxnLst/>
              <a:rect l="l" t="t" r="r" b="b"/>
              <a:pathLst>
                <a:path w="3025" h="3891" extrusionOk="0">
                  <a:moveTo>
                    <a:pt x="2403" y="1"/>
                  </a:moveTo>
                  <a:cubicBezTo>
                    <a:pt x="2178" y="1"/>
                    <a:pt x="1971" y="104"/>
                    <a:pt x="1850" y="277"/>
                  </a:cubicBezTo>
                  <a:cubicBezTo>
                    <a:pt x="1504" y="1193"/>
                    <a:pt x="882" y="1884"/>
                    <a:pt x="277" y="2610"/>
                  </a:cubicBezTo>
                  <a:cubicBezTo>
                    <a:pt x="35" y="2869"/>
                    <a:pt x="1" y="3284"/>
                    <a:pt x="208" y="3578"/>
                  </a:cubicBezTo>
                  <a:cubicBezTo>
                    <a:pt x="326" y="3766"/>
                    <a:pt x="507" y="3890"/>
                    <a:pt x="682" y="3890"/>
                  </a:cubicBezTo>
                  <a:cubicBezTo>
                    <a:pt x="764" y="3890"/>
                    <a:pt x="845" y="3863"/>
                    <a:pt x="916" y="3802"/>
                  </a:cubicBezTo>
                  <a:cubicBezTo>
                    <a:pt x="1815" y="3128"/>
                    <a:pt x="2731" y="2420"/>
                    <a:pt x="3025" y="1452"/>
                  </a:cubicBezTo>
                  <a:cubicBezTo>
                    <a:pt x="2973" y="744"/>
                    <a:pt x="2921" y="225"/>
                    <a:pt x="24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43"/>
            <p:cNvSpPr/>
            <p:nvPr/>
          </p:nvSpPr>
          <p:spPr>
            <a:xfrm>
              <a:off x="4145025" y="994975"/>
              <a:ext cx="111500" cy="47325"/>
            </a:xfrm>
            <a:custGeom>
              <a:avLst/>
              <a:gdLst/>
              <a:ahLst/>
              <a:cxnLst/>
              <a:rect l="l" t="t" r="r" b="b"/>
              <a:pathLst>
                <a:path w="4460" h="1893" extrusionOk="0">
                  <a:moveTo>
                    <a:pt x="1539" y="105"/>
                  </a:moveTo>
                  <a:cubicBezTo>
                    <a:pt x="969" y="243"/>
                    <a:pt x="139" y="1"/>
                    <a:pt x="70" y="744"/>
                  </a:cubicBezTo>
                  <a:cubicBezTo>
                    <a:pt x="1" y="1418"/>
                    <a:pt x="813" y="1418"/>
                    <a:pt x="1332" y="1556"/>
                  </a:cubicBezTo>
                  <a:cubicBezTo>
                    <a:pt x="1764" y="1677"/>
                    <a:pt x="2213" y="1764"/>
                    <a:pt x="2645" y="1815"/>
                  </a:cubicBezTo>
                  <a:cubicBezTo>
                    <a:pt x="2898" y="1847"/>
                    <a:pt x="3179" y="1893"/>
                    <a:pt x="3440" y="1893"/>
                  </a:cubicBezTo>
                  <a:cubicBezTo>
                    <a:pt x="3890" y="1893"/>
                    <a:pt x="4279" y="1756"/>
                    <a:pt x="4356" y="1176"/>
                  </a:cubicBezTo>
                  <a:cubicBezTo>
                    <a:pt x="4459" y="346"/>
                    <a:pt x="3561" y="416"/>
                    <a:pt x="2956" y="329"/>
                  </a:cubicBezTo>
                  <a:lnTo>
                    <a:pt x="1539" y="10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43"/>
            <p:cNvSpPr/>
            <p:nvPr/>
          </p:nvSpPr>
          <p:spPr>
            <a:xfrm>
              <a:off x="7213625" y="3803350"/>
              <a:ext cx="74075" cy="80050"/>
            </a:xfrm>
            <a:custGeom>
              <a:avLst/>
              <a:gdLst/>
              <a:ahLst/>
              <a:cxnLst/>
              <a:rect l="l" t="t" r="r" b="b"/>
              <a:pathLst>
                <a:path w="2963" h="3202" extrusionOk="0">
                  <a:moveTo>
                    <a:pt x="573" y="1"/>
                  </a:moveTo>
                  <a:cubicBezTo>
                    <a:pt x="233" y="1"/>
                    <a:pt x="0" y="333"/>
                    <a:pt x="59" y="704"/>
                  </a:cubicBezTo>
                  <a:cubicBezTo>
                    <a:pt x="284" y="1965"/>
                    <a:pt x="1096" y="2777"/>
                    <a:pt x="2289" y="3175"/>
                  </a:cubicBezTo>
                  <a:cubicBezTo>
                    <a:pt x="2343" y="3193"/>
                    <a:pt x="2395" y="3202"/>
                    <a:pt x="2445" y="3202"/>
                  </a:cubicBezTo>
                  <a:cubicBezTo>
                    <a:pt x="2729" y="3202"/>
                    <a:pt x="2933" y="2914"/>
                    <a:pt x="2963" y="2414"/>
                  </a:cubicBezTo>
                  <a:cubicBezTo>
                    <a:pt x="2341" y="1619"/>
                    <a:pt x="1960" y="427"/>
                    <a:pt x="751" y="30"/>
                  </a:cubicBezTo>
                  <a:cubicBezTo>
                    <a:pt x="689" y="10"/>
                    <a:pt x="630" y="1"/>
                    <a:pt x="5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43"/>
            <p:cNvSpPr/>
            <p:nvPr/>
          </p:nvSpPr>
          <p:spPr>
            <a:xfrm>
              <a:off x="6542025" y="3118350"/>
              <a:ext cx="66075" cy="79800"/>
            </a:xfrm>
            <a:custGeom>
              <a:avLst/>
              <a:gdLst/>
              <a:ahLst/>
              <a:cxnLst/>
              <a:rect l="l" t="t" r="r" b="b"/>
              <a:pathLst>
                <a:path w="2643" h="3192" extrusionOk="0">
                  <a:moveTo>
                    <a:pt x="1295" y="1"/>
                  </a:moveTo>
                  <a:cubicBezTo>
                    <a:pt x="1273" y="1"/>
                    <a:pt x="1250" y="2"/>
                    <a:pt x="1226" y="4"/>
                  </a:cubicBezTo>
                  <a:cubicBezTo>
                    <a:pt x="275" y="108"/>
                    <a:pt x="51" y="954"/>
                    <a:pt x="33" y="1732"/>
                  </a:cubicBezTo>
                  <a:cubicBezTo>
                    <a:pt x="1" y="2354"/>
                    <a:pt x="200" y="3192"/>
                    <a:pt x="910" y="3192"/>
                  </a:cubicBezTo>
                  <a:cubicBezTo>
                    <a:pt x="950" y="3192"/>
                    <a:pt x="992" y="3189"/>
                    <a:pt x="1036" y="3184"/>
                  </a:cubicBezTo>
                  <a:cubicBezTo>
                    <a:pt x="2643" y="2959"/>
                    <a:pt x="1640" y="1767"/>
                    <a:pt x="1640" y="1110"/>
                  </a:cubicBezTo>
                  <a:cubicBezTo>
                    <a:pt x="1740" y="547"/>
                    <a:pt x="1792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43"/>
            <p:cNvSpPr/>
            <p:nvPr/>
          </p:nvSpPr>
          <p:spPr>
            <a:xfrm>
              <a:off x="4278100" y="987200"/>
              <a:ext cx="87225" cy="50150"/>
            </a:xfrm>
            <a:custGeom>
              <a:avLst/>
              <a:gdLst/>
              <a:ahLst/>
              <a:cxnLst/>
              <a:rect l="l" t="t" r="r" b="b"/>
              <a:pathLst>
                <a:path w="3489" h="2006" extrusionOk="0">
                  <a:moveTo>
                    <a:pt x="2519" y="46"/>
                  </a:moveTo>
                  <a:cubicBezTo>
                    <a:pt x="2407" y="46"/>
                    <a:pt x="2296" y="60"/>
                    <a:pt x="2195" y="87"/>
                  </a:cubicBezTo>
                  <a:cubicBezTo>
                    <a:pt x="1435" y="312"/>
                    <a:pt x="191" y="1"/>
                    <a:pt x="87" y="1107"/>
                  </a:cubicBezTo>
                  <a:cubicBezTo>
                    <a:pt x="1" y="1798"/>
                    <a:pt x="986" y="1746"/>
                    <a:pt x="1642" y="1781"/>
                  </a:cubicBezTo>
                  <a:cubicBezTo>
                    <a:pt x="2299" y="1556"/>
                    <a:pt x="3422" y="2005"/>
                    <a:pt x="3474" y="813"/>
                  </a:cubicBezTo>
                  <a:cubicBezTo>
                    <a:pt x="3488" y="284"/>
                    <a:pt x="2986" y="46"/>
                    <a:pt x="2519" y="4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43"/>
            <p:cNvSpPr/>
            <p:nvPr/>
          </p:nvSpPr>
          <p:spPr>
            <a:xfrm>
              <a:off x="6595650" y="1204100"/>
              <a:ext cx="81075" cy="41800"/>
            </a:xfrm>
            <a:custGeom>
              <a:avLst/>
              <a:gdLst/>
              <a:ahLst/>
              <a:cxnLst/>
              <a:rect l="l" t="t" r="r" b="b"/>
              <a:pathLst>
                <a:path w="3243" h="1672" extrusionOk="0">
                  <a:moveTo>
                    <a:pt x="1466" y="121"/>
                  </a:moveTo>
                  <a:cubicBezTo>
                    <a:pt x="1366" y="163"/>
                    <a:pt x="1241" y="173"/>
                    <a:pt x="1106" y="173"/>
                  </a:cubicBezTo>
                  <a:cubicBezTo>
                    <a:pt x="987" y="173"/>
                    <a:pt x="861" y="165"/>
                    <a:pt x="738" y="165"/>
                  </a:cubicBezTo>
                  <a:cubicBezTo>
                    <a:pt x="371" y="165"/>
                    <a:pt x="34" y="234"/>
                    <a:pt x="14" y="778"/>
                  </a:cubicBezTo>
                  <a:cubicBezTo>
                    <a:pt x="0" y="1593"/>
                    <a:pt x="628" y="1660"/>
                    <a:pt x="1232" y="1660"/>
                  </a:cubicBezTo>
                  <a:cubicBezTo>
                    <a:pt x="1352" y="1660"/>
                    <a:pt x="1472" y="1658"/>
                    <a:pt x="1585" y="1658"/>
                  </a:cubicBezTo>
                  <a:cubicBezTo>
                    <a:pt x="1627" y="1658"/>
                    <a:pt x="1668" y="1658"/>
                    <a:pt x="1708" y="1659"/>
                  </a:cubicBezTo>
                  <a:cubicBezTo>
                    <a:pt x="1826" y="1666"/>
                    <a:pt x="1954" y="1672"/>
                    <a:pt x="2085" y="1672"/>
                  </a:cubicBezTo>
                  <a:cubicBezTo>
                    <a:pt x="2644" y="1672"/>
                    <a:pt x="3242" y="1563"/>
                    <a:pt x="3228" y="933"/>
                  </a:cubicBezTo>
                  <a:cubicBezTo>
                    <a:pt x="3194" y="0"/>
                    <a:pt x="2209" y="207"/>
                    <a:pt x="1466" y="12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43"/>
            <p:cNvSpPr/>
            <p:nvPr/>
          </p:nvSpPr>
          <p:spPr>
            <a:xfrm>
              <a:off x="5040350" y="1034625"/>
              <a:ext cx="81550" cy="46975"/>
            </a:xfrm>
            <a:custGeom>
              <a:avLst/>
              <a:gdLst/>
              <a:ahLst/>
              <a:cxnLst/>
              <a:rect l="l" t="t" r="r" b="b"/>
              <a:pathLst>
                <a:path w="3262" h="1879" extrusionOk="0">
                  <a:moveTo>
                    <a:pt x="1625" y="1"/>
                  </a:moveTo>
                  <a:cubicBezTo>
                    <a:pt x="803" y="1"/>
                    <a:pt x="279" y="461"/>
                    <a:pt x="99" y="1249"/>
                  </a:cubicBezTo>
                  <a:cubicBezTo>
                    <a:pt x="0" y="1616"/>
                    <a:pt x="339" y="1879"/>
                    <a:pt x="645" y="1879"/>
                  </a:cubicBezTo>
                  <a:cubicBezTo>
                    <a:pt x="714" y="1879"/>
                    <a:pt x="781" y="1865"/>
                    <a:pt x="842" y="1837"/>
                  </a:cubicBezTo>
                  <a:cubicBezTo>
                    <a:pt x="1620" y="1474"/>
                    <a:pt x="2829" y="1750"/>
                    <a:pt x="3106" y="800"/>
                  </a:cubicBezTo>
                  <a:cubicBezTo>
                    <a:pt x="3261" y="229"/>
                    <a:pt x="2363" y="22"/>
                    <a:pt x="1758" y="5"/>
                  </a:cubicBezTo>
                  <a:cubicBezTo>
                    <a:pt x="1713" y="2"/>
                    <a:pt x="1668" y="1"/>
                    <a:pt x="16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43"/>
            <p:cNvSpPr/>
            <p:nvPr/>
          </p:nvSpPr>
          <p:spPr>
            <a:xfrm>
              <a:off x="6380950" y="3302475"/>
              <a:ext cx="77800" cy="40225"/>
            </a:xfrm>
            <a:custGeom>
              <a:avLst/>
              <a:gdLst/>
              <a:ahLst/>
              <a:cxnLst/>
              <a:rect l="l" t="t" r="r" b="b"/>
              <a:pathLst>
                <a:path w="3112" h="1609" extrusionOk="0">
                  <a:moveTo>
                    <a:pt x="843" y="80"/>
                  </a:moveTo>
                  <a:cubicBezTo>
                    <a:pt x="352" y="80"/>
                    <a:pt x="1" y="466"/>
                    <a:pt x="65" y="882"/>
                  </a:cubicBezTo>
                  <a:cubicBezTo>
                    <a:pt x="161" y="1545"/>
                    <a:pt x="602" y="1578"/>
                    <a:pt x="1054" y="1578"/>
                  </a:cubicBezTo>
                  <a:cubicBezTo>
                    <a:pt x="1103" y="1578"/>
                    <a:pt x="1152" y="1577"/>
                    <a:pt x="1201" y="1577"/>
                  </a:cubicBezTo>
                  <a:cubicBezTo>
                    <a:pt x="1347" y="1577"/>
                    <a:pt x="1491" y="1581"/>
                    <a:pt x="1620" y="1608"/>
                  </a:cubicBezTo>
                  <a:cubicBezTo>
                    <a:pt x="1746" y="1549"/>
                    <a:pt x="1903" y="1535"/>
                    <a:pt x="2065" y="1535"/>
                  </a:cubicBezTo>
                  <a:cubicBezTo>
                    <a:pt x="2212" y="1535"/>
                    <a:pt x="2363" y="1547"/>
                    <a:pt x="2502" y="1547"/>
                  </a:cubicBezTo>
                  <a:cubicBezTo>
                    <a:pt x="2845" y="1547"/>
                    <a:pt x="3112" y="1478"/>
                    <a:pt x="3037" y="1003"/>
                  </a:cubicBezTo>
                  <a:cubicBezTo>
                    <a:pt x="2882" y="1"/>
                    <a:pt x="1741" y="191"/>
                    <a:pt x="963" y="87"/>
                  </a:cubicBezTo>
                  <a:cubicBezTo>
                    <a:pt x="923" y="82"/>
                    <a:pt x="882" y="80"/>
                    <a:pt x="843" y="8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43"/>
            <p:cNvSpPr/>
            <p:nvPr/>
          </p:nvSpPr>
          <p:spPr>
            <a:xfrm>
              <a:off x="4384825" y="996700"/>
              <a:ext cx="62025" cy="39775"/>
            </a:xfrm>
            <a:custGeom>
              <a:avLst/>
              <a:gdLst/>
              <a:ahLst/>
              <a:cxnLst/>
              <a:rect l="l" t="t" r="r" b="b"/>
              <a:pathLst>
                <a:path w="2481" h="1591" extrusionOk="0">
                  <a:moveTo>
                    <a:pt x="1811" y="155"/>
                  </a:moveTo>
                  <a:cubicBezTo>
                    <a:pt x="1713" y="155"/>
                    <a:pt x="1613" y="168"/>
                    <a:pt x="1521" y="191"/>
                  </a:cubicBezTo>
                  <a:cubicBezTo>
                    <a:pt x="985" y="312"/>
                    <a:pt x="121" y="1"/>
                    <a:pt x="52" y="917"/>
                  </a:cubicBezTo>
                  <a:cubicBezTo>
                    <a:pt x="0" y="1487"/>
                    <a:pt x="536" y="1574"/>
                    <a:pt x="1054" y="1591"/>
                  </a:cubicBezTo>
                  <a:cubicBezTo>
                    <a:pt x="1573" y="1418"/>
                    <a:pt x="2385" y="1556"/>
                    <a:pt x="2454" y="727"/>
                  </a:cubicBezTo>
                  <a:cubicBezTo>
                    <a:pt x="2481" y="311"/>
                    <a:pt x="2153" y="155"/>
                    <a:pt x="1811" y="1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43"/>
            <p:cNvSpPr/>
            <p:nvPr/>
          </p:nvSpPr>
          <p:spPr>
            <a:xfrm>
              <a:off x="2100625" y="1004500"/>
              <a:ext cx="520200" cy="95050"/>
            </a:xfrm>
            <a:custGeom>
              <a:avLst/>
              <a:gdLst/>
              <a:ahLst/>
              <a:cxnLst/>
              <a:rect l="l" t="t" r="r" b="b"/>
              <a:pathLst>
                <a:path w="20808" h="3802" extrusionOk="0">
                  <a:moveTo>
                    <a:pt x="20756" y="0"/>
                  </a:moveTo>
                  <a:lnTo>
                    <a:pt x="20738" y="17"/>
                  </a:lnTo>
                  <a:lnTo>
                    <a:pt x="20773" y="17"/>
                  </a:lnTo>
                  <a:lnTo>
                    <a:pt x="20808" y="0"/>
                  </a:lnTo>
                  <a:close/>
                  <a:moveTo>
                    <a:pt x="1" y="3785"/>
                  </a:moveTo>
                  <a:lnTo>
                    <a:pt x="1" y="3802"/>
                  </a:lnTo>
                  <a:lnTo>
                    <a:pt x="18" y="3802"/>
                  </a:lnTo>
                  <a:lnTo>
                    <a:pt x="18" y="378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43"/>
            <p:cNvSpPr/>
            <p:nvPr/>
          </p:nvSpPr>
          <p:spPr>
            <a:xfrm>
              <a:off x="233350" y="949250"/>
              <a:ext cx="3232550" cy="3802300"/>
            </a:xfrm>
            <a:custGeom>
              <a:avLst/>
              <a:gdLst/>
              <a:ahLst/>
              <a:cxnLst/>
              <a:rect l="l" t="t" r="r" b="b"/>
              <a:pathLst>
                <a:path w="129302" h="152092" extrusionOk="0">
                  <a:moveTo>
                    <a:pt x="97270" y="1644"/>
                  </a:moveTo>
                  <a:cubicBezTo>
                    <a:pt x="97347" y="1644"/>
                    <a:pt x="97424" y="1648"/>
                    <a:pt x="97503" y="1657"/>
                  </a:cubicBezTo>
                  <a:cubicBezTo>
                    <a:pt x="97555" y="1674"/>
                    <a:pt x="97607" y="1692"/>
                    <a:pt x="97642" y="1709"/>
                  </a:cubicBezTo>
                  <a:lnTo>
                    <a:pt x="95601" y="2170"/>
                  </a:lnTo>
                  <a:lnTo>
                    <a:pt x="95601" y="2170"/>
                  </a:lnTo>
                  <a:cubicBezTo>
                    <a:pt x="96129" y="1917"/>
                    <a:pt x="96661" y="1644"/>
                    <a:pt x="97270" y="1644"/>
                  </a:cubicBezTo>
                  <a:close/>
                  <a:moveTo>
                    <a:pt x="95473" y="2210"/>
                  </a:moveTo>
                  <a:lnTo>
                    <a:pt x="95447" y="2227"/>
                  </a:lnTo>
                  <a:lnTo>
                    <a:pt x="95429" y="2227"/>
                  </a:lnTo>
                  <a:lnTo>
                    <a:pt x="95464" y="2210"/>
                  </a:lnTo>
                  <a:close/>
                  <a:moveTo>
                    <a:pt x="68358" y="8951"/>
                  </a:moveTo>
                  <a:cubicBezTo>
                    <a:pt x="68553" y="8951"/>
                    <a:pt x="68761" y="9049"/>
                    <a:pt x="68989" y="9313"/>
                  </a:cubicBezTo>
                  <a:cubicBezTo>
                    <a:pt x="69208" y="9280"/>
                    <a:pt x="69420" y="9268"/>
                    <a:pt x="69634" y="9268"/>
                  </a:cubicBezTo>
                  <a:cubicBezTo>
                    <a:pt x="69758" y="9268"/>
                    <a:pt x="69882" y="9272"/>
                    <a:pt x="70008" y="9278"/>
                  </a:cubicBezTo>
                  <a:cubicBezTo>
                    <a:pt x="70061" y="9286"/>
                    <a:pt x="70117" y="9289"/>
                    <a:pt x="70177" y="9289"/>
                  </a:cubicBezTo>
                  <a:cubicBezTo>
                    <a:pt x="70522" y="9289"/>
                    <a:pt x="70965" y="9176"/>
                    <a:pt x="71318" y="9176"/>
                  </a:cubicBezTo>
                  <a:cubicBezTo>
                    <a:pt x="71841" y="9176"/>
                    <a:pt x="72167" y="9425"/>
                    <a:pt x="71685" y="10661"/>
                  </a:cubicBezTo>
                  <a:cubicBezTo>
                    <a:pt x="71581" y="10937"/>
                    <a:pt x="71823" y="11265"/>
                    <a:pt x="72151" y="11386"/>
                  </a:cubicBezTo>
                  <a:cubicBezTo>
                    <a:pt x="72428" y="11438"/>
                    <a:pt x="72722" y="11490"/>
                    <a:pt x="72998" y="11507"/>
                  </a:cubicBezTo>
                  <a:cubicBezTo>
                    <a:pt x="72652" y="11922"/>
                    <a:pt x="72359" y="12406"/>
                    <a:pt x="71927" y="12717"/>
                  </a:cubicBezTo>
                  <a:cubicBezTo>
                    <a:pt x="71831" y="12786"/>
                    <a:pt x="71741" y="12813"/>
                    <a:pt x="71654" y="12813"/>
                  </a:cubicBezTo>
                  <a:cubicBezTo>
                    <a:pt x="71349" y="12813"/>
                    <a:pt x="71090" y="12473"/>
                    <a:pt x="70821" y="12406"/>
                  </a:cubicBezTo>
                  <a:cubicBezTo>
                    <a:pt x="69127" y="11939"/>
                    <a:pt x="69334" y="10488"/>
                    <a:pt x="68989" y="9313"/>
                  </a:cubicBezTo>
                  <a:lnTo>
                    <a:pt x="67330" y="9520"/>
                  </a:lnTo>
                  <a:cubicBezTo>
                    <a:pt x="67668" y="9295"/>
                    <a:pt x="67992" y="8951"/>
                    <a:pt x="68358" y="8951"/>
                  </a:cubicBezTo>
                  <a:close/>
                  <a:moveTo>
                    <a:pt x="51546" y="12467"/>
                  </a:moveTo>
                  <a:cubicBezTo>
                    <a:pt x="51593" y="12467"/>
                    <a:pt x="51647" y="12470"/>
                    <a:pt x="51707" y="12475"/>
                  </a:cubicBezTo>
                  <a:cubicBezTo>
                    <a:pt x="51897" y="12648"/>
                    <a:pt x="52157" y="12890"/>
                    <a:pt x="52433" y="13115"/>
                  </a:cubicBezTo>
                  <a:cubicBezTo>
                    <a:pt x="52260" y="13270"/>
                    <a:pt x="52053" y="13374"/>
                    <a:pt x="51845" y="13460"/>
                  </a:cubicBezTo>
                  <a:cubicBezTo>
                    <a:pt x="51802" y="13467"/>
                    <a:pt x="51764" y="13470"/>
                    <a:pt x="51729" y="13470"/>
                  </a:cubicBezTo>
                  <a:cubicBezTo>
                    <a:pt x="51300" y="13470"/>
                    <a:pt x="51439" y="13007"/>
                    <a:pt x="51327" y="12752"/>
                  </a:cubicBezTo>
                  <a:cubicBezTo>
                    <a:pt x="51225" y="12548"/>
                    <a:pt x="51295" y="12467"/>
                    <a:pt x="51546" y="12467"/>
                  </a:cubicBezTo>
                  <a:close/>
                  <a:moveTo>
                    <a:pt x="55481" y="12549"/>
                  </a:moveTo>
                  <a:cubicBezTo>
                    <a:pt x="55526" y="12549"/>
                    <a:pt x="55570" y="12553"/>
                    <a:pt x="55613" y="12562"/>
                  </a:cubicBezTo>
                  <a:lnTo>
                    <a:pt x="54576" y="13789"/>
                  </a:lnTo>
                  <a:lnTo>
                    <a:pt x="53954" y="13184"/>
                  </a:lnTo>
                  <a:cubicBezTo>
                    <a:pt x="54420" y="12976"/>
                    <a:pt x="54870" y="12752"/>
                    <a:pt x="55336" y="12562"/>
                  </a:cubicBezTo>
                  <a:cubicBezTo>
                    <a:pt x="55388" y="12553"/>
                    <a:pt x="55436" y="12549"/>
                    <a:pt x="55481" y="12549"/>
                  </a:cubicBezTo>
                  <a:close/>
                  <a:moveTo>
                    <a:pt x="116966" y="0"/>
                  </a:moveTo>
                  <a:cubicBezTo>
                    <a:pt x="112339" y="0"/>
                    <a:pt x="107712" y="747"/>
                    <a:pt x="103085" y="1035"/>
                  </a:cubicBezTo>
                  <a:cubicBezTo>
                    <a:pt x="101910" y="1104"/>
                    <a:pt x="100735" y="983"/>
                    <a:pt x="99542" y="1260"/>
                  </a:cubicBezTo>
                  <a:cubicBezTo>
                    <a:pt x="99533" y="1262"/>
                    <a:pt x="99523" y="1263"/>
                    <a:pt x="99512" y="1263"/>
                  </a:cubicBezTo>
                  <a:cubicBezTo>
                    <a:pt x="99194" y="1263"/>
                    <a:pt x="98389" y="307"/>
                    <a:pt x="97503" y="240"/>
                  </a:cubicBezTo>
                  <a:cubicBezTo>
                    <a:pt x="96554" y="172"/>
                    <a:pt x="95607" y="143"/>
                    <a:pt x="94661" y="143"/>
                  </a:cubicBezTo>
                  <a:cubicBezTo>
                    <a:pt x="91541" y="143"/>
                    <a:pt x="88432" y="459"/>
                    <a:pt x="85303" y="724"/>
                  </a:cubicBezTo>
                  <a:cubicBezTo>
                    <a:pt x="83379" y="875"/>
                    <a:pt x="81549" y="1637"/>
                    <a:pt x="79578" y="1637"/>
                  </a:cubicBezTo>
                  <a:cubicBezTo>
                    <a:pt x="79300" y="1637"/>
                    <a:pt x="79020" y="1622"/>
                    <a:pt x="78736" y="1588"/>
                  </a:cubicBezTo>
                  <a:cubicBezTo>
                    <a:pt x="78573" y="1568"/>
                    <a:pt x="78403" y="1557"/>
                    <a:pt x="78229" y="1557"/>
                  </a:cubicBezTo>
                  <a:cubicBezTo>
                    <a:pt x="77349" y="1557"/>
                    <a:pt x="76386" y="1840"/>
                    <a:pt x="75953" y="2677"/>
                  </a:cubicBezTo>
                  <a:cubicBezTo>
                    <a:pt x="75538" y="3489"/>
                    <a:pt x="76333" y="4163"/>
                    <a:pt x="76956" y="4750"/>
                  </a:cubicBezTo>
                  <a:cubicBezTo>
                    <a:pt x="77215" y="4992"/>
                    <a:pt x="77232" y="5511"/>
                    <a:pt x="77370" y="5891"/>
                  </a:cubicBezTo>
                  <a:cubicBezTo>
                    <a:pt x="77348" y="5890"/>
                    <a:pt x="77325" y="5889"/>
                    <a:pt x="77301" y="5889"/>
                  </a:cubicBezTo>
                  <a:cubicBezTo>
                    <a:pt x="77154" y="5889"/>
                    <a:pt x="76988" y="5912"/>
                    <a:pt x="76844" y="5912"/>
                  </a:cubicBezTo>
                  <a:cubicBezTo>
                    <a:pt x="76726" y="5912"/>
                    <a:pt x="76623" y="5896"/>
                    <a:pt x="76558" y="5839"/>
                  </a:cubicBezTo>
                  <a:cubicBezTo>
                    <a:pt x="76285" y="5586"/>
                    <a:pt x="76034" y="5489"/>
                    <a:pt x="75796" y="5489"/>
                  </a:cubicBezTo>
                  <a:cubicBezTo>
                    <a:pt x="75417" y="5489"/>
                    <a:pt x="75070" y="5733"/>
                    <a:pt x="74709" y="5977"/>
                  </a:cubicBezTo>
                  <a:lnTo>
                    <a:pt x="74709" y="5995"/>
                  </a:lnTo>
                  <a:lnTo>
                    <a:pt x="74692" y="5995"/>
                  </a:lnTo>
                  <a:cubicBezTo>
                    <a:pt x="74415" y="6358"/>
                    <a:pt x="73707" y="6479"/>
                    <a:pt x="73897" y="7066"/>
                  </a:cubicBezTo>
                  <a:cubicBezTo>
                    <a:pt x="74104" y="7654"/>
                    <a:pt x="74761" y="7671"/>
                    <a:pt x="75331" y="7723"/>
                  </a:cubicBezTo>
                  <a:lnTo>
                    <a:pt x="75625" y="7723"/>
                  </a:lnTo>
                  <a:lnTo>
                    <a:pt x="77146" y="7982"/>
                  </a:lnTo>
                  <a:cubicBezTo>
                    <a:pt x="76904" y="8068"/>
                    <a:pt x="76662" y="8120"/>
                    <a:pt x="76403" y="8120"/>
                  </a:cubicBezTo>
                  <a:cubicBezTo>
                    <a:pt x="76178" y="8103"/>
                    <a:pt x="75970" y="7930"/>
                    <a:pt x="75729" y="7861"/>
                  </a:cubicBezTo>
                  <a:cubicBezTo>
                    <a:pt x="75594" y="7823"/>
                    <a:pt x="75464" y="7807"/>
                    <a:pt x="75337" y="7807"/>
                  </a:cubicBezTo>
                  <a:cubicBezTo>
                    <a:pt x="74777" y="7807"/>
                    <a:pt x="74273" y="8116"/>
                    <a:pt x="73724" y="8172"/>
                  </a:cubicBezTo>
                  <a:cubicBezTo>
                    <a:pt x="73717" y="8173"/>
                    <a:pt x="73710" y="8174"/>
                    <a:pt x="73702" y="8174"/>
                  </a:cubicBezTo>
                  <a:cubicBezTo>
                    <a:pt x="73450" y="8174"/>
                    <a:pt x="72913" y="7613"/>
                    <a:pt x="72946" y="7394"/>
                  </a:cubicBezTo>
                  <a:cubicBezTo>
                    <a:pt x="73102" y="6479"/>
                    <a:pt x="73810" y="6098"/>
                    <a:pt x="74674" y="5995"/>
                  </a:cubicBezTo>
                  <a:lnTo>
                    <a:pt x="74674" y="5977"/>
                  </a:lnTo>
                  <a:cubicBezTo>
                    <a:pt x="74726" y="5545"/>
                    <a:pt x="74830" y="5113"/>
                    <a:pt x="74951" y="4681"/>
                  </a:cubicBezTo>
                  <a:cubicBezTo>
                    <a:pt x="75072" y="4370"/>
                    <a:pt x="75435" y="4076"/>
                    <a:pt x="75124" y="3748"/>
                  </a:cubicBezTo>
                  <a:cubicBezTo>
                    <a:pt x="74832" y="3467"/>
                    <a:pt x="74483" y="3396"/>
                    <a:pt x="74119" y="3396"/>
                  </a:cubicBezTo>
                  <a:cubicBezTo>
                    <a:pt x="73856" y="3396"/>
                    <a:pt x="73587" y="3433"/>
                    <a:pt x="73326" y="3454"/>
                  </a:cubicBezTo>
                  <a:cubicBezTo>
                    <a:pt x="72946" y="3506"/>
                    <a:pt x="72756" y="3748"/>
                    <a:pt x="72704" y="4180"/>
                  </a:cubicBezTo>
                  <a:cubicBezTo>
                    <a:pt x="72601" y="5252"/>
                    <a:pt x="72134" y="6098"/>
                    <a:pt x="70959" y="6340"/>
                  </a:cubicBezTo>
                  <a:cubicBezTo>
                    <a:pt x="70855" y="6427"/>
                    <a:pt x="70769" y="6513"/>
                    <a:pt x="70665" y="6617"/>
                  </a:cubicBezTo>
                  <a:cubicBezTo>
                    <a:pt x="70786" y="6859"/>
                    <a:pt x="70924" y="7083"/>
                    <a:pt x="71097" y="7291"/>
                  </a:cubicBezTo>
                  <a:cubicBezTo>
                    <a:pt x="71304" y="7412"/>
                    <a:pt x="71546" y="7515"/>
                    <a:pt x="71788" y="7567"/>
                  </a:cubicBezTo>
                  <a:cubicBezTo>
                    <a:pt x="71650" y="7550"/>
                    <a:pt x="71512" y="7541"/>
                    <a:pt x="71374" y="7541"/>
                  </a:cubicBezTo>
                  <a:cubicBezTo>
                    <a:pt x="71235" y="7541"/>
                    <a:pt x="71097" y="7550"/>
                    <a:pt x="70959" y="7567"/>
                  </a:cubicBezTo>
                  <a:cubicBezTo>
                    <a:pt x="70569" y="7671"/>
                    <a:pt x="70173" y="7708"/>
                    <a:pt x="69775" y="7708"/>
                  </a:cubicBezTo>
                  <a:cubicBezTo>
                    <a:pt x="68812" y="7708"/>
                    <a:pt x="67832" y="7494"/>
                    <a:pt x="66868" y="7494"/>
                  </a:cubicBezTo>
                  <a:cubicBezTo>
                    <a:pt x="66108" y="7494"/>
                    <a:pt x="65357" y="7627"/>
                    <a:pt x="64634" y="8103"/>
                  </a:cubicBezTo>
                  <a:cubicBezTo>
                    <a:pt x="64271" y="8345"/>
                    <a:pt x="63580" y="8379"/>
                    <a:pt x="63666" y="8863"/>
                  </a:cubicBezTo>
                  <a:cubicBezTo>
                    <a:pt x="63752" y="9382"/>
                    <a:pt x="64167" y="9900"/>
                    <a:pt x="64547" y="10315"/>
                  </a:cubicBezTo>
                  <a:cubicBezTo>
                    <a:pt x="64666" y="10447"/>
                    <a:pt x="64798" y="10498"/>
                    <a:pt x="64939" y="10498"/>
                  </a:cubicBezTo>
                  <a:cubicBezTo>
                    <a:pt x="65148" y="10498"/>
                    <a:pt x="65375" y="10387"/>
                    <a:pt x="65602" y="10263"/>
                  </a:cubicBezTo>
                  <a:cubicBezTo>
                    <a:pt x="66124" y="9977"/>
                    <a:pt x="66711" y="9789"/>
                    <a:pt x="67269" y="9556"/>
                  </a:cubicBezTo>
                  <a:lnTo>
                    <a:pt x="67269" y="9556"/>
                  </a:lnTo>
                  <a:cubicBezTo>
                    <a:pt x="66173" y="11022"/>
                    <a:pt x="64072" y="10911"/>
                    <a:pt x="62975" y="11974"/>
                  </a:cubicBezTo>
                  <a:cubicBezTo>
                    <a:pt x="62086" y="12850"/>
                    <a:pt x="61268" y="13162"/>
                    <a:pt x="60357" y="13162"/>
                  </a:cubicBezTo>
                  <a:cubicBezTo>
                    <a:pt x="59993" y="13162"/>
                    <a:pt x="59613" y="13112"/>
                    <a:pt x="59207" y="13028"/>
                  </a:cubicBezTo>
                  <a:cubicBezTo>
                    <a:pt x="58430" y="12873"/>
                    <a:pt x="57687" y="12510"/>
                    <a:pt x="56926" y="12233"/>
                  </a:cubicBezTo>
                  <a:cubicBezTo>
                    <a:pt x="57173" y="12050"/>
                    <a:pt x="57402" y="11981"/>
                    <a:pt x="57619" y="11981"/>
                  </a:cubicBezTo>
                  <a:cubicBezTo>
                    <a:pt x="58162" y="11981"/>
                    <a:pt x="58632" y="12416"/>
                    <a:pt x="59138" y="12613"/>
                  </a:cubicBezTo>
                  <a:cubicBezTo>
                    <a:pt x="59332" y="12687"/>
                    <a:pt x="59512" y="12718"/>
                    <a:pt x="59680" y="12718"/>
                  </a:cubicBezTo>
                  <a:cubicBezTo>
                    <a:pt x="60502" y="12718"/>
                    <a:pt x="61062" y="11967"/>
                    <a:pt x="61765" y="11680"/>
                  </a:cubicBezTo>
                  <a:cubicBezTo>
                    <a:pt x="62404" y="11421"/>
                    <a:pt x="61903" y="10851"/>
                    <a:pt x="61661" y="10384"/>
                  </a:cubicBezTo>
                  <a:cubicBezTo>
                    <a:pt x="61454" y="9987"/>
                    <a:pt x="61921" y="9745"/>
                    <a:pt x="62249" y="9537"/>
                  </a:cubicBezTo>
                  <a:cubicBezTo>
                    <a:pt x="62664" y="9295"/>
                    <a:pt x="63441" y="9226"/>
                    <a:pt x="63182" y="8518"/>
                  </a:cubicBezTo>
                  <a:cubicBezTo>
                    <a:pt x="63018" y="8098"/>
                    <a:pt x="62703" y="8030"/>
                    <a:pt x="62354" y="8030"/>
                  </a:cubicBezTo>
                  <a:cubicBezTo>
                    <a:pt x="62187" y="8030"/>
                    <a:pt x="62013" y="8045"/>
                    <a:pt x="61845" y="8045"/>
                  </a:cubicBezTo>
                  <a:cubicBezTo>
                    <a:pt x="61771" y="8045"/>
                    <a:pt x="61698" y="8042"/>
                    <a:pt x="61627" y="8034"/>
                  </a:cubicBezTo>
                  <a:cubicBezTo>
                    <a:pt x="61564" y="8027"/>
                    <a:pt x="61502" y="8024"/>
                    <a:pt x="61440" y="8024"/>
                  </a:cubicBezTo>
                  <a:cubicBezTo>
                    <a:pt x="60620" y="8024"/>
                    <a:pt x="59973" y="8583"/>
                    <a:pt x="59080" y="8583"/>
                  </a:cubicBezTo>
                  <a:cubicBezTo>
                    <a:pt x="59004" y="8583"/>
                    <a:pt x="58925" y="8579"/>
                    <a:pt x="58844" y="8570"/>
                  </a:cubicBezTo>
                  <a:cubicBezTo>
                    <a:pt x="57410" y="8414"/>
                    <a:pt x="56391" y="7671"/>
                    <a:pt x="55181" y="7187"/>
                  </a:cubicBezTo>
                  <a:cubicBezTo>
                    <a:pt x="54440" y="6892"/>
                    <a:pt x="53723" y="6767"/>
                    <a:pt x="53025" y="6767"/>
                  </a:cubicBezTo>
                  <a:cubicBezTo>
                    <a:pt x="51022" y="6767"/>
                    <a:pt x="49177" y="7799"/>
                    <a:pt x="47370" y="8812"/>
                  </a:cubicBezTo>
                  <a:cubicBezTo>
                    <a:pt x="46903" y="9071"/>
                    <a:pt x="46765" y="9434"/>
                    <a:pt x="46972" y="9969"/>
                  </a:cubicBezTo>
                  <a:cubicBezTo>
                    <a:pt x="47155" y="10426"/>
                    <a:pt x="47351" y="10748"/>
                    <a:pt x="47819" y="10748"/>
                  </a:cubicBezTo>
                  <a:cubicBezTo>
                    <a:pt x="47883" y="10748"/>
                    <a:pt x="47952" y="10742"/>
                    <a:pt x="48026" y="10730"/>
                  </a:cubicBezTo>
                  <a:lnTo>
                    <a:pt x="50498" y="10280"/>
                  </a:lnTo>
                  <a:cubicBezTo>
                    <a:pt x="50618" y="10263"/>
                    <a:pt x="50739" y="10229"/>
                    <a:pt x="50878" y="10194"/>
                  </a:cubicBezTo>
                  <a:lnTo>
                    <a:pt x="50878" y="10194"/>
                  </a:lnTo>
                  <a:cubicBezTo>
                    <a:pt x="50878" y="10298"/>
                    <a:pt x="50860" y="10401"/>
                    <a:pt x="50860" y="10505"/>
                  </a:cubicBezTo>
                  <a:cubicBezTo>
                    <a:pt x="50614" y="11663"/>
                    <a:pt x="50148" y="12321"/>
                    <a:pt x="49280" y="12321"/>
                  </a:cubicBezTo>
                  <a:cubicBezTo>
                    <a:pt x="48931" y="12321"/>
                    <a:pt x="48517" y="12214"/>
                    <a:pt x="48026" y="11991"/>
                  </a:cubicBezTo>
                  <a:cubicBezTo>
                    <a:pt x="46374" y="11254"/>
                    <a:pt x="44693" y="10979"/>
                    <a:pt x="42955" y="10979"/>
                  </a:cubicBezTo>
                  <a:cubicBezTo>
                    <a:pt x="42002" y="10979"/>
                    <a:pt x="41033" y="11062"/>
                    <a:pt x="40042" y="11196"/>
                  </a:cubicBezTo>
                  <a:cubicBezTo>
                    <a:pt x="38536" y="11404"/>
                    <a:pt x="37062" y="12285"/>
                    <a:pt x="35569" y="12285"/>
                  </a:cubicBezTo>
                  <a:cubicBezTo>
                    <a:pt x="35195" y="12285"/>
                    <a:pt x="34820" y="12230"/>
                    <a:pt x="34443" y="12095"/>
                  </a:cubicBezTo>
                  <a:cubicBezTo>
                    <a:pt x="32698" y="11490"/>
                    <a:pt x="30900" y="11110"/>
                    <a:pt x="29068" y="10920"/>
                  </a:cubicBezTo>
                  <a:cubicBezTo>
                    <a:pt x="27080" y="10698"/>
                    <a:pt x="25171" y="10202"/>
                    <a:pt x="23146" y="10202"/>
                  </a:cubicBezTo>
                  <a:cubicBezTo>
                    <a:pt x="22337" y="10202"/>
                    <a:pt x="21510" y="10281"/>
                    <a:pt x="20652" y="10488"/>
                  </a:cubicBezTo>
                  <a:cubicBezTo>
                    <a:pt x="18383" y="11055"/>
                    <a:pt x="16215" y="12269"/>
                    <a:pt x="13793" y="12269"/>
                  </a:cubicBezTo>
                  <a:cubicBezTo>
                    <a:pt x="13559" y="12269"/>
                    <a:pt x="13322" y="12258"/>
                    <a:pt x="13083" y="12233"/>
                  </a:cubicBezTo>
                  <a:cubicBezTo>
                    <a:pt x="13049" y="12230"/>
                    <a:pt x="13015" y="12229"/>
                    <a:pt x="12982" y="12229"/>
                  </a:cubicBezTo>
                  <a:cubicBezTo>
                    <a:pt x="12473" y="12229"/>
                    <a:pt x="12176" y="12605"/>
                    <a:pt x="12323" y="13287"/>
                  </a:cubicBezTo>
                  <a:cubicBezTo>
                    <a:pt x="12498" y="14071"/>
                    <a:pt x="12325" y="14707"/>
                    <a:pt x="11687" y="14707"/>
                  </a:cubicBezTo>
                  <a:cubicBezTo>
                    <a:pt x="11510" y="14707"/>
                    <a:pt x="11296" y="14658"/>
                    <a:pt x="11044" y="14549"/>
                  </a:cubicBezTo>
                  <a:cubicBezTo>
                    <a:pt x="10655" y="14378"/>
                    <a:pt x="10292" y="14308"/>
                    <a:pt x="9947" y="14308"/>
                  </a:cubicBezTo>
                  <a:cubicBezTo>
                    <a:pt x="9034" y="14308"/>
                    <a:pt x="8242" y="14801"/>
                    <a:pt x="7415" y="15240"/>
                  </a:cubicBezTo>
                  <a:cubicBezTo>
                    <a:pt x="6965" y="15482"/>
                    <a:pt x="6672" y="15914"/>
                    <a:pt x="6879" y="16467"/>
                  </a:cubicBezTo>
                  <a:cubicBezTo>
                    <a:pt x="7027" y="16886"/>
                    <a:pt x="7334" y="16988"/>
                    <a:pt x="7700" y="16988"/>
                  </a:cubicBezTo>
                  <a:cubicBezTo>
                    <a:pt x="7802" y="16988"/>
                    <a:pt x="7910" y="16980"/>
                    <a:pt x="8020" y="16968"/>
                  </a:cubicBezTo>
                  <a:cubicBezTo>
                    <a:pt x="8305" y="16929"/>
                    <a:pt x="8590" y="16910"/>
                    <a:pt x="8875" y="16910"/>
                  </a:cubicBezTo>
                  <a:cubicBezTo>
                    <a:pt x="8970" y="16910"/>
                    <a:pt x="9065" y="16912"/>
                    <a:pt x="9160" y="16917"/>
                  </a:cubicBezTo>
                  <a:cubicBezTo>
                    <a:pt x="9186" y="16919"/>
                    <a:pt x="9214" y="16920"/>
                    <a:pt x="9242" y="16920"/>
                  </a:cubicBezTo>
                  <a:cubicBezTo>
                    <a:pt x="9458" y="16920"/>
                    <a:pt x="9735" y="16862"/>
                    <a:pt x="9947" y="16862"/>
                  </a:cubicBezTo>
                  <a:cubicBezTo>
                    <a:pt x="10131" y="16862"/>
                    <a:pt x="10266" y="16906"/>
                    <a:pt x="10266" y="17072"/>
                  </a:cubicBezTo>
                  <a:cubicBezTo>
                    <a:pt x="10266" y="17498"/>
                    <a:pt x="9728" y="17637"/>
                    <a:pt x="9291" y="17637"/>
                  </a:cubicBezTo>
                  <a:cubicBezTo>
                    <a:pt x="9214" y="17637"/>
                    <a:pt x="9141" y="17633"/>
                    <a:pt x="9074" y="17625"/>
                  </a:cubicBezTo>
                  <a:cubicBezTo>
                    <a:pt x="8873" y="17604"/>
                    <a:pt x="8677" y="17594"/>
                    <a:pt x="8484" y="17594"/>
                  </a:cubicBezTo>
                  <a:cubicBezTo>
                    <a:pt x="6314" y="17594"/>
                    <a:pt x="4587" y="18859"/>
                    <a:pt x="2714" y="19716"/>
                  </a:cubicBezTo>
                  <a:cubicBezTo>
                    <a:pt x="1193" y="20407"/>
                    <a:pt x="2351" y="21548"/>
                    <a:pt x="2282" y="22429"/>
                  </a:cubicBezTo>
                  <a:cubicBezTo>
                    <a:pt x="2264" y="22814"/>
                    <a:pt x="2455" y="22907"/>
                    <a:pt x="2706" y="22907"/>
                  </a:cubicBezTo>
                  <a:cubicBezTo>
                    <a:pt x="2939" y="22907"/>
                    <a:pt x="3223" y="22827"/>
                    <a:pt x="3440" y="22827"/>
                  </a:cubicBezTo>
                  <a:cubicBezTo>
                    <a:pt x="3665" y="22827"/>
                    <a:pt x="3872" y="22982"/>
                    <a:pt x="4079" y="23069"/>
                  </a:cubicBezTo>
                  <a:cubicBezTo>
                    <a:pt x="3924" y="23242"/>
                    <a:pt x="3751" y="23380"/>
                    <a:pt x="3544" y="23501"/>
                  </a:cubicBezTo>
                  <a:cubicBezTo>
                    <a:pt x="2610" y="23881"/>
                    <a:pt x="1643" y="24192"/>
                    <a:pt x="709" y="24589"/>
                  </a:cubicBezTo>
                  <a:cubicBezTo>
                    <a:pt x="329" y="24745"/>
                    <a:pt x="1" y="25142"/>
                    <a:pt x="226" y="25609"/>
                  </a:cubicBezTo>
                  <a:cubicBezTo>
                    <a:pt x="325" y="25816"/>
                    <a:pt x="462" y="25880"/>
                    <a:pt x="615" y="25880"/>
                  </a:cubicBezTo>
                  <a:cubicBezTo>
                    <a:pt x="807" y="25880"/>
                    <a:pt x="1026" y="25778"/>
                    <a:pt x="1228" y="25730"/>
                  </a:cubicBezTo>
                  <a:cubicBezTo>
                    <a:pt x="2248" y="25454"/>
                    <a:pt x="3354" y="25350"/>
                    <a:pt x="4252" y="24866"/>
                  </a:cubicBezTo>
                  <a:cubicBezTo>
                    <a:pt x="4601" y="24679"/>
                    <a:pt x="4965" y="24620"/>
                    <a:pt x="5336" y="24620"/>
                  </a:cubicBezTo>
                  <a:cubicBezTo>
                    <a:pt x="5952" y="24620"/>
                    <a:pt x="6585" y="24782"/>
                    <a:pt x="7191" y="24782"/>
                  </a:cubicBezTo>
                  <a:cubicBezTo>
                    <a:pt x="7702" y="24782"/>
                    <a:pt x="8195" y="24667"/>
                    <a:pt x="8642" y="24244"/>
                  </a:cubicBezTo>
                  <a:cubicBezTo>
                    <a:pt x="9143" y="23760"/>
                    <a:pt x="9627" y="23276"/>
                    <a:pt x="10128" y="22809"/>
                  </a:cubicBezTo>
                  <a:cubicBezTo>
                    <a:pt x="10518" y="22438"/>
                    <a:pt x="10935" y="22335"/>
                    <a:pt x="11366" y="22335"/>
                  </a:cubicBezTo>
                  <a:cubicBezTo>
                    <a:pt x="11904" y="22335"/>
                    <a:pt x="12465" y="22495"/>
                    <a:pt x="13026" y="22495"/>
                  </a:cubicBezTo>
                  <a:cubicBezTo>
                    <a:pt x="13270" y="22495"/>
                    <a:pt x="13515" y="22465"/>
                    <a:pt x="13757" y="22377"/>
                  </a:cubicBezTo>
                  <a:cubicBezTo>
                    <a:pt x="14876" y="21972"/>
                    <a:pt x="15968" y="21278"/>
                    <a:pt x="17215" y="21278"/>
                  </a:cubicBezTo>
                  <a:cubicBezTo>
                    <a:pt x="17721" y="21278"/>
                    <a:pt x="18252" y="21392"/>
                    <a:pt x="18820" y="21686"/>
                  </a:cubicBezTo>
                  <a:cubicBezTo>
                    <a:pt x="20272" y="22429"/>
                    <a:pt x="22242" y="22343"/>
                    <a:pt x="21966" y="24780"/>
                  </a:cubicBezTo>
                  <a:cubicBezTo>
                    <a:pt x="21914" y="25212"/>
                    <a:pt x="22104" y="25868"/>
                    <a:pt x="22415" y="26127"/>
                  </a:cubicBezTo>
                  <a:cubicBezTo>
                    <a:pt x="23746" y="27251"/>
                    <a:pt x="23659" y="29411"/>
                    <a:pt x="23210" y="29981"/>
                  </a:cubicBezTo>
                  <a:cubicBezTo>
                    <a:pt x="22052" y="31485"/>
                    <a:pt x="22484" y="32573"/>
                    <a:pt x="22985" y="33973"/>
                  </a:cubicBezTo>
                  <a:cubicBezTo>
                    <a:pt x="23124" y="34405"/>
                    <a:pt x="22795" y="35045"/>
                    <a:pt x="22553" y="35529"/>
                  </a:cubicBezTo>
                  <a:cubicBezTo>
                    <a:pt x="21447" y="37844"/>
                    <a:pt x="19356" y="39469"/>
                    <a:pt x="18233" y="41802"/>
                  </a:cubicBezTo>
                  <a:cubicBezTo>
                    <a:pt x="17455" y="43409"/>
                    <a:pt x="17058" y="48783"/>
                    <a:pt x="18354" y="49734"/>
                  </a:cubicBezTo>
                  <a:cubicBezTo>
                    <a:pt x="20220" y="51116"/>
                    <a:pt x="19927" y="52862"/>
                    <a:pt x="20238" y="54659"/>
                  </a:cubicBezTo>
                  <a:cubicBezTo>
                    <a:pt x="20428" y="55748"/>
                    <a:pt x="20410" y="57528"/>
                    <a:pt x="20687" y="57752"/>
                  </a:cubicBezTo>
                  <a:cubicBezTo>
                    <a:pt x="22380" y="59083"/>
                    <a:pt x="22242" y="61364"/>
                    <a:pt x="23625" y="62764"/>
                  </a:cubicBezTo>
                  <a:cubicBezTo>
                    <a:pt x="23915" y="63066"/>
                    <a:pt x="24197" y="63258"/>
                    <a:pt x="24508" y="63258"/>
                  </a:cubicBezTo>
                  <a:cubicBezTo>
                    <a:pt x="24660" y="63258"/>
                    <a:pt x="24820" y="63212"/>
                    <a:pt x="24990" y="63110"/>
                  </a:cubicBezTo>
                  <a:cubicBezTo>
                    <a:pt x="25508" y="62816"/>
                    <a:pt x="25526" y="62246"/>
                    <a:pt x="25197" y="61831"/>
                  </a:cubicBezTo>
                  <a:cubicBezTo>
                    <a:pt x="23607" y="59671"/>
                    <a:pt x="23746" y="56888"/>
                    <a:pt x="22536" y="54590"/>
                  </a:cubicBezTo>
                  <a:cubicBezTo>
                    <a:pt x="22415" y="54348"/>
                    <a:pt x="22605" y="53933"/>
                    <a:pt x="22692" y="53605"/>
                  </a:cubicBezTo>
                  <a:cubicBezTo>
                    <a:pt x="22704" y="53568"/>
                    <a:pt x="22878" y="53539"/>
                    <a:pt x="22981" y="53539"/>
                  </a:cubicBezTo>
                  <a:cubicBezTo>
                    <a:pt x="23021" y="53539"/>
                    <a:pt x="23050" y="53543"/>
                    <a:pt x="23054" y="53553"/>
                  </a:cubicBezTo>
                  <a:cubicBezTo>
                    <a:pt x="23175" y="53812"/>
                    <a:pt x="23366" y="54106"/>
                    <a:pt x="23366" y="54400"/>
                  </a:cubicBezTo>
                  <a:cubicBezTo>
                    <a:pt x="23383" y="56819"/>
                    <a:pt x="24973" y="58617"/>
                    <a:pt x="26027" y="60569"/>
                  </a:cubicBezTo>
                  <a:cubicBezTo>
                    <a:pt x="26977" y="62297"/>
                    <a:pt x="28654" y="63663"/>
                    <a:pt x="27720" y="65978"/>
                  </a:cubicBezTo>
                  <a:cubicBezTo>
                    <a:pt x="27530" y="66445"/>
                    <a:pt x="27928" y="66791"/>
                    <a:pt x="28273" y="67136"/>
                  </a:cubicBezTo>
                  <a:cubicBezTo>
                    <a:pt x="29138" y="68000"/>
                    <a:pt x="30226" y="68536"/>
                    <a:pt x="31246" y="69193"/>
                  </a:cubicBezTo>
                  <a:cubicBezTo>
                    <a:pt x="32910" y="70222"/>
                    <a:pt x="34447" y="71516"/>
                    <a:pt x="36422" y="71516"/>
                  </a:cubicBezTo>
                  <a:cubicBezTo>
                    <a:pt x="36867" y="71516"/>
                    <a:pt x="37334" y="71451"/>
                    <a:pt x="37830" y="71301"/>
                  </a:cubicBezTo>
                  <a:cubicBezTo>
                    <a:pt x="37930" y="71272"/>
                    <a:pt x="38022" y="71258"/>
                    <a:pt x="38107" y="71258"/>
                  </a:cubicBezTo>
                  <a:cubicBezTo>
                    <a:pt x="38527" y="71258"/>
                    <a:pt x="38793" y="71582"/>
                    <a:pt x="39023" y="71941"/>
                  </a:cubicBezTo>
                  <a:cubicBezTo>
                    <a:pt x="39748" y="73098"/>
                    <a:pt x="40768" y="73721"/>
                    <a:pt x="42116" y="74032"/>
                  </a:cubicBezTo>
                  <a:cubicBezTo>
                    <a:pt x="43585" y="74360"/>
                    <a:pt x="45296" y="74775"/>
                    <a:pt x="45745" y="76399"/>
                  </a:cubicBezTo>
                  <a:cubicBezTo>
                    <a:pt x="46194" y="78110"/>
                    <a:pt x="47439" y="79112"/>
                    <a:pt x="48648" y="79907"/>
                  </a:cubicBezTo>
                  <a:cubicBezTo>
                    <a:pt x="49237" y="80296"/>
                    <a:pt x="50039" y="81326"/>
                    <a:pt x="50895" y="81326"/>
                  </a:cubicBezTo>
                  <a:cubicBezTo>
                    <a:pt x="51372" y="81326"/>
                    <a:pt x="51865" y="81007"/>
                    <a:pt x="52347" y="80080"/>
                  </a:cubicBezTo>
                  <a:cubicBezTo>
                    <a:pt x="52462" y="79850"/>
                    <a:pt x="52631" y="79714"/>
                    <a:pt x="52813" y="79714"/>
                  </a:cubicBezTo>
                  <a:cubicBezTo>
                    <a:pt x="53013" y="79714"/>
                    <a:pt x="53228" y="79880"/>
                    <a:pt x="53401" y="80270"/>
                  </a:cubicBezTo>
                  <a:cubicBezTo>
                    <a:pt x="54593" y="83156"/>
                    <a:pt x="53919" y="85697"/>
                    <a:pt x="51621" y="87943"/>
                  </a:cubicBezTo>
                  <a:cubicBezTo>
                    <a:pt x="50498" y="89049"/>
                    <a:pt x="49806" y="90604"/>
                    <a:pt x="50774" y="92194"/>
                  </a:cubicBezTo>
                  <a:cubicBezTo>
                    <a:pt x="51085" y="92730"/>
                    <a:pt x="51068" y="92886"/>
                    <a:pt x="50688" y="93283"/>
                  </a:cubicBezTo>
                  <a:cubicBezTo>
                    <a:pt x="49685" y="94337"/>
                    <a:pt x="49703" y="95875"/>
                    <a:pt x="50567" y="96636"/>
                  </a:cubicBezTo>
                  <a:cubicBezTo>
                    <a:pt x="52208" y="98087"/>
                    <a:pt x="52986" y="99971"/>
                    <a:pt x="53971" y="101803"/>
                  </a:cubicBezTo>
                  <a:cubicBezTo>
                    <a:pt x="55440" y="104516"/>
                    <a:pt x="56771" y="107281"/>
                    <a:pt x="59933" y="108629"/>
                  </a:cubicBezTo>
                  <a:cubicBezTo>
                    <a:pt x="61661" y="109372"/>
                    <a:pt x="62629" y="111014"/>
                    <a:pt x="62664" y="113122"/>
                  </a:cubicBezTo>
                  <a:cubicBezTo>
                    <a:pt x="62716" y="116319"/>
                    <a:pt x="62871" y="119516"/>
                    <a:pt x="63096" y="122713"/>
                  </a:cubicBezTo>
                  <a:cubicBezTo>
                    <a:pt x="63251" y="125115"/>
                    <a:pt x="64426" y="127431"/>
                    <a:pt x="63631" y="129920"/>
                  </a:cubicBezTo>
                  <a:cubicBezTo>
                    <a:pt x="63303" y="130922"/>
                    <a:pt x="63459" y="131907"/>
                    <a:pt x="63839" y="132875"/>
                  </a:cubicBezTo>
                  <a:cubicBezTo>
                    <a:pt x="64323" y="134067"/>
                    <a:pt x="64461" y="135363"/>
                    <a:pt x="64288" y="136642"/>
                  </a:cubicBezTo>
                  <a:cubicBezTo>
                    <a:pt x="64184" y="137593"/>
                    <a:pt x="64582" y="138664"/>
                    <a:pt x="65653" y="139148"/>
                  </a:cubicBezTo>
                  <a:cubicBezTo>
                    <a:pt x="65680" y="139159"/>
                    <a:pt x="65711" y="139163"/>
                    <a:pt x="65743" y="139163"/>
                  </a:cubicBezTo>
                  <a:cubicBezTo>
                    <a:pt x="65886" y="139163"/>
                    <a:pt x="66069" y="139076"/>
                    <a:pt x="66205" y="139076"/>
                  </a:cubicBezTo>
                  <a:cubicBezTo>
                    <a:pt x="66332" y="139076"/>
                    <a:pt x="66419" y="139151"/>
                    <a:pt x="66397" y="139442"/>
                  </a:cubicBezTo>
                  <a:cubicBezTo>
                    <a:pt x="66362" y="139995"/>
                    <a:pt x="67071" y="140565"/>
                    <a:pt x="66293" y="141135"/>
                  </a:cubicBezTo>
                  <a:cubicBezTo>
                    <a:pt x="65895" y="141412"/>
                    <a:pt x="65360" y="142259"/>
                    <a:pt x="65774" y="142414"/>
                  </a:cubicBezTo>
                  <a:cubicBezTo>
                    <a:pt x="66898" y="142846"/>
                    <a:pt x="66500" y="143797"/>
                    <a:pt x="66777" y="144488"/>
                  </a:cubicBezTo>
                  <a:cubicBezTo>
                    <a:pt x="67468" y="146164"/>
                    <a:pt x="68505" y="147668"/>
                    <a:pt x="69801" y="148929"/>
                  </a:cubicBezTo>
                  <a:cubicBezTo>
                    <a:pt x="71823" y="150906"/>
                    <a:pt x="74091" y="152091"/>
                    <a:pt x="76808" y="152091"/>
                  </a:cubicBezTo>
                  <a:cubicBezTo>
                    <a:pt x="77226" y="152091"/>
                    <a:pt x="77656" y="152063"/>
                    <a:pt x="78096" y="152005"/>
                  </a:cubicBezTo>
                  <a:cubicBezTo>
                    <a:pt x="78355" y="151953"/>
                    <a:pt x="78580" y="151781"/>
                    <a:pt x="78718" y="151556"/>
                  </a:cubicBezTo>
                  <a:cubicBezTo>
                    <a:pt x="78874" y="151262"/>
                    <a:pt x="78615" y="151038"/>
                    <a:pt x="78355" y="150882"/>
                  </a:cubicBezTo>
                  <a:cubicBezTo>
                    <a:pt x="77595" y="150415"/>
                    <a:pt x="76835" y="149914"/>
                    <a:pt x="76040" y="149482"/>
                  </a:cubicBezTo>
                  <a:cubicBezTo>
                    <a:pt x="73914" y="148342"/>
                    <a:pt x="73551" y="146648"/>
                    <a:pt x="74899" y="144695"/>
                  </a:cubicBezTo>
                  <a:cubicBezTo>
                    <a:pt x="75608" y="143658"/>
                    <a:pt x="75694" y="142570"/>
                    <a:pt x="74173" y="142017"/>
                  </a:cubicBezTo>
                  <a:cubicBezTo>
                    <a:pt x="73707" y="141861"/>
                    <a:pt x="72929" y="141550"/>
                    <a:pt x="73551" y="140997"/>
                  </a:cubicBezTo>
                  <a:cubicBezTo>
                    <a:pt x="74260" y="140340"/>
                    <a:pt x="74260" y="139597"/>
                    <a:pt x="74415" y="138837"/>
                  </a:cubicBezTo>
                  <a:cubicBezTo>
                    <a:pt x="74605" y="137783"/>
                    <a:pt x="73534" y="136193"/>
                    <a:pt x="75677" y="135985"/>
                  </a:cubicBezTo>
                  <a:cubicBezTo>
                    <a:pt x="75746" y="135985"/>
                    <a:pt x="75850" y="135588"/>
                    <a:pt x="75798" y="135432"/>
                  </a:cubicBezTo>
                  <a:cubicBezTo>
                    <a:pt x="75444" y="134260"/>
                    <a:pt x="75867" y="133923"/>
                    <a:pt x="76900" y="133923"/>
                  </a:cubicBezTo>
                  <a:cubicBezTo>
                    <a:pt x="76978" y="133923"/>
                    <a:pt x="77060" y="133925"/>
                    <a:pt x="77146" y="133929"/>
                  </a:cubicBezTo>
                  <a:cubicBezTo>
                    <a:pt x="77188" y="133931"/>
                    <a:pt x="77231" y="133932"/>
                    <a:pt x="77272" y="133932"/>
                  </a:cubicBezTo>
                  <a:cubicBezTo>
                    <a:pt x="78202" y="133932"/>
                    <a:pt x="78980" y="133388"/>
                    <a:pt x="79427" y="132512"/>
                  </a:cubicBezTo>
                  <a:cubicBezTo>
                    <a:pt x="79859" y="131648"/>
                    <a:pt x="79738" y="130836"/>
                    <a:pt x="79047" y="130110"/>
                  </a:cubicBezTo>
                  <a:cubicBezTo>
                    <a:pt x="78857" y="129902"/>
                    <a:pt x="78822" y="129557"/>
                    <a:pt x="78701" y="129280"/>
                  </a:cubicBezTo>
                  <a:lnTo>
                    <a:pt x="78701" y="129280"/>
                  </a:lnTo>
                  <a:cubicBezTo>
                    <a:pt x="78977" y="129298"/>
                    <a:pt x="79237" y="129332"/>
                    <a:pt x="79513" y="129384"/>
                  </a:cubicBezTo>
                  <a:cubicBezTo>
                    <a:pt x="79669" y="129427"/>
                    <a:pt x="79830" y="129448"/>
                    <a:pt x="79991" y="129448"/>
                  </a:cubicBezTo>
                  <a:cubicBezTo>
                    <a:pt x="80347" y="129448"/>
                    <a:pt x="80702" y="129344"/>
                    <a:pt x="80999" y="129142"/>
                  </a:cubicBezTo>
                  <a:cubicBezTo>
                    <a:pt x="82900" y="128001"/>
                    <a:pt x="83350" y="125841"/>
                    <a:pt x="84473" y="124148"/>
                  </a:cubicBezTo>
                  <a:cubicBezTo>
                    <a:pt x="85216" y="123024"/>
                    <a:pt x="86149" y="121815"/>
                    <a:pt x="85544" y="120225"/>
                  </a:cubicBezTo>
                  <a:cubicBezTo>
                    <a:pt x="85026" y="118808"/>
                    <a:pt x="85959" y="118186"/>
                    <a:pt x="86927" y="117356"/>
                  </a:cubicBezTo>
                  <a:cubicBezTo>
                    <a:pt x="88258" y="116233"/>
                    <a:pt x="90314" y="116371"/>
                    <a:pt x="91230" y="115213"/>
                  </a:cubicBezTo>
                  <a:cubicBezTo>
                    <a:pt x="93096" y="112846"/>
                    <a:pt x="93788" y="109908"/>
                    <a:pt x="93874" y="106866"/>
                  </a:cubicBezTo>
                  <a:cubicBezTo>
                    <a:pt x="93909" y="105743"/>
                    <a:pt x="93563" y="104637"/>
                    <a:pt x="94635" y="103635"/>
                  </a:cubicBezTo>
                  <a:cubicBezTo>
                    <a:pt x="95637" y="102650"/>
                    <a:pt x="96432" y="101492"/>
                    <a:pt x="97002" y="100213"/>
                  </a:cubicBezTo>
                  <a:cubicBezTo>
                    <a:pt x="98350" y="97189"/>
                    <a:pt x="97555" y="95668"/>
                    <a:pt x="93770" y="93404"/>
                  </a:cubicBezTo>
                  <a:cubicBezTo>
                    <a:pt x="92864" y="92866"/>
                    <a:pt x="92012" y="92178"/>
                    <a:pt x="90923" y="92178"/>
                  </a:cubicBezTo>
                  <a:cubicBezTo>
                    <a:pt x="90787" y="92178"/>
                    <a:pt x="90648" y="92189"/>
                    <a:pt x="90504" y="92212"/>
                  </a:cubicBezTo>
                  <a:cubicBezTo>
                    <a:pt x="90375" y="92232"/>
                    <a:pt x="90250" y="92241"/>
                    <a:pt x="90128" y="92241"/>
                  </a:cubicBezTo>
                  <a:cubicBezTo>
                    <a:pt x="89316" y="92241"/>
                    <a:pt x="88640" y="91827"/>
                    <a:pt x="87964" y="91451"/>
                  </a:cubicBezTo>
                  <a:cubicBezTo>
                    <a:pt x="86720" y="90760"/>
                    <a:pt x="85423" y="90190"/>
                    <a:pt x="84076" y="89740"/>
                  </a:cubicBezTo>
                  <a:cubicBezTo>
                    <a:pt x="83419" y="89533"/>
                    <a:pt x="82365" y="89412"/>
                    <a:pt x="82226" y="88306"/>
                  </a:cubicBezTo>
                  <a:cubicBezTo>
                    <a:pt x="81898" y="85511"/>
                    <a:pt x="80349" y="82231"/>
                    <a:pt x="77208" y="82231"/>
                  </a:cubicBezTo>
                  <a:cubicBezTo>
                    <a:pt x="77047" y="82231"/>
                    <a:pt x="76883" y="82240"/>
                    <a:pt x="76714" y="82258"/>
                  </a:cubicBezTo>
                  <a:cubicBezTo>
                    <a:pt x="76610" y="82274"/>
                    <a:pt x="76507" y="82282"/>
                    <a:pt x="76405" y="82282"/>
                  </a:cubicBezTo>
                  <a:cubicBezTo>
                    <a:pt x="75873" y="82282"/>
                    <a:pt x="75365" y="82061"/>
                    <a:pt x="75003" y="81670"/>
                  </a:cubicBezTo>
                  <a:cubicBezTo>
                    <a:pt x="73810" y="80478"/>
                    <a:pt x="72722" y="79147"/>
                    <a:pt x="71356" y="78179"/>
                  </a:cubicBezTo>
                  <a:cubicBezTo>
                    <a:pt x="70652" y="77672"/>
                    <a:pt x="69937" y="76844"/>
                    <a:pt x="68958" y="76844"/>
                  </a:cubicBezTo>
                  <a:cubicBezTo>
                    <a:pt x="68735" y="76844"/>
                    <a:pt x="68499" y="76887"/>
                    <a:pt x="68246" y="76987"/>
                  </a:cubicBezTo>
                  <a:cubicBezTo>
                    <a:pt x="68013" y="77081"/>
                    <a:pt x="67785" y="77113"/>
                    <a:pt x="67562" y="77113"/>
                  </a:cubicBezTo>
                  <a:cubicBezTo>
                    <a:pt x="67089" y="77113"/>
                    <a:pt x="66635" y="76969"/>
                    <a:pt x="66189" y="76969"/>
                  </a:cubicBezTo>
                  <a:cubicBezTo>
                    <a:pt x="64783" y="76969"/>
                    <a:pt x="63941" y="75706"/>
                    <a:pt x="62605" y="75706"/>
                  </a:cubicBezTo>
                  <a:cubicBezTo>
                    <a:pt x="62579" y="75706"/>
                    <a:pt x="62552" y="75707"/>
                    <a:pt x="62525" y="75708"/>
                  </a:cubicBezTo>
                  <a:cubicBezTo>
                    <a:pt x="62280" y="75708"/>
                    <a:pt x="61828" y="76012"/>
                    <a:pt x="61511" y="76012"/>
                  </a:cubicBezTo>
                  <a:cubicBezTo>
                    <a:pt x="61248" y="76012"/>
                    <a:pt x="61077" y="75802"/>
                    <a:pt x="61195" y="75034"/>
                  </a:cubicBezTo>
                  <a:cubicBezTo>
                    <a:pt x="61232" y="74788"/>
                    <a:pt x="60883" y="74612"/>
                    <a:pt x="60617" y="74612"/>
                  </a:cubicBezTo>
                  <a:cubicBezTo>
                    <a:pt x="60509" y="74612"/>
                    <a:pt x="60415" y="74641"/>
                    <a:pt x="60365" y="74706"/>
                  </a:cubicBezTo>
                  <a:cubicBezTo>
                    <a:pt x="59225" y="76088"/>
                    <a:pt x="57099" y="76071"/>
                    <a:pt x="56166" y="77747"/>
                  </a:cubicBezTo>
                  <a:cubicBezTo>
                    <a:pt x="55842" y="78325"/>
                    <a:pt x="55457" y="78771"/>
                    <a:pt x="54917" y="78771"/>
                  </a:cubicBezTo>
                  <a:cubicBezTo>
                    <a:pt x="54649" y="78771"/>
                    <a:pt x="54343" y="78661"/>
                    <a:pt x="53988" y="78404"/>
                  </a:cubicBezTo>
                  <a:cubicBezTo>
                    <a:pt x="53637" y="78125"/>
                    <a:pt x="53206" y="77982"/>
                    <a:pt x="52772" y="77982"/>
                  </a:cubicBezTo>
                  <a:cubicBezTo>
                    <a:pt x="52480" y="77982"/>
                    <a:pt x="52186" y="78047"/>
                    <a:pt x="51915" y="78179"/>
                  </a:cubicBezTo>
                  <a:cubicBezTo>
                    <a:pt x="51373" y="78410"/>
                    <a:pt x="50918" y="78527"/>
                    <a:pt x="50541" y="78527"/>
                  </a:cubicBezTo>
                  <a:cubicBezTo>
                    <a:pt x="49618" y="78527"/>
                    <a:pt x="49166" y="77825"/>
                    <a:pt x="49080" y="76365"/>
                  </a:cubicBezTo>
                  <a:cubicBezTo>
                    <a:pt x="49046" y="75397"/>
                    <a:pt x="49184" y="74446"/>
                    <a:pt x="49478" y="73530"/>
                  </a:cubicBezTo>
                  <a:cubicBezTo>
                    <a:pt x="50012" y="71861"/>
                    <a:pt x="49095" y="70692"/>
                    <a:pt x="47366" y="70692"/>
                  </a:cubicBezTo>
                  <a:cubicBezTo>
                    <a:pt x="47305" y="70692"/>
                    <a:pt x="47243" y="70693"/>
                    <a:pt x="47179" y="70696"/>
                  </a:cubicBezTo>
                  <a:cubicBezTo>
                    <a:pt x="46730" y="70714"/>
                    <a:pt x="46281" y="70765"/>
                    <a:pt x="45814" y="70783"/>
                  </a:cubicBezTo>
                  <a:cubicBezTo>
                    <a:pt x="45755" y="70784"/>
                    <a:pt x="45699" y="70786"/>
                    <a:pt x="45645" y="70786"/>
                  </a:cubicBezTo>
                  <a:cubicBezTo>
                    <a:pt x="45148" y="70786"/>
                    <a:pt x="44886" y="70683"/>
                    <a:pt x="45088" y="69919"/>
                  </a:cubicBezTo>
                  <a:cubicBezTo>
                    <a:pt x="45469" y="68484"/>
                    <a:pt x="46143" y="67240"/>
                    <a:pt x="46886" y="65996"/>
                  </a:cubicBezTo>
                  <a:cubicBezTo>
                    <a:pt x="47214" y="65443"/>
                    <a:pt x="47231" y="64993"/>
                    <a:pt x="46747" y="64613"/>
                  </a:cubicBezTo>
                  <a:cubicBezTo>
                    <a:pt x="46406" y="64334"/>
                    <a:pt x="45929" y="64209"/>
                    <a:pt x="45417" y="64209"/>
                  </a:cubicBezTo>
                  <a:cubicBezTo>
                    <a:pt x="44221" y="64209"/>
                    <a:pt x="42833" y="64889"/>
                    <a:pt x="42531" y="65857"/>
                  </a:cubicBezTo>
                  <a:cubicBezTo>
                    <a:pt x="42161" y="67044"/>
                    <a:pt x="40793" y="67929"/>
                    <a:pt x="39553" y="67929"/>
                  </a:cubicBezTo>
                  <a:cubicBezTo>
                    <a:pt x="39113" y="67929"/>
                    <a:pt x="38689" y="67817"/>
                    <a:pt x="38331" y="67568"/>
                  </a:cubicBezTo>
                  <a:cubicBezTo>
                    <a:pt x="36966" y="66601"/>
                    <a:pt x="35998" y="64872"/>
                    <a:pt x="36517" y="63455"/>
                  </a:cubicBezTo>
                  <a:cubicBezTo>
                    <a:pt x="37571" y="60569"/>
                    <a:pt x="37986" y="56802"/>
                    <a:pt x="41822" y="56093"/>
                  </a:cubicBezTo>
                  <a:cubicBezTo>
                    <a:pt x="44259" y="55627"/>
                    <a:pt x="46696" y="55299"/>
                    <a:pt x="49167" y="55126"/>
                  </a:cubicBezTo>
                  <a:cubicBezTo>
                    <a:pt x="49252" y="55120"/>
                    <a:pt x="49338" y="55117"/>
                    <a:pt x="49425" y="55117"/>
                  </a:cubicBezTo>
                  <a:cubicBezTo>
                    <a:pt x="50819" y="55117"/>
                    <a:pt x="52364" y="55920"/>
                    <a:pt x="51811" y="58133"/>
                  </a:cubicBezTo>
                  <a:cubicBezTo>
                    <a:pt x="51707" y="58582"/>
                    <a:pt x="52087" y="59204"/>
                    <a:pt x="52329" y="59688"/>
                  </a:cubicBezTo>
                  <a:cubicBezTo>
                    <a:pt x="52602" y="60250"/>
                    <a:pt x="52992" y="60846"/>
                    <a:pt x="53666" y="60846"/>
                  </a:cubicBezTo>
                  <a:cubicBezTo>
                    <a:pt x="53675" y="60846"/>
                    <a:pt x="53685" y="60846"/>
                    <a:pt x="53695" y="60846"/>
                  </a:cubicBezTo>
                  <a:cubicBezTo>
                    <a:pt x="54455" y="60811"/>
                    <a:pt x="54628" y="60085"/>
                    <a:pt x="54852" y="59498"/>
                  </a:cubicBezTo>
                  <a:cubicBezTo>
                    <a:pt x="55146" y="58703"/>
                    <a:pt x="55146" y="57822"/>
                    <a:pt x="54887" y="57027"/>
                  </a:cubicBezTo>
                  <a:cubicBezTo>
                    <a:pt x="54127" y="54642"/>
                    <a:pt x="54922" y="53017"/>
                    <a:pt x="57116" y="51894"/>
                  </a:cubicBezTo>
                  <a:cubicBezTo>
                    <a:pt x="58291" y="51307"/>
                    <a:pt x="59328" y="50442"/>
                    <a:pt x="60469" y="49786"/>
                  </a:cubicBezTo>
                  <a:cubicBezTo>
                    <a:pt x="62128" y="48818"/>
                    <a:pt x="61575" y="46641"/>
                    <a:pt x="63096" y="45448"/>
                  </a:cubicBezTo>
                  <a:cubicBezTo>
                    <a:pt x="64720" y="44169"/>
                    <a:pt x="65757" y="42113"/>
                    <a:pt x="68194" y="42061"/>
                  </a:cubicBezTo>
                  <a:cubicBezTo>
                    <a:pt x="68574" y="42044"/>
                    <a:pt x="69006" y="41888"/>
                    <a:pt x="69075" y="41456"/>
                  </a:cubicBezTo>
                  <a:cubicBezTo>
                    <a:pt x="69369" y="39711"/>
                    <a:pt x="70924" y="39417"/>
                    <a:pt x="72151" y="38760"/>
                  </a:cubicBezTo>
                  <a:cubicBezTo>
                    <a:pt x="72321" y="38667"/>
                    <a:pt x="72565" y="38512"/>
                    <a:pt x="72753" y="38512"/>
                  </a:cubicBezTo>
                  <a:cubicBezTo>
                    <a:pt x="72950" y="38512"/>
                    <a:pt x="73086" y="38680"/>
                    <a:pt x="73015" y="39261"/>
                  </a:cubicBezTo>
                  <a:cubicBezTo>
                    <a:pt x="72956" y="39796"/>
                    <a:pt x="73330" y="40078"/>
                    <a:pt x="73743" y="40078"/>
                  </a:cubicBezTo>
                  <a:cubicBezTo>
                    <a:pt x="73931" y="40078"/>
                    <a:pt x="74127" y="40020"/>
                    <a:pt x="74294" y="39901"/>
                  </a:cubicBezTo>
                  <a:cubicBezTo>
                    <a:pt x="75746" y="38898"/>
                    <a:pt x="77457" y="38501"/>
                    <a:pt x="78995" y="37723"/>
                  </a:cubicBezTo>
                  <a:cubicBezTo>
                    <a:pt x="79738" y="37326"/>
                    <a:pt x="80291" y="36773"/>
                    <a:pt x="79790" y="35995"/>
                  </a:cubicBezTo>
                  <a:cubicBezTo>
                    <a:pt x="79597" y="35708"/>
                    <a:pt x="79414" y="35603"/>
                    <a:pt x="79239" y="35603"/>
                  </a:cubicBezTo>
                  <a:cubicBezTo>
                    <a:pt x="78865" y="35603"/>
                    <a:pt x="78524" y="36083"/>
                    <a:pt x="78183" y="36306"/>
                  </a:cubicBezTo>
                  <a:cubicBezTo>
                    <a:pt x="77820" y="36545"/>
                    <a:pt x="77447" y="36741"/>
                    <a:pt x="77083" y="36741"/>
                  </a:cubicBezTo>
                  <a:cubicBezTo>
                    <a:pt x="76789" y="36741"/>
                    <a:pt x="76501" y="36612"/>
                    <a:pt x="76230" y="36272"/>
                  </a:cubicBezTo>
                  <a:cubicBezTo>
                    <a:pt x="75677" y="35563"/>
                    <a:pt x="76126" y="35148"/>
                    <a:pt x="76731" y="34751"/>
                  </a:cubicBezTo>
                  <a:cubicBezTo>
                    <a:pt x="77318" y="34371"/>
                    <a:pt x="77284" y="33818"/>
                    <a:pt x="77025" y="33196"/>
                  </a:cubicBezTo>
                  <a:cubicBezTo>
                    <a:pt x="76921" y="32919"/>
                    <a:pt x="76161" y="33023"/>
                    <a:pt x="76593" y="32643"/>
                  </a:cubicBezTo>
                  <a:cubicBezTo>
                    <a:pt x="76708" y="32536"/>
                    <a:pt x="76805" y="32492"/>
                    <a:pt x="76888" y="32492"/>
                  </a:cubicBezTo>
                  <a:cubicBezTo>
                    <a:pt x="77143" y="32492"/>
                    <a:pt x="77279" y="32892"/>
                    <a:pt x="77474" y="33126"/>
                  </a:cubicBezTo>
                  <a:cubicBezTo>
                    <a:pt x="77830" y="33563"/>
                    <a:pt x="78559" y="33892"/>
                    <a:pt x="79019" y="33892"/>
                  </a:cubicBezTo>
                  <a:cubicBezTo>
                    <a:pt x="79251" y="33892"/>
                    <a:pt x="79415" y="33808"/>
                    <a:pt x="79427" y="33610"/>
                  </a:cubicBezTo>
                  <a:cubicBezTo>
                    <a:pt x="79485" y="32639"/>
                    <a:pt x="79866" y="32465"/>
                    <a:pt x="80317" y="32465"/>
                  </a:cubicBezTo>
                  <a:cubicBezTo>
                    <a:pt x="80569" y="32465"/>
                    <a:pt x="80843" y="32519"/>
                    <a:pt x="81095" y="32519"/>
                  </a:cubicBezTo>
                  <a:cubicBezTo>
                    <a:pt x="81194" y="32519"/>
                    <a:pt x="81290" y="32511"/>
                    <a:pt x="81380" y="32487"/>
                  </a:cubicBezTo>
                  <a:cubicBezTo>
                    <a:pt x="81894" y="32340"/>
                    <a:pt x="82271" y="31830"/>
                    <a:pt x="82830" y="31830"/>
                  </a:cubicBezTo>
                  <a:cubicBezTo>
                    <a:pt x="82928" y="31830"/>
                    <a:pt x="83031" y="31846"/>
                    <a:pt x="83142" y="31882"/>
                  </a:cubicBezTo>
                  <a:cubicBezTo>
                    <a:pt x="82658" y="32470"/>
                    <a:pt x="82192" y="33075"/>
                    <a:pt x="81708" y="33679"/>
                  </a:cubicBezTo>
                  <a:cubicBezTo>
                    <a:pt x="81604" y="33766"/>
                    <a:pt x="81483" y="33835"/>
                    <a:pt x="81362" y="33904"/>
                  </a:cubicBezTo>
                  <a:cubicBezTo>
                    <a:pt x="81034" y="34129"/>
                    <a:pt x="80775" y="34423"/>
                    <a:pt x="80878" y="34872"/>
                  </a:cubicBezTo>
                  <a:cubicBezTo>
                    <a:pt x="80999" y="35304"/>
                    <a:pt x="81380" y="35252"/>
                    <a:pt x="81673" y="35425"/>
                  </a:cubicBezTo>
                  <a:cubicBezTo>
                    <a:pt x="81973" y="35596"/>
                    <a:pt x="82292" y="35648"/>
                    <a:pt x="82615" y="35648"/>
                  </a:cubicBezTo>
                  <a:cubicBezTo>
                    <a:pt x="83130" y="35648"/>
                    <a:pt x="83658" y="35514"/>
                    <a:pt x="84141" y="35514"/>
                  </a:cubicBezTo>
                  <a:cubicBezTo>
                    <a:pt x="84489" y="35514"/>
                    <a:pt x="84814" y="35584"/>
                    <a:pt x="85095" y="35822"/>
                  </a:cubicBezTo>
                  <a:cubicBezTo>
                    <a:pt x="85535" y="36187"/>
                    <a:pt x="85875" y="36332"/>
                    <a:pt x="86134" y="36332"/>
                  </a:cubicBezTo>
                  <a:cubicBezTo>
                    <a:pt x="86710" y="36332"/>
                    <a:pt x="86887" y="35618"/>
                    <a:pt x="86875" y="35010"/>
                  </a:cubicBezTo>
                  <a:cubicBezTo>
                    <a:pt x="86858" y="34215"/>
                    <a:pt x="87601" y="32729"/>
                    <a:pt x="85665" y="32625"/>
                  </a:cubicBezTo>
                  <a:cubicBezTo>
                    <a:pt x="84991" y="32591"/>
                    <a:pt x="85130" y="31986"/>
                    <a:pt x="85596" y="31485"/>
                  </a:cubicBezTo>
                  <a:cubicBezTo>
                    <a:pt x="87186" y="29791"/>
                    <a:pt x="86650" y="27527"/>
                    <a:pt x="84508" y="26767"/>
                  </a:cubicBezTo>
                  <a:cubicBezTo>
                    <a:pt x="84006" y="26594"/>
                    <a:pt x="83557" y="26214"/>
                    <a:pt x="83661" y="25834"/>
                  </a:cubicBezTo>
                  <a:cubicBezTo>
                    <a:pt x="83972" y="24503"/>
                    <a:pt x="83039" y="23432"/>
                    <a:pt x="83090" y="22170"/>
                  </a:cubicBezTo>
                  <a:cubicBezTo>
                    <a:pt x="83108" y="21773"/>
                    <a:pt x="83073" y="21375"/>
                    <a:pt x="82624" y="21220"/>
                  </a:cubicBezTo>
                  <a:cubicBezTo>
                    <a:pt x="82529" y="21188"/>
                    <a:pt x="82437" y="21174"/>
                    <a:pt x="82348" y="21174"/>
                  </a:cubicBezTo>
                  <a:cubicBezTo>
                    <a:pt x="82049" y="21174"/>
                    <a:pt x="81787" y="21339"/>
                    <a:pt x="81587" y="21565"/>
                  </a:cubicBezTo>
                  <a:cubicBezTo>
                    <a:pt x="81086" y="22135"/>
                    <a:pt x="80464" y="22602"/>
                    <a:pt x="79755" y="22913"/>
                  </a:cubicBezTo>
                  <a:cubicBezTo>
                    <a:pt x="79583" y="22995"/>
                    <a:pt x="79411" y="23071"/>
                    <a:pt x="79247" y="23071"/>
                  </a:cubicBezTo>
                  <a:cubicBezTo>
                    <a:pt x="79097" y="23071"/>
                    <a:pt x="78954" y="23008"/>
                    <a:pt x="78822" y="22827"/>
                  </a:cubicBezTo>
                  <a:cubicBezTo>
                    <a:pt x="78563" y="22498"/>
                    <a:pt x="78753" y="22274"/>
                    <a:pt x="78960" y="22015"/>
                  </a:cubicBezTo>
                  <a:cubicBezTo>
                    <a:pt x="79496" y="21254"/>
                    <a:pt x="79254" y="20736"/>
                    <a:pt x="78459" y="20338"/>
                  </a:cubicBezTo>
                  <a:cubicBezTo>
                    <a:pt x="78131" y="20165"/>
                    <a:pt x="77837" y="19941"/>
                    <a:pt x="77578" y="19664"/>
                  </a:cubicBezTo>
                  <a:cubicBezTo>
                    <a:pt x="77168" y="19146"/>
                    <a:pt x="76356" y="18913"/>
                    <a:pt x="75491" y="18913"/>
                  </a:cubicBezTo>
                  <a:cubicBezTo>
                    <a:pt x="74278" y="18913"/>
                    <a:pt x="72961" y="19371"/>
                    <a:pt x="72497" y="20148"/>
                  </a:cubicBezTo>
                  <a:cubicBezTo>
                    <a:pt x="72065" y="20874"/>
                    <a:pt x="71788" y="21824"/>
                    <a:pt x="70803" y="22170"/>
                  </a:cubicBezTo>
                  <a:cubicBezTo>
                    <a:pt x="70354" y="22326"/>
                    <a:pt x="70043" y="22792"/>
                    <a:pt x="70337" y="23276"/>
                  </a:cubicBezTo>
                  <a:cubicBezTo>
                    <a:pt x="71356" y="25004"/>
                    <a:pt x="70043" y="25488"/>
                    <a:pt x="68902" y="26024"/>
                  </a:cubicBezTo>
                  <a:cubicBezTo>
                    <a:pt x="67693" y="26577"/>
                    <a:pt x="66241" y="26801"/>
                    <a:pt x="66345" y="28685"/>
                  </a:cubicBezTo>
                  <a:cubicBezTo>
                    <a:pt x="66379" y="29117"/>
                    <a:pt x="65895" y="29601"/>
                    <a:pt x="65584" y="30016"/>
                  </a:cubicBezTo>
                  <a:cubicBezTo>
                    <a:pt x="65442" y="30197"/>
                    <a:pt x="65232" y="30465"/>
                    <a:pt x="64983" y="30465"/>
                  </a:cubicBezTo>
                  <a:cubicBezTo>
                    <a:pt x="64899" y="30465"/>
                    <a:pt x="64811" y="30435"/>
                    <a:pt x="64720" y="30361"/>
                  </a:cubicBezTo>
                  <a:cubicBezTo>
                    <a:pt x="64409" y="30120"/>
                    <a:pt x="64288" y="29705"/>
                    <a:pt x="64409" y="29342"/>
                  </a:cubicBezTo>
                  <a:cubicBezTo>
                    <a:pt x="64893" y="27596"/>
                    <a:pt x="65083" y="25989"/>
                    <a:pt x="62508" y="25903"/>
                  </a:cubicBezTo>
                  <a:cubicBezTo>
                    <a:pt x="62249" y="25903"/>
                    <a:pt x="61938" y="25644"/>
                    <a:pt x="61748" y="25436"/>
                  </a:cubicBezTo>
                  <a:cubicBezTo>
                    <a:pt x="61084" y="24759"/>
                    <a:pt x="60400" y="24243"/>
                    <a:pt x="59552" y="24243"/>
                  </a:cubicBezTo>
                  <a:cubicBezTo>
                    <a:pt x="59252" y="24243"/>
                    <a:pt x="58932" y="24307"/>
                    <a:pt x="58585" y="24451"/>
                  </a:cubicBezTo>
                  <a:cubicBezTo>
                    <a:pt x="58566" y="24457"/>
                    <a:pt x="58545" y="24459"/>
                    <a:pt x="58523" y="24459"/>
                  </a:cubicBezTo>
                  <a:cubicBezTo>
                    <a:pt x="58409" y="24459"/>
                    <a:pt x="58269" y="24394"/>
                    <a:pt x="58153" y="24365"/>
                  </a:cubicBezTo>
                  <a:cubicBezTo>
                    <a:pt x="58758" y="23501"/>
                    <a:pt x="57687" y="22429"/>
                    <a:pt x="58827" y="21462"/>
                  </a:cubicBezTo>
                  <a:cubicBezTo>
                    <a:pt x="61800" y="18990"/>
                    <a:pt x="65757" y="18558"/>
                    <a:pt x="68781" y="16294"/>
                  </a:cubicBezTo>
                  <a:lnTo>
                    <a:pt x="69455" y="15828"/>
                  </a:lnTo>
                  <a:cubicBezTo>
                    <a:pt x="70337" y="15586"/>
                    <a:pt x="71218" y="15206"/>
                    <a:pt x="72117" y="15119"/>
                  </a:cubicBezTo>
                  <a:cubicBezTo>
                    <a:pt x="74346" y="14912"/>
                    <a:pt x="75331" y="13910"/>
                    <a:pt x="75262" y="11767"/>
                  </a:cubicBezTo>
                  <a:cubicBezTo>
                    <a:pt x="75262" y="11596"/>
                    <a:pt x="75299" y="11543"/>
                    <a:pt x="75353" y="11543"/>
                  </a:cubicBezTo>
                  <a:cubicBezTo>
                    <a:pt x="75441" y="11543"/>
                    <a:pt x="75574" y="11687"/>
                    <a:pt x="75659" y="11698"/>
                  </a:cubicBezTo>
                  <a:cubicBezTo>
                    <a:pt x="76835" y="11749"/>
                    <a:pt x="77733" y="12683"/>
                    <a:pt x="78943" y="12752"/>
                  </a:cubicBezTo>
                  <a:cubicBezTo>
                    <a:pt x="79461" y="12769"/>
                    <a:pt x="79945" y="13391"/>
                    <a:pt x="80412" y="13789"/>
                  </a:cubicBezTo>
                  <a:cubicBezTo>
                    <a:pt x="80395" y="13944"/>
                    <a:pt x="80325" y="14082"/>
                    <a:pt x="80204" y="14203"/>
                  </a:cubicBezTo>
                  <a:cubicBezTo>
                    <a:pt x="79099" y="14649"/>
                    <a:pt x="78211" y="15599"/>
                    <a:pt x="76924" y="15599"/>
                  </a:cubicBezTo>
                  <a:cubicBezTo>
                    <a:pt x="76763" y="15599"/>
                    <a:pt x="76595" y="15584"/>
                    <a:pt x="76420" y="15551"/>
                  </a:cubicBezTo>
                  <a:cubicBezTo>
                    <a:pt x="76325" y="15534"/>
                    <a:pt x="76229" y="15525"/>
                    <a:pt x="76135" y="15525"/>
                  </a:cubicBezTo>
                  <a:cubicBezTo>
                    <a:pt x="75478" y="15525"/>
                    <a:pt x="74895" y="15947"/>
                    <a:pt x="74985" y="16778"/>
                  </a:cubicBezTo>
                  <a:cubicBezTo>
                    <a:pt x="75041" y="17437"/>
                    <a:pt x="75422" y="17620"/>
                    <a:pt x="75866" y="17620"/>
                  </a:cubicBezTo>
                  <a:cubicBezTo>
                    <a:pt x="76109" y="17620"/>
                    <a:pt x="76372" y="17565"/>
                    <a:pt x="76610" y="17504"/>
                  </a:cubicBezTo>
                  <a:cubicBezTo>
                    <a:pt x="76822" y="17451"/>
                    <a:pt x="77015" y="17425"/>
                    <a:pt x="77193" y="17425"/>
                  </a:cubicBezTo>
                  <a:cubicBezTo>
                    <a:pt x="77828" y="17425"/>
                    <a:pt x="78286" y="17750"/>
                    <a:pt x="78839" y="18316"/>
                  </a:cubicBezTo>
                  <a:cubicBezTo>
                    <a:pt x="79617" y="19094"/>
                    <a:pt x="80723" y="19612"/>
                    <a:pt x="81794" y="19993"/>
                  </a:cubicBezTo>
                  <a:cubicBezTo>
                    <a:pt x="81906" y="20034"/>
                    <a:pt x="82005" y="20053"/>
                    <a:pt x="82094" y="20053"/>
                  </a:cubicBezTo>
                  <a:cubicBezTo>
                    <a:pt x="82595" y="20053"/>
                    <a:pt x="82747" y="19445"/>
                    <a:pt x="82762" y="18887"/>
                  </a:cubicBezTo>
                  <a:cubicBezTo>
                    <a:pt x="82805" y="18878"/>
                    <a:pt x="82849" y="18874"/>
                    <a:pt x="82892" y="18874"/>
                  </a:cubicBezTo>
                  <a:cubicBezTo>
                    <a:pt x="82935" y="18874"/>
                    <a:pt x="82978" y="18878"/>
                    <a:pt x="83021" y="18887"/>
                  </a:cubicBezTo>
                  <a:cubicBezTo>
                    <a:pt x="83375" y="18985"/>
                    <a:pt x="83662" y="19030"/>
                    <a:pt x="83892" y="19030"/>
                  </a:cubicBezTo>
                  <a:cubicBezTo>
                    <a:pt x="85038" y="19030"/>
                    <a:pt x="84816" y="17932"/>
                    <a:pt x="84629" y="16882"/>
                  </a:cubicBezTo>
                  <a:cubicBezTo>
                    <a:pt x="84577" y="16588"/>
                    <a:pt x="84404" y="16122"/>
                    <a:pt x="84525" y="16018"/>
                  </a:cubicBezTo>
                  <a:cubicBezTo>
                    <a:pt x="84606" y="15948"/>
                    <a:pt x="84680" y="15920"/>
                    <a:pt x="84749" y="15920"/>
                  </a:cubicBezTo>
                  <a:cubicBezTo>
                    <a:pt x="84985" y="15920"/>
                    <a:pt x="85161" y="16252"/>
                    <a:pt x="85389" y="16346"/>
                  </a:cubicBezTo>
                  <a:cubicBezTo>
                    <a:pt x="85637" y="16436"/>
                    <a:pt x="85876" y="16474"/>
                    <a:pt x="86110" y="16474"/>
                  </a:cubicBezTo>
                  <a:cubicBezTo>
                    <a:pt x="86771" y="16474"/>
                    <a:pt x="87381" y="16174"/>
                    <a:pt x="87981" y="15931"/>
                  </a:cubicBezTo>
                  <a:cubicBezTo>
                    <a:pt x="88344" y="15793"/>
                    <a:pt x="88500" y="15275"/>
                    <a:pt x="88258" y="15033"/>
                  </a:cubicBezTo>
                  <a:cubicBezTo>
                    <a:pt x="87065" y="13754"/>
                    <a:pt x="85976" y="12406"/>
                    <a:pt x="84819" y="11110"/>
                  </a:cubicBezTo>
                  <a:cubicBezTo>
                    <a:pt x="84162" y="10350"/>
                    <a:pt x="83160" y="9779"/>
                    <a:pt x="82537" y="8915"/>
                  </a:cubicBezTo>
                  <a:cubicBezTo>
                    <a:pt x="82209" y="8379"/>
                    <a:pt x="81639" y="8034"/>
                    <a:pt x="81017" y="7999"/>
                  </a:cubicBezTo>
                  <a:cubicBezTo>
                    <a:pt x="80983" y="7995"/>
                    <a:pt x="80950" y="7994"/>
                    <a:pt x="80916" y="7994"/>
                  </a:cubicBezTo>
                  <a:cubicBezTo>
                    <a:pt x="80688" y="7994"/>
                    <a:pt x="80453" y="8074"/>
                    <a:pt x="80228" y="8074"/>
                  </a:cubicBezTo>
                  <a:cubicBezTo>
                    <a:pt x="80056" y="8074"/>
                    <a:pt x="79890" y="8027"/>
                    <a:pt x="79738" y="7861"/>
                  </a:cubicBezTo>
                  <a:cubicBezTo>
                    <a:pt x="80170" y="7757"/>
                    <a:pt x="80602" y="7654"/>
                    <a:pt x="81017" y="7585"/>
                  </a:cubicBezTo>
                  <a:cubicBezTo>
                    <a:pt x="81518" y="7481"/>
                    <a:pt x="82192" y="7567"/>
                    <a:pt x="82226" y="6859"/>
                  </a:cubicBezTo>
                  <a:cubicBezTo>
                    <a:pt x="82278" y="6202"/>
                    <a:pt x="81673" y="6167"/>
                    <a:pt x="81207" y="6046"/>
                  </a:cubicBezTo>
                  <a:cubicBezTo>
                    <a:pt x="81086" y="6012"/>
                    <a:pt x="80948" y="5960"/>
                    <a:pt x="80844" y="5891"/>
                  </a:cubicBezTo>
                  <a:cubicBezTo>
                    <a:pt x="80958" y="5878"/>
                    <a:pt x="81101" y="5837"/>
                    <a:pt x="81223" y="5837"/>
                  </a:cubicBezTo>
                  <a:cubicBezTo>
                    <a:pt x="81267" y="5837"/>
                    <a:pt x="81309" y="5843"/>
                    <a:pt x="81345" y="5856"/>
                  </a:cubicBezTo>
                  <a:cubicBezTo>
                    <a:pt x="81816" y="6065"/>
                    <a:pt x="82272" y="6151"/>
                    <a:pt x="82714" y="6151"/>
                  </a:cubicBezTo>
                  <a:cubicBezTo>
                    <a:pt x="83993" y="6151"/>
                    <a:pt x="85157" y="5437"/>
                    <a:pt x="86236" y="4923"/>
                  </a:cubicBezTo>
                  <a:cubicBezTo>
                    <a:pt x="89182" y="3528"/>
                    <a:pt x="92334" y="3094"/>
                    <a:pt x="95401" y="2235"/>
                  </a:cubicBezTo>
                  <a:lnTo>
                    <a:pt x="95401" y="2235"/>
                  </a:lnTo>
                  <a:cubicBezTo>
                    <a:pt x="93986" y="3267"/>
                    <a:pt x="92263" y="3834"/>
                    <a:pt x="90504" y="3834"/>
                  </a:cubicBezTo>
                  <a:cubicBezTo>
                    <a:pt x="90401" y="3834"/>
                    <a:pt x="90295" y="3831"/>
                    <a:pt x="90191" y="3831"/>
                  </a:cubicBezTo>
                  <a:cubicBezTo>
                    <a:pt x="89827" y="3831"/>
                    <a:pt x="89479" y="3873"/>
                    <a:pt x="89277" y="4249"/>
                  </a:cubicBezTo>
                  <a:cubicBezTo>
                    <a:pt x="89018" y="4802"/>
                    <a:pt x="89467" y="5113"/>
                    <a:pt x="89744" y="5528"/>
                  </a:cubicBezTo>
                  <a:cubicBezTo>
                    <a:pt x="90251" y="6307"/>
                    <a:pt x="90887" y="6586"/>
                    <a:pt x="91608" y="6586"/>
                  </a:cubicBezTo>
                  <a:cubicBezTo>
                    <a:pt x="91943" y="6586"/>
                    <a:pt x="92297" y="6525"/>
                    <a:pt x="92664" y="6427"/>
                  </a:cubicBezTo>
                  <a:cubicBezTo>
                    <a:pt x="93037" y="6322"/>
                    <a:pt x="93404" y="6272"/>
                    <a:pt x="93755" y="6272"/>
                  </a:cubicBezTo>
                  <a:cubicBezTo>
                    <a:pt x="95314" y="6272"/>
                    <a:pt x="96561" y="7243"/>
                    <a:pt x="96518" y="8639"/>
                  </a:cubicBezTo>
                  <a:cubicBezTo>
                    <a:pt x="96501" y="9123"/>
                    <a:pt x="96000" y="9710"/>
                    <a:pt x="96155" y="10073"/>
                  </a:cubicBezTo>
                  <a:cubicBezTo>
                    <a:pt x="96656" y="11300"/>
                    <a:pt x="95758" y="12302"/>
                    <a:pt x="95378" y="13045"/>
                  </a:cubicBezTo>
                  <a:cubicBezTo>
                    <a:pt x="94393" y="15016"/>
                    <a:pt x="93649" y="16709"/>
                    <a:pt x="95412" y="18541"/>
                  </a:cubicBezTo>
                  <a:cubicBezTo>
                    <a:pt x="95602" y="18714"/>
                    <a:pt x="95723" y="18938"/>
                    <a:pt x="95758" y="19180"/>
                  </a:cubicBezTo>
                  <a:cubicBezTo>
                    <a:pt x="95810" y="21358"/>
                    <a:pt x="97901" y="20788"/>
                    <a:pt x="99007" y="21479"/>
                  </a:cubicBezTo>
                  <a:cubicBezTo>
                    <a:pt x="99192" y="21597"/>
                    <a:pt x="99367" y="21648"/>
                    <a:pt x="99531" y="21648"/>
                  </a:cubicBezTo>
                  <a:cubicBezTo>
                    <a:pt x="100207" y="21648"/>
                    <a:pt x="100708" y="20784"/>
                    <a:pt x="101098" y="20200"/>
                  </a:cubicBezTo>
                  <a:cubicBezTo>
                    <a:pt x="102256" y="18472"/>
                    <a:pt x="104088" y="17055"/>
                    <a:pt x="105729" y="16536"/>
                  </a:cubicBezTo>
                  <a:cubicBezTo>
                    <a:pt x="109220" y="15396"/>
                    <a:pt x="112486" y="13547"/>
                    <a:pt x="116254" y="13115"/>
                  </a:cubicBezTo>
                  <a:cubicBezTo>
                    <a:pt x="117965" y="12907"/>
                    <a:pt x="119935" y="12320"/>
                    <a:pt x="120021" y="9883"/>
                  </a:cubicBezTo>
                  <a:cubicBezTo>
                    <a:pt x="120021" y="9693"/>
                    <a:pt x="120349" y="9485"/>
                    <a:pt x="120557" y="9330"/>
                  </a:cubicBezTo>
                  <a:cubicBezTo>
                    <a:pt x="121663" y="8552"/>
                    <a:pt x="123132" y="8034"/>
                    <a:pt x="122631" y="6202"/>
                  </a:cubicBezTo>
                  <a:cubicBezTo>
                    <a:pt x="122594" y="6055"/>
                    <a:pt x="122626" y="6020"/>
                    <a:pt x="122682" y="6020"/>
                  </a:cubicBezTo>
                  <a:cubicBezTo>
                    <a:pt x="122731" y="6020"/>
                    <a:pt x="122799" y="6046"/>
                    <a:pt x="122855" y="6046"/>
                  </a:cubicBezTo>
                  <a:cubicBezTo>
                    <a:pt x="122928" y="6051"/>
                    <a:pt x="122998" y="6053"/>
                    <a:pt x="123064" y="6053"/>
                  </a:cubicBezTo>
                  <a:cubicBezTo>
                    <a:pt x="124269" y="6053"/>
                    <a:pt x="124381" y="5321"/>
                    <a:pt x="123840" y="4387"/>
                  </a:cubicBezTo>
                  <a:cubicBezTo>
                    <a:pt x="123581" y="3921"/>
                    <a:pt x="123875" y="3955"/>
                    <a:pt x="124048" y="3817"/>
                  </a:cubicBezTo>
                  <a:cubicBezTo>
                    <a:pt x="125240" y="2867"/>
                    <a:pt x="126640" y="2728"/>
                    <a:pt x="128092" y="2659"/>
                  </a:cubicBezTo>
                  <a:cubicBezTo>
                    <a:pt x="128575" y="2625"/>
                    <a:pt x="129180" y="2521"/>
                    <a:pt x="129249" y="1934"/>
                  </a:cubicBezTo>
                  <a:cubicBezTo>
                    <a:pt x="129301" y="1363"/>
                    <a:pt x="128714" y="1242"/>
                    <a:pt x="128299" y="1190"/>
                  </a:cubicBezTo>
                  <a:cubicBezTo>
                    <a:pt x="125707" y="948"/>
                    <a:pt x="123132" y="430"/>
                    <a:pt x="120557" y="171"/>
                  </a:cubicBezTo>
                  <a:cubicBezTo>
                    <a:pt x="119360" y="50"/>
                    <a:pt x="118163" y="0"/>
                    <a:pt x="1169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43"/>
            <p:cNvSpPr/>
            <p:nvPr/>
          </p:nvSpPr>
          <p:spPr>
            <a:xfrm>
              <a:off x="1581325" y="1051125"/>
              <a:ext cx="283000" cy="91675"/>
            </a:xfrm>
            <a:custGeom>
              <a:avLst/>
              <a:gdLst/>
              <a:ahLst/>
              <a:cxnLst/>
              <a:rect l="l" t="t" r="r" b="b"/>
              <a:pathLst>
                <a:path w="11320" h="3667" extrusionOk="0">
                  <a:moveTo>
                    <a:pt x="6214" y="0"/>
                  </a:moveTo>
                  <a:cubicBezTo>
                    <a:pt x="5926" y="0"/>
                    <a:pt x="5584" y="48"/>
                    <a:pt x="5219" y="71"/>
                  </a:cubicBezTo>
                  <a:cubicBezTo>
                    <a:pt x="5082" y="56"/>
                    <a:pt x="4943" y="49"/>
                    <a:pt x="4804" y="49"/>
                  </a:cubicBezTo>
                  <a:cubicBezTo>
                    <a:pt x="3493" y="49"/>
                    <a:pt x="2115" y="667"/>
                    <a:pt x="709" y="1073"/>
                  </a:cubicBezTo>
                  <a:cubicBezTo>
                    <a:pt x="432" y="1177"/>
                    <a:pt x="208" y="1401"/>
                    <a:pt x="69" y="1678"/>
                  </a:cubicBezTo>
                  <a:cubicBezTo>
                    <a:pt x="0" y="1781"/>
                    <a:pt x="242" y="2213"/>
                    <a:pt x="363" y="2231"/>
                  </a:cubicBezTo>
                  <a:cubicBezTo>
                    <a:pt x="2163" y="2438"/>
                    <a:pt x="3786" y="3667"/>
                    <a:pt x="5640" y="3667"/>
                  </a:cubicBezTo>
                  <a:cubicBezTo>
                    <a:pt x="6100" y="3667"/>
                    <a:pt x="6574" y="3591"/>
                    <a:pt x="7068" y="3406"/>
                  </a:cubicBezTo>
                  <a:cubicBezTo>
                    <a:pt x="7396" y="3281"/>
                    <a:pt x="7767" y="3236"/>
                    <a:pt x="8142" y="3236"/>
                  </a:cubicBezTo>
                  <a:cubicBezTo>
                    <a:pt x="8439" y="3236"/>
                    <a:pt x="8738" y="3264"/>
                    <a:pt x="9021" y="3302"/>
                  </a:cubicBezTo>
                  <a:cubicBezTo>
                    <a:pt x="9277" y="3340"/>
                    <a:pt x="9523" y="3370"/>
                    <a:pt x="9759" y="3370"/>
                  </a:cubicBezTo>
                  <a:cubicBezTo>
                    <a:pt x="10271" y="3370"/>
                    <a:pt x="10728" y="3229"/>
                    <a:pt x="11095" y="2732"/>
                  </a:cubicBezTo>
                  <a:cubicBezTo>
                    <a:pt x="11320" y="2473"/>
                    <a:pt x="11268" y="2075"/>
                    <a:pt x="10991" y="1885"/>
                  </a:cubicBezTo>
                  <a:cubicBezTo>
                    <a:pt x="10479" y="1524"/>
                    <a:pt x="10006" y="1077"/>
                    <a:pt x="9430" y="1077"/>
                  </a:cubicBezTo>
                  <a:cubicBezTo>
                    <a:pt x="9151" y="1077"/>
                    <a:pt x="8847" y="1182"/>
                    <a:pt x="8503" y="1453"/>
                  </a:cubicBezTo>
                  <a:cubicBezTo>
                    <a:pt x="8280" y="1626"/>
                    <a:pt x="7919" y="1737"/>
                    <a:pt x="7612" y="1737"/>
                  </a:cubicBezTo>
                  <a:cubicBezTo>
                    <a:pt x="7277" y="1737"/>
                    <a:pt x="7006" y="1605"/>
                    <a:pt x="7051" y="1280"/>
                  </a:cubicBezTo>
                  <a:cubicBezTo>
                    <a:pt x="7179" y="207"/>
                    <a:pt x="6812" y="0"/>
                    <a:pt x="62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43"/>
            <p:cNvSpPr/>
            <p:nvPr/>
          </p:nvSpPr>
          <p:spPr>
            <a:xfrm>
              <a:off x="3144425" y="1319375"/>
              <a:ext cx="213450" cy="95575"/>
            </a:xfrm>
            <a:custGeom>
              <a:avLst/>
              <a:gdLst/>
              <a:ahLst/>
              <a:cxnLst/>
              <a:rect l="l" t="t" r="r" b="b"/>
              <a:pathLst>
                <a:path w="8538" h="3823" extrusionOk="0">
                  <a:moveTo>
                    <a:pt x="6155" y="1"/>
                  </a:moveTo>
                  <a:cubicBezTo>
                    <a:pt x="6054" y="1"/>
                    <a:pt x="5950" y="7"/>
                    <a:pt x="5842" y="20"/>
                  </a:cubicBezTo>
                  <a:cubicBezTo>
                    <a:pt x="4846" y="139"/>
                    <a:pt x="3874" y="469"/>
                    <a:pt x="2859" y="469"/>
                  </a:cubicBezTo>
                  <a:cubicBezTo>
                    <a:pt x="2396" y="469"/>
                    <a:pt x="1923" y="400"/>
                    <a:pt x="1435" y="211"/>
                  </a:cubicBezTo>
                  <a:cubicBezTo>
                    <a:pt x="1292" y="150"/>
                    <a:pt x="1133" y="113"/>
                    <a:pt x="974" y="113"/>
                  </a:cubicBezTo>
                  <a:cubicBezTo>
                    <a:pt x="501" y="113"/>
                    <a:pt x="35" y="441"/>
                    <a:pt x="35" y="1438"/>
                  </a:cubicBezTo>
                  <a:cubicBezTo>
                    <a:pt x="1" y="3771"/>
                    <a:pt x="1573" y="3580"/>
                    <a:pt x="3025" y="3822"/>
                  </a:cubicBezTo>
                  <a:cubicBezTo>
                    <a:pt x="4338" y="3753"/>
                    <a:pt x="5617" y="3408"/>
                    <a:pt x="6792" y="2837"/>
                  </a:cubicBezTo>
                  <a:cubicBezTo>
                    <a:pt x="7415" y="2526"/>
                    <a:pt x="8538" y="2474"/>
                    <a:pt x="8192" y="1541"/>
                  </a:cubicBezTo>
                  <a:cubicBezTo>
                    <a:pt x="7892" y="720"/>
                    <a:pt x="7218" y="1"/>
                    <a:pt x="61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43"/>
            <p:cNvSpPr/>
            <p:nvPr/>
          </p:nvSpPr>
          <p:spPr>
            <a:xfrm>
              <a:off x="1453000" y="2509000"/>
              <a:ext cx="263575" cy="113100"/>
            </a:xfrm>
            <a:custGeom>
              <a:avLst/>
              <a:gdLst/>
              <a:ahLst/>
              <a:cxnLst/>
              <a:rect l="l" t="t" r="r" b="b"/>
              <a:pathLst>
                <a:path w="10543" h="4524" extrusionOk="0">
                  <a:moveTo>
                    <a:pt x="3451" y="1"/>
                  </a:moveTo>
                  <a:cubicBezTo>
                    <a:pt x="2445" y="1"/>
                    <a:pt x="1486" y="228"/>
                    <a:pt x="761" y="702"/>
                  </a:cubicBezTo>
                  <a:cubicBezTo>
                    <a:pt x="398" y="927"/>
                    <a:pt x="1" y="1186"/>
                    <a:pt x="243" y="1687"/>
                  </a:cubicBezTo>
                  <a:cubicBezTo>
                    <a:pt x="390" y="1972"/>
                    <a:pt x="609" y="2083"/>
                    <a:pt x="855" y="2083"/>
                  </a:cubicBezTo>
                  <a:cubicBezTo>
                    <a:pt x="1012" y="2083"/>
                    <a:pt x="1180" y="2038"/>
                    <a:pt x="1349" y="1964"/>
                  </a:cubicBezTo>
                  <a:cubicBezTo>
                    <a:pt x="1677" y="1828"/>
                    <a:pt x="1990" y="1776"/>
                    <a:pt x="2298" y="1776"/>
                  </a:cubicBezTo>
                  <a:cubicBezTo>
                    <a:pt x="2932" y="1776"/>
                    <a:pt x="3543" y="1997"/>
                    <a:pt x="4217" y="2171"/>
                  </a:cubicBezTo>
                  <a:cubicBezTo>
                    <a:pt x="5708" y="2540"/>
                    <a:pt x="6405" y="4523"/>
                    <a:pt x="7868" y="4523"/>
                  </a:cubicBezTo>
                  <a:cubicBezTo>
                    <a:pt x="8118" y="4523"/>
                    <a:pt x="8391" y="4465"/>
                    <a:pt x="8693" y="4332"/>
                  </a:cubicBezTo>
                  <a:cubicBezTo>
                    <a:pt x="8824" y="4337"/>
                    <a:pt x="8947" y="4340"/>
                    <a:pt x="9062" y="4340"/>
                  </a:cubicBezTo>
                  <a:cubicBezTo>
                    <a:pt x="10032" y="4340"/>
                    <a:pt x="10475" y="4144"/>
                    <a:pt x="10491" y="3727"/>
                  </a:cubicBezTo>
                  <a:cubicBezTo>
                    <a:pt x="10542" y="2897"/>
                    <a:pt x="9817" y="2724"/>
                    <a:pt x="9264" y="2517"/>
                  </a:cubicBezTo>
                  <a:cubicBezTo>
                    <a:pt x="8711" y="2292"/>
                    <a:pt x="8209" y="1964"/>
                    <a:pt x="7777" y="1567"/>
                  </a:cubicBezTo>
                  <a:cubicBezTo>
                    <a:pt x="6685" y="547"/>
                    <a:pt x="5011" y="1"/>
                    <a:pt x="34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43"/>
            <p:cNvSpPr/>
            <p:nvPr/>
          </p:nvSpPr>
          <p:spPr>
            <a:xfrm>
              <a:off x="1880725" y="1020350"/>
              <a:ext cx="162025" cy="112025"/>
            </a:xfrm>
            <a:custGeom>
              <a:avLst/>
              <a:gdLst/>
              <a:ahLst/>
              <a:cxnLst/>
              <a:rect l="l" t="t" r="r" b="b"/>
              <a:pathLst>
                <a:path w="6481" h="4481" extrusionOk="0">
                  <a:moveTo>
                    <a:pt x="4294" y="0"/>
                  </a:moveTo>
                  <a:cubicBezTo>
                    <a:pt x="4062" y="0"/>
                    <a:pt x="3818" y="44"/>
                    <a:pt x="3560" y="144"/>
                  </a:cubicBezTo>
                  <a:cubicBezTo>
                    <a:pt x="3094" y="317"/>
                    <a:pt x="2593" y="541"/>
                    <a:pt x="2886" y="1198"/>
                  </a:cubicBezTo>
                  <a:cubicBezTo>
                    <a:pt x="3042" y="1509"/>
                    <a:pt x="3232" y="1820"/>
                    <a:pt x="3457" y="2114"/>
                  </a:cubicBezTo>
                  <a:cubicBezTo>
                    <a:pt x="3147" y="2260"/>
                    <a:pt x="2851" y="2348"/>
                    <a:pt x="2545" y="2348"/>
                  </a:cubicBezTo>
                  <a:cubicBezTo>
                    <a:pt x="2270" y="2348"/>
                    <a:pt x="1987" y="2277"/>
                    <a:pt x="1677" y="2114"/>
                  </a:cubicBezTo>
                  <a:cubicBezTo>
                    <a:pt x="1531" y="2037"/>
                    <a:pt x="1393" y="2002"/>
                    <a:pt x="1262" y="2002"/>
                  </a:cubicBezTo>
                  <a:cubicBezTo>
                    <a:pt x="867" y="2002"/>
                    <a:pt x="545" y="2320"/>
                    <a:pt x="311" y="2736"/>
                  </a:cubicBezTo>
                  <a:cubicBezTo>
                    <a:pt x="0" y="3289"/>
                    <a:pt x="467" y="3479"/>
                    <a:pt x="813" y="3807"/>
                  </a:cubicBezTo>
                  <a:cubicBezTo>
                    <a:pt x="1327" y="4309"/>
                    <a:pt x="1837" y="4480"/>
                    <a:pt x="2344" y="4480"/>
                  </a:cubicBezTo>
                  <a:cubicBezTo>
                    <a:pt x="3164" y="4480"/>
                    <a:pt x="3976" y="4032"/>
                    <a:pt x="4787" y="3807"/>
                  </a:cubicBezTo>
                  <a:lnTo>
                    <a:pt x="5081" y="3514"/>
                  </a:lnTo>
                  <a:cubicBezTo>
                    <a:pt x="5237" y="2788"/>
                    <a:pt x="5098" y="1924"/>
                    <a:pt x="6204" y="1734"/>
                  </a:cubicBezTo>
                  <a:cubicBezTo>
                    <a:pt x="6464" y="1699"/>
                    <a:pt x="6481" y="1129"/>
                    <a:pt x="6222" y="921"/>
                  </a:cubicBezTo>
                  <a:cubicBezTo>
                    <a:pt x="5644" y="436"/>
                    <a:pt x="5027" y="0"/>
                    <a:pt x="42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43"/>
            <p:cNvSpPr/>
            <p:nvPr/>
          </p:nvSpPr>
          <p:spPr>
            <a:xfrm>
              <a:off x="1688900" y="2603450"/>
              <a:ext cx="165050" cy="73950"/>
            </a:xfrm>
            <a:custGeom>
              <a:avLst/>
              <a:gdLst/>
              <a:ahLst/>
              <a:cxnLst/>
              <a:rect l="l" t="t" r="r" b="b"/>
              <a:pathLst>
                <a:path w="6602" h="2958" extrusionOk="0">
                  <a:moveTo>
                    <a:pt x="2842" y="0"/>
                  </a:moveTo>
                  <a:cubicBezTo>
                    <a:pt x="2588" y="0"/>
                    <a:pt x="2332" y="28"/>
                    <a:pt x="2074" y="87"/>
                  </a:cubicBezTo>
                  <a:cubicBezTo>
                    <a:pt x="1452" y="225"/>
                    <a:pt x="1055" y="1331"/>
                    <a:pt x="225" y="1694"/>
                  </a:cubicBezTo>
                  <a:cubicBezTo>
                    <a:pt x="0" y="1798"/>
                    <a:pt x="277" y="2247"/>
                    <a:pt x="536" y="2454"/>
                  </a:cubicBezTo>
                  <a:cubicBezTo>
                    <a:pt x="957" y="2789"/>
                    <a:pt x="2162" y="2958"/>
                    <a:pt x="3373" y="2958"/>
                  </a:cubicBezTo>
                  <a:cubicBezTo>
                    <a:pt x="4599" y="2958"/>
                    <a:pt x="5830" y="2785"/>
                    <a:pt x="6256" y="2437"/>
                  </a:cubicBezTo>
                  <a:cubicBezTo>
                    <a:pt x="6395" y="2282"/>
                    <a:pt x="6515" y="2109"/>
                    <a:pt x="6602" y="1919"/>
                  </a:cubicBezTo>
                  <a:cubicBezTo>
                    <a:pt x="6481" y="1711"/>
                    <a:pt x="6429" y="1469"/>
                    <a:pt x="6291" y="1366"/>
                  </a:cubicBezTo>
                  <a:cubicBezTo>
                    <a:pt x="5231" y="636"/>
                    <a:pt x="4065" y="0"/>
                    <a:pt x="28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43"/>
            <p:cNvSpPr/>
            <p:nvPr/>
          </p:nvSpPr>
          <p:spPr>
            <a:xfrm>
              <a:off x="1922200" y="1344925"/>
              <a:ext cx="129625" cy="64525"/>
            </a:xfrm>
            <a:custGeom>
              <a:avLst/>
              <a:gdLst/>
              <a:ahLst/>
              <a:cxnLst/>
              <a:rect l="l" t="t" r="r" b="b"/>
              <a:pathLst>
                <a:path w="5185" h="2581" extrusionOk="0">
                  <a:moveTo>
                    <a:pt x="1901" y="1"/>
                  </a:moveTo>
                  <a:lnTo>
                    <a:pt x="1227" y="467"/>
                  </a:lnTo>
                  <a:cubicBezTo>
                    <a:pt x="934" y="1020"/>
                    <a:pt x="0" y="1383"/>
                    <a:pt x="415" y="2144"/>
                  </a:cubicBezTo>
                  <a:cubicBezTo>
                    <a:pt x="602" y="2475"/>
                    <a:pt x="838" y="2581"/>
                    <a:pt x="1096" y="2581"/>
                  </a:cubicBezTo>
                  <a:cubicBezTo>
                    <a:pt x="1482" y="2581"/>
                    <a:pt x="1915" y="2344"/>
                    <a:pt x="2299" y="2282"/>
                  </a:cubicBezTo>
                  <a:cubicBezTo>
                    <a:pt x="2552" y="2236"/>
                    <a:pt x="2806" y="2213"/>
                    <a:pt x="3064" y="2213"/>
                  </a:cubicBezTo>
                  <a:cubicBezTo>
                    <a:pt x="3194" y="2213"/>
                    <a:pt x="3324" y="2219"/>
                    <a:pt x="3457" y="2230"/>
                  </a:cubicBezTo>
                  <a:cubicBezTo>
                    <a:pt x="3730" y="2245"/>
                    <a:pt x="4039" y="2324"/>
                    <a:pt x="4314" y="2324"/>
                  </a:cubicBezTo>
                  <a:cubicBezTo>
                    <a:pt x="4665" y="2324"/>
                    <a:pt x="4959" y="2195"/>
                    <a:pt x="5047" y="1643"/>
                  </a:cubicBezTo>
                  <a:cubicBezTo>
                    <a:pt x="5185" y="744"/>
                    <a:pt x="4563" y="277"/>
                    <a:pt x="3768" y="122"/>
                  </a:cubicBezTo>
                  <a:cubicBezTo>
                    <a:pt x="3146" y="35"/>
                    <a:pt x="2523" y="1"/>
                    <a:pt x="19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43"/>
            <p:cNvSpPr/>
            <p:nvPr/>
          </p:nvSpPr>
          <p:spPr>
            <a:xfrm>
              <a:off x="1787825" y="1030550"/>
              <a:ext cx="94250" cy="44825"/>
            </a:xfrm>
            <a:custGeom>
              <a:avLst/>
              <a:gdLst/>
              <a:ahLst/>
              <a:cxnLst/>
              <a:rect l="l" t="t" r="r" b="b"/>
              <a:pathLst>
                <a:path w="3770" h="1793" extrusionOk="0">
                  <a:moveTo>
                    <a:pt x="2929" y="0"/>
                  </a:moveTo>
                  <a:cubicBezTo>
                    <a:pt x="2800" y="0"/>
                    <a:pt x="2676" y="17"/>
                    <a:pt x="2576" y="47"/>
                  </a:cubicBezTo>
                  <a:cubicBezTo>
                    <a:pt x="2412" y="93"/>
                    <a:pt x="2229" y="105"/>
                    <a:pt x="2039" y="105"/>
                  </a:cubicBezTo>
                  <a:cubicBezTo>
                    <a:pt x="1817" y="105"/>
                    <a:pt x="1584" y="88"/>
                    <a:pt x="1360" y="88"/>
                  </a:cubicBezTo>
                  <a:cubicBezTo>
                    <a:pt x="763" y="88"/>
                    <a:pt x="227" y="208"/>
                    <a:pt x="105" y="1084"/>
                  </a:cubicBezTo>
                  <a:cubicBezTo>
                    <a:pt x="1" y="1792"/>
                    <a:pt x="865" y="1688"/>
                    <a:pt x="1504" y="1740"/>
                  </a:cubicBezTo>
                  <a:cubicBezTo>
                    <a:pt x="2265" y="1568"/>
                    <a:pt x="3405" y="1792"/>
                    <a:pt x="3665" y="652"/>
                  </a:cubicBezTo>
                  <a:cubicBezTo>
                    <a:pt x="3769" y="167"/>
                    <a:pt x="3329" y="0"/>
                    <a:pt x="29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43"/>
            <p:cNvSpPr/>
            <p:nvPr/>
          </p:nvSpPr>
          <p:spPr>
            <a:xfrm>
              <a:off x="1870350" y="2639275"/>
              <a:ext cx="59225" cy="44325"/>
            </a:xfrm>
            <a:custGeom>
              <a:avLst/>
              <a:gdLst/>
              <a:ahLst/>
              <a:cxnLst/>
              <a:rect l="l" t="t" r="r" b="b"/>
              <a:pathLst>
                <a:path w="2369" h="1773" extrusionOk="0">
                  <a:moveTo>
                    <a:pt x="922" y="1"/>
                  </a:moveTo>
                  <a:cubicBezTo>
                    <a:pt x="435" y="1"/>
                    <a:pt x="1" y="156"/>
                    <a:pt x="1" y="762"/>
                  </a:cubicBezTo>
                  <a:cubicBezTo>
                    <a:pt x="1" y="1414"/>
                    <a:pt x="337" y="1773"/>
                    <a:pt x="982" y="1773"/>
                  </a:cubicBezTo>
                  <a:cubicBezTo>
                    <a:pt x="1038" y="1773"/>
                    <a:pt x="1097" y="1770"/>
                    <a:pt x="1158" y="1765"/>
                  </a:cubicBezTo>
                  <a:cubicBezTo>
                    <a:pt x="1711" y="1730"/>
                    <a:pt x="2368" y="1678"/>
                    <a:pt x="2299" y="901"/>
                  </a:cubicBezTo>
                  <a:cubicBezTo>
                    <a:pt x="2264" y="175"/>
                    <a:pt x="1642" y="2"/>
                    <a:pt x="1003" y="2"/>
                  </a:cubicBezTo>
                  <a:cubicBezTo>
                    <a:pt x="976" y="1"/>
                    <a:pt x="949" y="1"/>
                    <a:pt x="9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43"/>
            <p:cNvSpPr/>
            <p:nvPr/>
          </p:nvSpPr>
          <p:spPr>
            <a:xfrm>
              <a:off x="2264800" y="4630125"/>
              <a:ext cx="62675" cy="39225"/>
            </a:xfrm>
            <a:custGeom>
              <a:avLst/>
              <a:gdLst/>
              <a:ahLst/>
              <a:cxnLst/>
              <a:rect l="l" t="t" r="r" b="b"/>
              <a:pathLst>
                <a:path w="2507" h="1569" extrusionOk="0">
                  <a:moveTo>
                    <a:pt x="1176" y="52"/>
                  </a:moveTo>
                  <a:cubicBezTo>
                    <a:pt x="675" y="87"/>
                    <a:pt x="1" y="1"/>
                    <a:pt x="1" y="813"/>
                  </a:cubicBezTo>
                  <a:cubicBezTo>
                    <a:pt x="1" y="1241"/>
                    <a:pt x="341" y="1568"/>
                    <a:pt x="742" y="1568"/>
                  </a:cubicBezTo>
                  <a:cubicBezTo>
                    <a:pt x="811" y="1568"/>
                    <a:pt x="881" y="1559"/>
                    <a:pt x="951" y="1539"/>
                  </a:cubicBezTo>
                  <a:cubicBezTo>
                    <a:pt x="1077" y="1515"/>
                    <a:pt x="1221" y="1513"/>
                    <a:pt x="1369" y="1513"/>
                  </a:cubicBezTo>
                  <a:cubicBezTo>
                    <a:pt x="1403" y="1513"/>
                    <a:pt x="1437" y="1513"/>
                    <a:pt x="1471" y="1513"/>
                  </a:cubicBezTo>
                  <a:cubicBezTo>
                    <a:pt x="1947" y="1513"/>
                    <a:pt x="2434" y="1491"/>
                    <a:pt x="2472" y="830"/>
                  </a:cubicBezTo>
                  <a:cubicBezTo>
                    <a:pt x="2506" y="52"/>
                    <a:pt x="1781" y="87"/>
                    <a:pt x="1176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43"/>
            <p:cNvSpPr/>
            <p:nvPr/>
          </p:nvSpPr>
          <p:spPr>
            <a:xfrm>
              <a:off x="1604225" y="2645350"/>
              <a:ext cx="56175" cy="38275"/>
            </a:xfrm>
            <a:custGeom>
              <a:avLst/>
              <a:gdLst/>
              <a:ahLst/>
              <a:cxnLst/>
              <a:rect l="l" t="t" r="r" b="b"/>
              <a:pathLst>
                <a:path w="2247" h="1531" extrusionOk="0">
                  <a:moveTo>
                    <a:pt x="1003" y="1"/>
                  </a:moveTo>
                  <a:cubicBezTo>
                    <a:pt x="536" y="35"/>
                    <a:pt x="0" y="1"/>
                    <a:pt x="17" y="554"/>
                  </a:cubicBezTo>
                  <a:cubicBezTo>
                    <a:pt x="17" y="1297"/>
                    <a:pt x="640" y="1452"/>
                    <a:pt x="1262" y="1522"/>
                  </a:cubicBezTo>
                  <a:cubicBezTo>
                    <a:pt x="1319" y="1528"/>
                    <a:pt x="1377" y="1531"/>
                    <a:pt x="1434" y="1531"/>
                  </a:cubicBezTo>
                  <a:cubicBezTo>
                    <a:pt x="1857" y="1531"/>
                    <a:pt x="2247" y="1352"/>
                    <a:pt x="2247" y="865"/>
                  </a:cubicBezTo>
                  <a:cubicBezTo>
                    <a:pt x="2247" y="18"/>
                    <a:pt x="1504" y="139"/>
                    <a:pt x="10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43"/>
            <p:cNvSpPr/>
            <p:nvPr/>
          </p:nvSpPr>
          <p:spPr>
            <a:xfrm>
              <a:off x="7045475" y="3384250"/>
              <a:ext cx="47375" cy="53550"/>
            </a:xfrm>
            <a:custGeom>
              <a:avLst/>
              <a:gdLst/>
              <a:ahLst/>
              <a:cxnLst/>
              <a:rect l="l" t="t" r="r" b="b"/>
              <a:pathLst>
                <a:path w="1895" h="2142" extrusionOk="0">
                  <a:moveTo>
                    <a:pt x="416" y="1"/>
                  </a:moveTo>
                  <a:cubicBezTo>
                    <a:pt x="93" y="1"/>
                    <a:pt x="0" y="338"/>
                    <a:pt x="63" y="618"/>
                  </a:cubicBezTo>
                  <a:cubicBezTo>
                    <a:pt x="201" y="1292"/>
                    <a:pt x="339" y="2035"/>
                    <a:pt x="1203" y="2139"/>
                  </a:cubicBezTo>
                  <a:cubicBezTo>
                    <a:pt x="1224" y="2141"/>
                    <a:pt x="1245" y="2142"/>
                    <a:pt x="1265" y="2142"/>
                  </a:cubicBezTo>
                  <a:cubicBezTo>
                    <a:pt x="1645" y="2142"/>
                    <a:pt x="1895" y="1835"/>
                    <a:pt x="1895" y="1327"/>
                  </a:cubicBezTo>
                  <a:cubicBezTo>
                    <a:pt x="1670" y="705"/>
                    <a:pt x="1273" y="169"/>
                    <a:pt x="529" y="13"/>
                  </a:cubicBezTo>
                  <a:cubicBezTo>
                    <a:pt x="489" y="5"/>
                    <a:pt x="451" y="1"/>
                    <a:pt x="4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43"/>
            <p:cNvSpPr/>
            <p:nvPr/>
          </p:nvSpPr>
          <p:spPr>
            <a:xfrm>
              <a:off x="4291500" y="1250400"/>
              <a:ext cx="54900" cy="37900"/>
            </a:xfrm>
            <a:custGeom>
              <a:avLst/>
              <a:gdLst/>
              <a:ahLst/>
              <a:cxnLst/>
              <a:rect l="l" t="t" r="r" b="b"/>
              <a:pathLst>
                <a:path w="2196" h="1516" extrusionOk="0">
                  <a:moveTo>
                    <a:pt x="1013" y="0"/>
                  </a:moveTo>
                  <a:cubicBezTo>
                    <a:pt x="676" y="0"/>
                    <a:pt x="369" y="181"/>
                    <a:pt x="190" y="464"/>
                  </a:cubicBezTo>
                  <a:cubicBezTo>
                    <a:pt x="0" y="706"/>
                    <a:pt x="35" y="1034"/>
                    <a:pt x="259" y="1224"/>
                  </a:cubicBezTo>
                  <a:cubicBezTo>
                    <a:pt x="466" y="1444"/>
                    <a:pt x="678" y="1515"/>
                    <a:pt x="892" y="1515"/>
                  </a:cubicBezTo>
                  <a:cubicBezTo>
                    <a:pt x="1233" y="1515"/>
                    <a:pt x="1579" y="1336"/>
                    <a:pt x="1919" y="1293"/>
                  </a:cubicBezTo>
                  <a:cubicBezTo>
                    <a:pt x="2195" y="567"/>
                    <a:pt x="1901" y="153"/>
                    <a:pt x="1175" y="14"/>
                  </a:cubicBezTo>
                  <a:cubicBezTo>
                    <a:pt x="1121" y="5"/>
                    <a:pt x="1066" y="0"/>
                    <a:pt x="10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43"/>
            <p:cNvSpPr/>
            <p:nvPr/>
          </p:nvSpPr>
          <p:spPr>
            <a:xfrm>
              <a:off x="6323375" y="3314875"/>
              <a:ext cx="50125" cy="37325"/>
            </a:xfrm>
            <a:custGeom>
              <a:avLst/>
              <a:gdLst/>
              <a:ahLst/>
              <a:cxnLst/>
              <a:rect l="l" t="t" r="r" b="b"/>
              <a:pathLst>
                <a:path w="2005" h="1493" extrusionOk="0">
                  <a:moveTo>
                    <a:pt x="754" y="1"/>
                  </a:moveTo>
                  <a:cubicBezTo>
                    <a:pt x="409" y="1"/>
                    <a:pt x="93" y="129"/>
                    <a:pt x="52" y="542"/>
                  </a:cubicBezTo>
                  <a:cubicBezTo>
                    <a:pt x="0" y="1198"/>
                    <a:pt x="536" y="1371"/>
                    <a:pt x="1106" y="1492"/>
                  </a:cubicBezTo>
                  <a:cubicBezTo>
                    <a:pt x="1504" y="1475"/>
                    <a:pt x="1988" y="1440"/>
                    <a:pt x="1988" y="905"/>
                  </a:cubicBezTo>
                  <a:cubicBezTo>
                    <a:pt x="2005" y="317"/>
                    <a:pt x="1504" y="110"/>
                    <a:pt x="1020" y="23"/>
                  </a:cubicBezTo>
                  <a:cubicBezTo>
                    <a:pt x="932" y="9"/>
                    <a:pt x="842" y="1"/>
                    <a:pt x="7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43"/>
            <p:cNvSpPr/>
            <p:nvPr/>
          </p:nvSpPr>
          <p:spPr>
            <a:xfrm>
              <a:off x="6680225" y="1890750"/>
              <a:ext cx="46075" cy="42200"/>
            </a:xfrm>
            <a:custGeom>
              <a:avLst/>
              <a:gdLst/>
              <a:ahLst/>
              <a:cxnLst/>
              <a:rect l="l" t="t" r="r" b="b"/>
              <a:pathLst>
                <a:path w="1843" h="1688" extrusionOk="0">
                  <a:moveTo>
                    <a:pt x="1376" y="1"/>
                  </a:moveTo>
                  <a:cubicBezTo>
                    <a:pt x="1345" y="1"/>
                    <a:pt x="1312" y="4"/>
                    <a:pt x="1280" y="11"/>
                  </a:cubicBezTo>
                  <a:cubicBezTo>
                    <a:pt x="675" y="29"/>
                    <a:pt x="156" y="478"/>
                    <a:pt x="70" y="1083"/>
                  </a:cubicBezTo>
                  <a:cubicBezTo>
                    <a:pt x="1" y="1446"/>
                    <a:pt x="208" y="1670"/>
                    <a:pt x="675" y="1688"/>
                  </a:cubicBezTo>
                  <a:cubicBezTo>
                    <a:pt x="1193" y="1480"/>
                    <a:pt x="1643" y="1135"/>
                    <a:pt x="1781" y="513"/>
                  </a:cubicBezTo>
                  <a:cubicBezTo>
                    <a:pt x="1843" y="250"/>
                    <a:pt x="1642" y="1"/>
                    <a:pt x="13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43"/>
            <p:cNvSpPr/>
            <p:nvPr/>
          </p:nvSpPr>
          <p:spPr>
            <a:xfrm>
              <a:off x="3550975" y="1955400"/>
              <a:ext cx="53600" cy="126175"/>
            </a:xfrm>
            <a:custGeom>
              <a:avLst/>
              <a:gdLst/>
              <a:ahLst/>
              <a:cxnLst/>
              <a:rect l="l" t="t" r="r" b="b"/>
              <a:pathLst>
                <a:path w="2144" h="5047" extrusionOk="0">
                  <a:moveTo>
                    <a:pt x="1297" y="0"/>
                  </a:moveTo>
                  <a:cubicBezTo>
                    <a:pt x="778" y="0"/>
                    <a:pt x="260" y="363"/>
                    <a:pt x="364" y="795"/>
                  </a:cubicBezTo>
                  <a:cubicBezTo>
                    <a:pt x="640" y="1850"/>
                    <a:pt x="122" y="2731"/>
                    <a:pt x="1" y="3491"/>
                  </a:cubicBezTo>
                  <a:cubicBezTo>
                    <a:pt x="70" y="4338"/>
                    <a:pt x="1" y="5047"/>
                    <a:pt x="951" y="5047"/>
                  </a:cubicBezTo>
                  <a:cubicBezTo>
                    <a:pt x="1781" y="5047"/>
                    <a:pt x="1971" y="4476"/>
                    <a:pt x="2040" y="3785"/>
                  </a:cubicBezTo>
                  <a:cubicBezTo>
                    <a:pt x="2144" y="2748"/>
                    <a:pt x="1642" y="1746"/>
                    <a:pt x="1936" y="692"/>
                  </a:cubicBezTo>
                  <a:cubicBezTo>
                    <a:pt x="2023" y="381"/>
                    <a:pt x="1712" y="0"/>
                    <a:pt x="12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43"/>
            <p:cNvSpPr/>
            <p:nvPr/>
          </p:nvSpPr>
          <p:spPr>
            <a:xfrm>
              <a:off x="3910000" y="2161475"/>
              <a:ext cx="93775" cy="45400"/>
            </a:xfrm>
            <a:custGeom>
              <a:avLst/>
              <a:gdLst/>
              <a:ahLst/>
              <a:cxnLst/>
              <a:rect l="l" t="t" r="r" b="b"/>
              <a:pathLst>
                <a:path w="3751" h="1816" extrusionOk="0">
                  <a:moveTo>
                    <a:pt x="1383" y="1"/>
                  </a:moveTo>
                  <a:cubicBezTo>
                    <a:pt x="778" y="87"/>
                    <a:pt x="1" y="18"/>
                    <a:pt x="122" y="640"/>
                  </a:cubicBezTo>
                  <a:cubicBezTo>
                    <a:pt x="329" y="1625"/>
                    <a:pt x="1297" y="1815"/>
                    <a:pt x="2195" y="1815"/>
                  </a:cubicBezTo>
                  <a:cubicBezTo>
                    <a:pt x="2835" y="1815"/>
                    <a:pt x="3751" y="1712"/>
                    <a:pt x="3613" y="951"/>
                  </a:cubicBezTo>
                  <a:cubicBezTo>
                    <a:pt x="3466" y="240"/>
                    <a:pt x="2970" y="188"/>
                    <a:pt x="2455" y="188"/>
                  </a:cubicBezTo>
                  <a:cubicBezTo>
                    <a:pt x="2366" y="188"/>
                    <a:pt x="2276" y="189"/>
                    <a:pt x="2187" y="189"/>
                  </a:cubicBezTo>
                  <a:cubicBezTo>
                    <a:pt x="1880" y="189"/>
                    <a:pt x="1588" y="170"/>
                    <a:pt x="13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43"/>
            <p:cNvSpPr/>
            <p:nvPr/>
          </p:nvSpPr>
          <p:spPr>
            <a:xfrm>
              <a:off x="4125600" y="2173875"/>
              <a:ext cx="50575" cy="37600"/>
            </a:xfrm>
            <a:custGeom>
              <a:avLst/>
              <a:gdLst/>
              <a:ahLst/>
              <a:cxnLst/>
              <a:rect l="l" t="t" r="r" b="b"/>
              <a:pathLst>
                <a:path w="2023" h="1504" extrusionOk="0">
                  <a:moveTo>
                    <a:pt x="1294" y="1"/>
                  </a:moveTo>
                  <a:cubicBezTo>
                    <a:pt x="1249" y="1"/>
                    <a:pt x="1204" y="3"/>
                    <a:pt x="1158" y="6"/>
                  </a:cubicBezTo>
                  <a:cubicBezTo>
                    <a:pt x="691" y="144"/>
                    <a:pt x="0" y="109"/>
                    <a:pt x="17" y="904"/>
                  </a:cubicBezTo>
                  <a:cubicBezTo>
                    <a:pt x="17" y="1352"/>
                    <a:pt x="364" y="1503"/>
                    <a:pt x="748" y="1503"/>
                  </a:cubicBezTo>
                  <a:cubicBezTo>
                    <a:pt x="809" y="1503"/>
                    <a:pt x="872" y="1499"/>
                    <a:pt x="933" y="1492"/>
                  </a:cubicBezTo>
                  <a:cubicBezTo>
                    <a:pt x="1486" y="1440"/>
                    <a:pt x="2022" y="1233"/>
                    <a:pt x="2022" y="593"/>
                  </a:cubicBezTo>
                  <a:cubicBezTo>
                    <a:pt x="2022" y="156"/>
                    <a:pt x="1711" y="1"/>
                    <a:pt x="1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43"/>
            <p:cNvSpPr/>
            <p:nvPr/>
          </p:nvSpPr>
          <p:spPr>
            <a:xfrm>
              <a:off x="3415775" y="2038325"/>
              <a:ext cx="44925" cy="38175"/>
            </a:xfrm>
            <a:custGeom>
              <a:avLst/>
              <a:gdLst/>
              <a:ahLst/>
              <a:cxnLst/>
              <a:rect l="l" t="t" r="r" b="b"/>
              <a:pathLst>
                <a:path w="1797" h="1527" extrusionOk="0">
                  <a:moveTo>
                    <a:pt x="812" y="0"/>
                  </a:moveTo>
                  <a:cubicBezTo>
                    <a:pt x="383" y="0"/>
                    <a:pt x="1" y="211"/>
                    <a:pt x="34" y="710"/>
                  </a:cubicBezTo>
                  <a:cubicBezTo>
                    <a:pt x="34" y="1164"/>
                    <a:pt x="400" y="1527"/>
                    <a:pt x="845" y="1527"/>
                  </a:cubicBezTo>
                  <a:cubicBezTo>
                    <a:pt x="874" y="1527"/>
                    <a:pt x="903" y="1525"/>
                    <a:pt x="933" y="1522"/>
                  </a:cubicBezTo>
                  <a:cubicBezTo>
                    <a:pt x="1382" y="1522"/>
                    <a:pt x="1745" y="1315"/>
                    <a:pt x="1797" y="796"/>
                  </a:cubicBezTo>
                  <a:cubicBezTo>
                    <a:pt x="1745" y="226"/>
                    <a:pt x="1330" y="19"/>
                    <a:pt x="864" y="1"/>
                  </a:cubicBezTo>
                  <a:cubicBezTo>
                    <a:pt x="847" y="1"/>
                    <a:pt x="829" y="0"/>
                    <a:pt x="8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0" name="Google Shape;660;p43"/>
          <p:cNvSpPr txBox="1"/>
          <p:nvPr/>
        </p:nvSpPr>
        <p:spPr>
          <a:xfrm>
            <a:off x="720000" y="1471164"/>
            <a:ext cx="2888690" cy="3117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9388" lvl="0" indent="-17938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 ExtraLight"/>
              <a:buChar char="●"/>
            </a:pPr>
            <a:r>
              <a:rPr lang="en" dirty="0">
                <a:solidFill>
                  <a:schemeClr val="dk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rPr>
              <a:t>10-15% kasus ginekologi</a:t>
            </a:r>
          </a:p>
          <a:p>
            <a:pPr marL="179388" lvl="0" indent="-17938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 ExtraLight"/>
              <a:buChar char="●"/>
            </a:pPr>
            <a:r>
              <a:rPr lang="en" dirty="0">
                <a:solidFill>
                  <a:schemeClr val="dk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rPr>
              <a:t>Usia reproduktif, ↑ remaja</a:t>
            </a:r>
          </a:p>
          <a:p>
            <a:pPr marL="179388" lvl="0" indent="-17938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 ExtraLight"/>
              <a:buChar char="●"/>
            </a:pPr>
            <a:r>
              <a:rPr lang="en" dirty="0">
                <a:solidFill>
                  <a:schemeClr val="dk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rPr>
              <a:t>Tidak dipengaruhi genetik</a:t>
            </a:r>
          </a:p>
          <a:p>
            <a:pPr marL="179388" lvl="0" indent="-17938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 ExtraLight"/>
              <a:buChar char="●"/>
            </a:pPr>
            <a:r>
              <a:rPr lang="en" dirty="0">
                <a:solidFill>
                  <a:schemeClr val="dk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rPr>
              <a:t>¼ penduduk perempuan mengalami menoragia, 21% siklus memendek, 17% perdarahan antarhaid, 6% </a:t>
            </a:r>
            <a:r>
              <a:rPr lang="en" i="1" dirty="0">
                <a:solidFill>
                  <a:schemeClr val="dk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rPr>
              <a:t>post-coital bleeding</a:t>
            </a:r>
            <a:endParaRPr lang="en" dirty="0">
              <a:solidFill>
                <a:schemeClr val="dk1"/>
              </a:solidFill>
              <a:latin typeface="Assistant ExtraLight"/>
              <a:ea typeface="Assistant ExtraLight"/>
              <a:cs typeface="Assistant ExtraLight"/>
              <a:sym typeface="Assistant ExtraLight"/>
            </a:endParaRPr>
          </a:p>
          <a:p>
            <a:pPr marL="179388" lvl="0" indent="-17938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 ExtraLight"/>
              <a:buChar char="●"/>
            </a:pPr>
            <a:r>
              <a:rPr lang="en" dirty="0">
                <a:solidFill>
                  <a:schemeClr val="dk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rPr>
              <a:t>RSUD Dr. Soetomo Surabaya: th 2007 dan 2008 prevalensi 12,48% dan 8,8% dari seluruh kunjungan poli kandungan</a:t>
            </a:r>
            <a:endParaRPr dirty="0">
              <a:solidFill>
                <a:schemeClr val="dk1"/>
              </a:solidFill>
              <a:latin typeface="Assistant ExtraLight"/>
              <a:ea typeface="Assistant ExtraLight"/>
              <a:cs typeface="Assistant ExtraLight"/>
              <a:sym typeface="Assistant ExtraLight"/>
            </a:endParaRPr>
          </a:p>
        </p:txBody>
      </p:sp>
    </p:spTree>
    <p:extLst>
      <p:ext uri="{BB962C8B-B14F-4D97-AF65-F5344CB8AC3E}">
        <p14:creationId xmlns:p14="http://schemas.microsoft.com/office/powerpoint/2010/main" val="3541446698"/>
      </p:ext>
    </p:extLst>
  </p:cSld>
  <p:clrMapOvr>
    <a:masterClrMapping/>
  </p:clrMapOvr>
</p:sld>
</file>

<file path=ppt/theme/theme1.xml><?xml version="1.0" encoding="utf-8"?>
<a:theme xmlns:a="http://schemas.openxmlformats.org/drawingml/2006/main" name="Pregnancy Breakthrough by Slidesgo">
  <a:themeElements>
    <a:clrScheme name="Simple Light">
      <a:dk1>
        <a:srgbClr val="434343"/>
      </a:dk1>
      <a:lt1>
        <a:srgbClr val="F2F2F2"/>
      </a:lt1>
      <a:dk2>
        <a:srgbClr val="595959"/>
      </a:dk2>
      <a:lt2>
        <a:srgbClr val="EE8C94"/>
      </a:lt2>
      <a:accent1>
        <a:srgbClr val="F2F2F2"/>
      </a:accent1>
      <a:accent2>
        <a:srgbClr val="EE8C94"/>
      </a:accent2>
      <a:accent3>
        <a:srgbClr val="AED7E8"/>
      </a:accent3>
      <a:accent4>
        <a:srgbClr val="F2D9CF"/>
      </a:accent4>
      <a:accent5>
        <a:srgbClr val="EE8C94"/>
      </a:accent5>
      <a:accent6>
        <a:srgbClr val="AED7E8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712</TotalTime>
  <Words>891</Words>
  <Application>Microsoft Office PowerPoint</Application>
  <PresentationFormat>On-screen Show (16:9)</PresentationFormat>
  <Paragraphs>112</Paragraphs>
  <Slides>17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Marvel</vt:lpstr>
      <vt:lpstr>Assistant ExtraLight</vt:lpstr>
      <vt:lpstr>Arial</vt:lpstr>
      <vt:lpstr>Thasadith</vt:lpstr>
      <vt:lpstr>Roboto Condensed Light</vt:lpstr>
      <vt:lpstr>Raleway Thin</vt:lpstr>
      <vt:lpstr>Nunito Light</vt:lpstr>
      <vt:lpstr>PT Serif</vt:lpstr>
      <vt:lpstr>Pregnancy Breakthrough by Slidesgo</vt:lpstr>
      <vt:lpstr>GANGGUAN MENSTRUASI</vt:lpstr>
      <vt:lpstr>DEFINISI</vt:lpstr>
      <vt:lpstr>01</vt:lpstr>
      <vt:lpstr>PowerPoint Presentation</vt:lpstr>
      <vt:lpstr>MENORAGIA (HIPERMENOREA)</vt:lpstr>
      <vt:lpstr>HIPOMENOREA</vt:lpstr>
      <vt:lpstr>OLIGOMENOREA</vt:lpstr>
      <vt:lpstr>PowerPoint Presentation</vt:lpstr>
      <vt:lpstr>EPIDEMIOLOGI</vt:lpstr>
      <vt:lpstr>KLASIFIKASI (JENIS PERDARAHAN)</vt:lpstr>
      <vt:lpstr>GEJALA KLINIS</vt:lpstr>
      <vt:lpstr>ANAMNESIS</vt:lpstr>
      <vt:lpstr>PX FISIK</vt:lpstr>
      <vt:lpstr>TATA LAKSANA</vt:lpstr>
      <vt:lpstr>TATA LAKSANA</vt:lpstr>
      <vt:lpstr>PowerPoint Presentation</vt:lpstr>
      <vt:lpstr>REFERENSI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UTERINE ABNORMAL BLEEDING</dc:title>
  <dc:creator>Theresia Dini</dc:creator>
  <cp:lastModifiedBy>johannes lubis</cp:lastModifiedBy>
  <cp:revision>28</cp:revision>
  <dcterms:modified xsi:type="dcterms:W3CDTF">2021-04-15T04:36:05Z</dcterms:modified>
</cp:coreProperties>
</file>