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59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63"/>
    <p:restoredTop sz="92780"/>
  </p:normalViewPr>
  <p:slideViewPr>
    <p:cSldViewPr snapToGrid="0" snapToObjects="1">
      <p:cViewPr>
        <p:scale>
          <a:sx n="61" d="100"/>
          <a:sy n="61" d="100"/>
        </p:scale>
        <p:origin x="245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4/15/21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4/15/21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Abnormal (Dysfunctional) Uterine Bleeding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RENASYA NUR SARIFAH</a:t>
            </a:r>
          </a:p>
          <a:p>
            <a:r>
              <a:rPr lang="en-US" dirty="0" smtClean="0"/>
              <a:t>1810211034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084832"/>
            <a:ext cx="8923436" cy="4431884"/>
          </a:xfrm>
        </p:spPr>
      </p:pic>
    </p:spTree>
    <p:extLst>
      <p:ext uri="{BB962C8B-B14F-4D97-AF65-F5344CB8AC3E}">
        <p14:creationId xmlns:p14="http://schemas.microsoft.com/office/powerpoint/2010/main" val="19483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Pemeriksaan</a:t>
            </a:r>
            <a:r>
              <a:rPr lang="en-US" b="1" dirty="0" smtClean="0"/>
              <a:t> </a:t>
            </a:r>
            <a:r>
              <a:rPr lang="en-US" b="1" dirty="0" err="1" smtClean="0"/>
              <a:t>fisik</a:t>
            </a:r>
            <a:r>
              <a:rPr lang="en-US" b="1" dirty="0" smtClean="0"/>
              <a:t>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sistemik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abnormal.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pinggul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menegaskan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fibroid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polip</a:t>
            </a:r>
            <a:r>
              <a:rPr lang="en-US" dirty="0" smtClean="0"/>
              <a:t> </a:t>
            </a:r>
            <a:r>
              <a:rPr lang="en-US" dirty="0" err="1" smtClean="0"/>
              <a:t>serviks</a:t>
            </a:r>
            <a:r>
              <a:rPr lang="en-US" dirty="0" smtClean="0"/>
              <a:t>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di </a:t>
            </a:r>
            <a:r>
              <a:rPr lang="en-US" dirty="0" err="1" smtClean="0"/>
              <a:t>bagi</a:t>
            </a:r>
            <a:r>
              <a:rPr lang="en-US" dirty="0" smtClean="0"/>
              <a:t> 2: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ginekologi</a:t>
            </a:r>
            <a:endParaRPr lang="en-US" dirty="0" smtClean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TV, BMI, </a:t>
            </a:r>
            <a:r>
              <a:rPr lang="en-US" dirty="0" err="1" smtClean="0">
                <a:sym typeface="Wingdings"/>
              </a:rPr>
              <a:t>kelenjar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tiroid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kulit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striae</a:t>
            </a:r>
            <a:r>
              <a:rPr lang="en-US" dirty="0" smtClean="0">
                <a:sym typeface="Wingdings"/>
              </a:rPr>
              <a:t>, hirsutism),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pemeriksaan</a:t>
            </a:r>
            <a:r>
              <a:rPr lang="en-US" dirty="0" smtClean="0">
                <a:sym typeface="Wingdings"/>
              </a:rPr>
              <a:t> abdomen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ym typeface="Wingdings"/>
              </a:rPr>
              <a:t>Pemeriksaan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ginekologis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inspeksi</a:t>
            </a:r>
            <a:r>
              <a:rPr lang="en-US" dirty="0" smtClean="0">
                <a:sym typeface="Wingdings"/>
              </a:rPr>
              <a:t> organ </a:t>
            </a:r>
            <a:r>
              <a:rPr lang="en-US" dirty="0" err="1" smtClean="0">
                <a:sym typeface="Wingdings"/>
              </a:rPr>
              <a:t>reproduksi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pemeriksaan</a:t>
            </a:r>
            <a:r>
              <a:rPr lang="en-US" dirty="0" smtClean="0">
                <a:sym typeface="Wingdings"/>
              </a:rPr>
              <a:t> bimanual uterus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struktur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adneksa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pemeriksaan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rektum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apabila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curigai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gangguan</a:t>
            </a:r>
            <a:r>
              <a:rPr lang="en-US" dirty="0" smtClean="0">
                <a:sym typeface="Wingdings"/>
              </a:rPr>
              <a:t> lain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 smtClean="0"/>
              <a:t>Pemeriksaan</a:t>
            </a:r>
            <a:r>
              <a:rPr lang="en-US" b="1" dirty="0" smtClean="0"/>
              <a:t> </a:t>
            </a:r>
            <a:r>
              <a:rPr lang="en-US" b="1" dirty="0" err="1" smtClean="0"/>
              <a:t>Penunjang</a:t>
            </a:r>
            <a:endParaRPr lang="en-US" b="1" dirty="0" smtClean="0"/>
          </a:p>
          <a:p>
            <a:r>
              <a:rPr lang="en-US" dirty="0" smtClean="0"/>
              <a:t>A.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direkomendasikan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untuk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wanita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dengan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perdarahan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berkepanjangan</a:t>
            </a:r>
            <a:r>
              <a:rPr lang="en-US" dirty="0" smtClean="0">
                <a:sym typeface="Wingdings"/>
              </a:rPr>
              <a:t> </a:t>
            </a:r>
          </a:p>
          <a:p>
            <a:r>
              <a:rPr lang="en-US" dirty="0" smtClean="0">
                <a:sym typeface="Wingdings"/>
              </a:rPr>
              <a:t>B. </a:t>
            </a:r>
            <a:r>
              <a:rPr lang="en-US" dirty="0" err="1" smtClean="0">
                <a:sym typeface="Wingdings"/>
              </a:rPr>
              <a:t>jika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kemungkinan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kehamilan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maka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pemeriksaaan</a:t>
            </a:r>
            <a:r>
              <a:rPr lang="en-US" dirty="0" smtClean="0">
                <a:sym typeface="Wingdings"/>
              </a:rPr>
              <a:t> b-</a:t>
            </a:r>
            <a:r>
              <a:rPr lang="en-US" dirty="0" err="1" smtClean="0">
                <a:sym typeface="Wingdings"/>
              </a:rPr>
              <a:t>hCG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dapat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dilakukan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C. </a:t>
            </a:r>
            <a:r>
              <a:rPr lang="en-US" dirty="0" err="1" smtClean="0">
                <a:sym typeface="Wingdings"/>
              </a:rPr>
              <a:t>pemeriksaan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gangguan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koagulasi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sebaiknya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dipertimbangkan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hanya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wanita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dengan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riwayat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perdarahan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berat</a:t>
            </a:r>
            <a:r>
              <a:rPr lang="en-US" dirty="0" smtClean="0">
                <a:sym typeface="Wingdings"/>
              </a:rPr>
              <a:t> (HMB) </a:t>
            </a:r>
            <a:r>
              <a:rPr lang="en-US" dirty="0" err="1" smtClean="0">
                <a:sym typeface="Wingdings"/>
              </a:rPr>
              <a:t>dimulai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saat</a:t>
            </a:r>
            <a:r>
              <a:rPr lang="en-US" dirty="0" smtClean="0">
                <a:sym typeface="Wingdings"/>
              </a:rPr>
              <a:t> menarche </a:t>
            </a:r>
            <a:r>
              <a:rPr lang="en-US" dirty="0" err="1" smtClean="0">
                <a:sym typeface="Wingdings"/>
              </a:rPr>
              <a:t>atau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wanita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dengan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riwayat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gangguan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koagluasi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keluarga</a:t>
            </a:r>
            <a:r>
              <a:rPr lang="en-US" dirty="0" smtClean="0">
                <a:sym typeface="Wingdings"/>
              </a:rPr>
              <a:t> </a:t>
            </a:r>
          </a:p>
          <a:p>
            <a:r>
              <a:rPr lang="en-US" dirty="0" smtClean="0">
                <a:sym typeface="Wingdings"/>
              </a:rPr>
              <a:t>D. 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Pemeriksaan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fungsi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tiroid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tidak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dilakukan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jika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tidak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tanda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klinis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gangguan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tiroid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E. </a:t>
            </a:r>
            <a:r>
              <a:rPr lang="en-US" dirty="0" err="1" smtClean="0">
                <a:sym typeface="Wingdings"/>
              </a:rPr>
              <a:t>pemeriksaan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pencitraan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sonografi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transvaginal, MRI)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hiterescopi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diindikasikan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jika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pemeriksaan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sebelumnya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mengarahkan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gangguan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struktural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terapi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konservatif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gagal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adanya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risiko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keganasa</a:t>
            </a:r>
            <a:r>
              <a:rPr lang="en-US" dirty="0" smtClean="0">
                <a:sym typeface="Wingdings"/>
              </a:rPr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57" y="477526"/>
            <a:ext cx="6224223" cy="60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" y="217147"/>
            <a:ext cx="11979349" cy="652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DEFINISI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Perdarahan</a:t>
            </a:r>
            <a:r>
              <a:rPr lang="en-US" dirty="0" smtClean="0"/>
              <a:t> </a:t>
            </a:r>
            <a:r>
              <a:rPr lang="en-US" dirty="0"/>
              <a:t>uterus abnormal (AUB)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yang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ketidakteraturan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menstruasi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b="1" dirty="0" err="1"/>
              <a:t>frekuensi</a:t>
            </a:r>
            <a:r>
              <a:rPr lang="en-US" b="1" dirty="0"/>
              <a:t>, </a:t>
            </a:r>
            <a:r>
              <a:rPr lang="en-US" b="1" dirty="0" err="1"/>
              <a:t>keteraturan</a:t>
            </a:r>
            <a:r>
              <a:rPr lang="en-US" b="1" dirty="0"/>
              <a:t>, </a:t>
            </a:r>
            <a:r>
              <a:rPr lang="en-US" b="1" dirty="0" err="1"/>
              <a:t>durasi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volume </a:t>
            </a:r>
            <a:r>
              <a:rPr lang="en-US" b="1" dirty="0" err="1"/>
              <a:t>aliran</a:t>
            </a:r>
            <a:r>
              <a:rPr lang="en-US" b="1" dirty="0"/>
              <a:t> di </a:t>
            </a:r>
            <a:r>
              <a:rPr lang="en-US" b="1" dirty="0" err="1"/>
              <a:t>luar</a:t>
            </a:r>
            <a:r>
              <a:rPr lang="en-US" b="1" dirty="0"/>
              <a:t> </a:t>
            </a:r>
            <a:r>
              <a:rPr lang="en-US" b="1" dirty="0" err="1" smtClean="0"/>
              <a:t>kehamilan</a:t>
            </a:r>
            <a:r>
              <a:rPr lang="en-US" b="1" dirty="0" smtClean="0"/>
              <a:t>. </a:t>
            </a:r>
            <a:endParaRPr lang="en-US" b="1" dirty="0"/>
          </a:p>
          <a:p>
            <a:pPr algn="just">
              <a:lnSpc>
                <a:spcPct val="150000"/>
              </a:lnSpc>
            </a:pPr>
            <a:r>
              <a:rPr lang="en-US" dirty="0" err="1"/>
              <a:t>Pendarahan</a:t>
            </a:r>
            <a:r>
              <a:rPr lang="en-US" dirty="0"/>
              <a:t> Uterus Abnormal (PUA)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haid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lamanya</a:t>
            </a:r>
            <a:r>
              <a:rPr lang="en-US" dirty="0"/>
              <a:t>. </a:t>
            </a:r>
            <a:r>
              <a:rPr lang="en-US" dirty="0" err="1"/>
              <a:t>Manifestasi</a:t>
            </a:r>
            <a:r>
              <a:rPr lang="en-US" dirty="0"/>
              <a:t> </a:t>
            </a:r>
            <a:r>
              <a:rPr lang="en-US" dirty="0" err="1"/>
              <a:t>klinisnya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pendarahan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yang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haid</a:t>
            </a:r>
            <a:r>
              <a:rPr lang="en-US" dirty="0"/>
              <a:t> yang </a:t>
            </a:r>
            <a:r>
              <a:rPr lang="en-US" dirty="0" err="1"/>
              <a:t>memanjang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beraturan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Epidemiologi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/>
              <a:t>Prevalensi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uterus abnormal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subur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diperkirakan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3% </a:t>
            </a:r>
            <a:r>
              <a:rPr lang="en-US" dirty="0" err="1"/>
              <a:t>sampai</a:t>
            </a:r>
            <a:r>
              <a:rPr lang="en-US" dirty="0"/>
              <a:t> 30%,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 menarche </a:t>
            </a:r>
            <a:r>
              <a:rPr lang="en-US" dirty="0" err="1"/>
              <a:t>dan</a:t>
            </a:r>
            <a:r>
              <a:rPr lang="en-US" dirty="0"/>
              <a:t> perimenopause.</a:t>
            </a:r>
          </a:p>
        </p:txBody>
      </p:sp>
    </p:spTree>
    <p:extLst>
      <p:ext uri="{BB962C8B-B14F-4D97-AF65-F5344CB8AC3E}">
        <p14:creationId xmlns:p14="http://schemas.microsoft.com/office/powerpoint/2010/main" val="25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084832"/>
            <a:ext cx="10589351" cy="4311832"/>
          </a:xfrm>
        </p:spPr>
      </p:pic>
    </p:spTree>
    <p:extLst>
      <p:ext uri="{BB962C8B-B14F-4D97-AF65-F5344CB8AC3E}">
        <p14:creationId xmlns:p14="http://schemas.microsoft.com/office/powerpoint/2010/main" val="7946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err="1" smtClean="0"/>
              <a:t>Perdarahan</a:t>
            </a:r>
            <a:r>
              <a:rPr lang="en-US" b="1" dirty="0" smtClean="0"/>
              <a:t> uterus abnormal </a:t>
            </a:r>
            <a:r>
              <a:rPr lang="en-US" b="1" dirty="0" err="1" smtClean="0"/>
              <a:t>akut</a:t>
            </a:r>
            <a:r>
              <a:rPr lang="en-US" b="1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perdarahan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haid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yang </a:t>
            </a:r>
            <a:r>
              <a:rPr lang="en-US" dirty="0" err="1" smtClean="0">
                <a:sym typeface="Wingdings"/>
              </a:rPr>
              <a:t>banyak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sehingga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dilakukan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penangnan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segera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untuk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mencegah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kehilangan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darah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Perdarahan</a:t>
            </a:r>
            <a:r>
              <a:rPr lang="en-US" dirty="0" smtClean="0">
                <a:sym typeface="Wingdings"/>
              </a:rPr>
              <a:t> uterus abnormal </a:t>
            </a:r>
            <a:r>
              <a:rPr lang="en-US" dirty="0" err="1" smtClean="0">
                <a:sym typeface="Wingdings"/>
              </a:rPr>
              <a:t>akut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dapat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terjadi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kondisi</a:t>
            </a:r>
            <a:r>
              <a:rPr lang="en-US" dirty="0" smtClean="0">
                <a:sym typeface="Wingdings"/>
              </a:rPr>
              <a:t> PUA </a:t>
            </a:r>
            <a:r>
              <a:rPr lang="en-US" dirty="0" err="1" smtClean="0">
                <a:sym typeface="Wingdings"/>
              </a:rPr>
              <a:t>kronik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tanpa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riwayat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sebelumnya</a:t>
            </a:r>
            <a:r>
              <a:rPr lang="en-US" dirty="0" smtClean="0">
                <a:sym typeface="Wingdings"/>
              </a:rPr>
              <a:t>.</a:t>
            </a:r>
          </a:p>
          <a:p>
            <a:pPr algn="just"/>
            <a:r>
              <a:rPr lang="en-US" b="1" dirty="0" err="1" smtClean="0">
                <a:sym typeface="Wingdings"/>
              </a:rPr>
              <a:t>Perdarahan</a:t>
            </a:r>
            <a:r>
              <a:rPr lang="en-US" b="1" dirty="0" smtClean="0">
                <a:sym typeface="Wingdings"/>
              </a:rPr>
              <a:t> uterus abnormal </a:t>
            </a:r>
            <a:r>
              <a:rPr lang="en-US" b="1" dirty="0" err="1" smtClean="0">
                <a:sym typeface="Wingdings"/>
              </a:rPr>
              <a:t>kronik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perdarahan</a:t>
            </a:r>
            <a:r>
              <a:rPr lang="en-US" dirty="0" smtClean="0">
                <a:sym typeface="Wingdings"/>
              </a:rPr>
              <a:t> uterus abnormal yang </a:t>
            </a:r>
            <a:r>
              <a:rPr lang="en-US" dirty="0" err="1" smtClean="0">
                <a:sym typeface="Wingdings"/>
              </a:rPr>
              <a:t>telah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terjadi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lebih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dari</a:t>
            </a:r>
            <a:r>
              <a:rPr lang="en-US" dirty="0" smtClean="0">
                <a:sym typeface="Wingdings"/>
              </a:rPr>
              <a:t> 3 </a:t>
            </a:r>
            <a:r>
              <a:rPr lang="en-US" dirty="0" err="1" smtClean="0">
                <a:sym typeface="Wingdings"/>
              </a:rPr>
              <a:t>bulan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Kondisi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biasanya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tidak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memerlukan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penanganan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segera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seperti</a:t>
            </a:r>
            <a:r>
              <a:rPr lang="en-US" dirty="0" smtClean="0">
                <a:sym typeface="Wingdings"/>
              </a:rPr>
              <a:t> PUA </a:t>
            </a:r>
            <a:r>
              <a:rPr lang="en-US" dirty="0" err="1" smtClean="0">
                <a:sym typeface="Wingdings"/>
              </a:rPr>
              <a:t>akut</a:t>
            </a:r>
            <a:r>
              <a:rPr lang="en-US" dirty="0" smtClean="0">
                <a:sym typeface="Wingdings"/>
              </a:rPr>
              <a:t>. </a:t>
            </a:r>
          </a:p>
          <a:p>
            <a:pPr algn="just"/>
            <a:r>
              <a:rPr lang="en-US" b="1" dirty="0" err="1" smtClean="0">
                <a:sym typeface="Wingdings"/>
              </a:rPr>
              <a:t>Perdarahan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err="1" smtClean="0">
                <a:sym typeface="Wingdings"/>
              </a:rPr>
              <a:t>tengah</a:t>
            </a:r>
            <a:r>
              <a:rPr lang="en-US" b="1" dirty="0" smtClean="0">
                <a:sym typeface="Wingdings"/>
              </a:rPr>
              <a:t> (intermenstrual bleeding)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perdarahan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haid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terjadi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diantara</a:t>
            </a:r>
            <a:r>
              <a:rPr lang="en-US" dirty="0" smtClean="0">
                <a:sym typeface="Wingdings"/>
              </a:rPr>
              <a:t> 2 </a:t>
            </a:r>
            <a:r>
              <a:rPr lang="en-US" dirty="0" err="1" smtClean="0">
                <a:sym typeface="Wingdings"/>
              </a:rPr>
              <a:t>siklus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haid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teratur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Perdarahan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dapat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terjadi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kapan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saja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atau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dapat</a:t>
            </a:r>
            <a:r>
              <a:rPr lang="en-US" dirty="0" smtClean="0">
                <a:sym typeface="Wingdings"/>
              </a:rPr>
              <a:t> juga </a:t>
            </a:r>
            <a:r>
              <a:rPr lang="en-US" dirty="0" err="1" smtClean="0">
                <a:sym typeface="Wingdings"/>
              </a:rPr>
              <a:t>terjadi</a:t>
            </a:r>
            <a:r>
              <a:rPr lang="en-US" dirty="0" smtClean="0">
                <a:sym typeface="Wingdings"/>
              </a:rPr>
              <a:t> di </a:t>
            </a:r>
            <a:r>
              <a:rPr lang="en-US" dirty="0" err="1" smtClean="0">
                <a:sym typeface="Wingdings"/>
              </a:rPr>
              <a:t>waktu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sama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setiap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siklus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Istilah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ditunjukkan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untuk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menggantikan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terminologi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metroragia</a:t>
            </a:r>
            <a:r>
              <a:rPr lang="en-US" dirty="0" smtClean="0">
                <a:sym typeface="Wingdings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Etiologi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09" y="585216"/>
            <a:ext cx="7023688" cy="5701583"/>
          </a:xfrm>
        </p:spPr>
      </p:pic>
    </p:spTree>
    <p:extLst>
      <p:ext uri="{BB962C8B-B14F-4D97-AF65-F5344CB8AC3E}">
        <p14:creationId xmlns:p14="http://schemas.microsoft.com/office/powerpoint/2010/main" val="3578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GEJALA KLINIS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1. menorrhagia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metrorrhagia</a:t>
            </a:r>
            <a:endParaRPr lang="en-US" dirty="0" smtClean="0"/>
          </a:p>
          <a:p>
            <a:pPr algn="just"/>
            <a:r>
              <a:rPr lang="en-US" dirty="0" smtClean="0"/>
              <a:t>Menorrhagia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pmanjangan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keparahan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menstruasi</a:t>
            </a:r>
            <a:r>
              <a:rPr lang="en-US" dirty="0" smtClean="0"/>
              <a:t>. </a:t>
            </a:r>
            <a:r>
              <a:rPr lang="en-US" dirty="0" err="1" smtClean="0"/>
              <a:t>Metrorrhagia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intermenstrual. </a:t>
            </a: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r>
              <a:rPr lang="en-US" dirty="0" smtClean="0"/>
              <a:t>,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menometorrhagia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2. </a:t>
            </a:r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pinggul</a:t>
            </a:r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peranan</a:t>
            </a:r>
            <a:r>
              <a:rPr lang="en-US" dirty="0" smtClean="0"/>
              <a:t> prostaglandin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menorrrhagia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dismenorrhea</a:t>
            </a:r>
            <a:r>
              <a:rPr lang="en-US" dirty="0" smtClean="0"/>
              <a:t>,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kram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pinggul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uterus abnormal. </a:t>
            </a:r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dismenorrhea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pula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leimioma</a:t>
            </a:r>
            <a:r>
              <a:rPr lang="en-US" dirty="0" smtClean="0"/>
              <a:t>, </a:t>
            </a:r>
            <a:r>
              <a:rPr lang="en-US" dirty="0" err="1" smtClean="0"/>
              <a:t>polip</a:t>
            </a:r>
            <a:r>
              <a:rPr lang="en-US" dirty="0" smtClean="0"/>
              <a:t>, </a:t>
            </a:r>
            <a:r>
              <a:rPr lang="en-US" dirty="0" err="1" smtClean="0"/>
              <a:t>adenomiosis</a:t>
            </a:r>
            <a:r>
              <a:rPr lang="en-US" dirty="0" smtClean="0"/>
              <a:t>,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6" y="825190"/>
            <a:ext cx="11567841" cy="51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7" y="1849771"/>
            <a:ext cx="7777576" cy="4652918"/>
          </a:xfrm>
        </p:spPr>
      </p:pic>
    </p:spTree>
    <p:extLst>
      <p:ext uri="{BB962C8B-B14F-4D97-AF65-F5344CB8AC3E}">
        <p14:creationId xmlns:p14="http://schemas.microsoft.com/office/powerpoint/2010/main" val="1378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342</TotalTime>
  <Words>492</Words>
  <Application>Microsoft Macintosh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Tw Cen MT</vt:lpstr>
      <vt:lpstr>Tw Cen MT Condensed</vt:lpstr>
      <vt:lpstr>Wingdings</vt:lpstr>
      <vt:lpstr>Wingdings 3</vt:lpstr>
      <vt:lpstr>Integral</vt:lpstr>
      <vt:lpstr>Abnormal (Dysfunctional) Uterine Bleeding </vt:lpstr>
      <vt:lpstr>DEFINISI </vt:lpstr>
      <vt:lpstr>Epidemiologi</vt:lpstr>
      <vt:lpstr>klasifikasi</vt:lpstr>
      <vt:lpstr>Klasifikasi</vt:lpstr>
      <vt:lpstr>Etiologi </vt:lpstr>
      <vt:lpstr>GEJALA KLINIS</vt:lpstr>
      <vt:lpstr>PowerPoint Presentation</vt:lpstr>
      <vt:lpstr>Diagnosis </vt:lpstr>
      <vt:lpstr>diagnosis</vt:lpstr>
      <vt:lpstr>diagnosis</vt:lpstr>
      <vt:lpstr>diagnosis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Abnormal (Dysfunctional) Uterine Bleeding </dc:title>
  <dc:creator>renasya84@gmail.com</dc:creator>
  <cp:lastModifiedBy>renasya84@gmail.com</cp:lastModifiedBy>
  <cp:revision>8</cp:revision>
  <dcterms:created xsi:type="dcterms:W3CDTF">2021-04-14T14:37:44Z</dcterms:created>
  <dcterms:modified xsi:type="dcterms:W3CDTF">2021-04-15T03:52:42Z</dcterms:modified>
</cp:coreProperties>
</file>