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8"/>
  </p:notesMasterIdLst>
  <p:sldIdLst>
    <p:sldId id="256" r:id="rId2"/>
    <p:sldId id="288" r:id="rId3"/>
    <p:sldId id="258" r:id="rId4"/>
    <p:sldId id="351" r:id="rId5"/>
    <p:sldId id="257" r:id="rId6"/>
    <p:sldId id="353" r:id="rId7"/>
    <p:sldId id="347" r:id="rId8"/>
    <p:sldId id="354" r:id="rId9"/>
    <p:sldId id="350" r:id="rId10"/>
    <p:sldId id="346" r:id="rId11"/>
    <p:sldId id="348" r:id="rId12"/>
    <p:sldId id="352" r:id="rId13"/>
    <p:sldId id="356" r:id="rId14"/>
    <p:sldId id="355" r:id="rId15"/>
    <p:sldId id="282" r:id="rId16"/>
    <p:sldId id="321" r:id="rId17"/>
  </p:sldIdLst>
  <p:sldSz cx="9144000" cy="5143500" type="screen16x9"/>
  <p:notesSz cx="6858000" cy="9144000"/>
  <p:embeddedFontLst>
    <p:embeddedFont>
      <p:font typeface="Dosis ExtraLight" panose="020B0604020202020204" charset="0"/>
      <p:regular r:id="rId19"/>
      <p:bold r:id="rId20"/>
    </p:embeddedFont>
    <p:embeddedFont>
      <p:font typeface="Bitter" panose="020B0604020202020204" charset="0"/>
      <p:regular r:id="rId21"/>
      <p:bold r:id="rId22"/>
      <p:italic r:id="rId23"/>
      <p:boldItalic r:id="rId24"/>
    </p:embeddedFont>
    <p:embeddedFont>
      <p:font typeface="Montserrat SemiBold" panose="020B0604020202020204" charset="0"/>
      <p:regular r:id="rId25"/>
      <p:bold r:id="rId26"/>
      <p:italic r:id="rId27"/>
      <p:boldItalic r:id="rId28"/>
    </p:embeddedFont>
    <p:embeddedFont>
      <p:font typeface="Livvic" pitchFamily="2" charset="0"/>
      <p:regular r:id="rId29"/>
      <p:bold r:id="rId30"/>
      <p:italic r:id="rId31"/>
      <p:boldItalic r:id="rId32"/>
    </p:embeddedFont>
    <p:embeddedFont>
      <p:font typeface="Hind" panose="020B0604020202020204" charset="0"/>
      <p:regular r:id="rId33"/>
      <p:bold r:id="rId34"/>
    </p:embeddedFont>
    <p:embeddedFont>
      <p:font typeface="Montserrat Light" panose="020B0604020202020204" charset="0"/>
      <p:regular r:id="rId35"/>
      <p:bold r:id="rId36"/>
      <p:italic r:id="rId37"/>
      <p:boldItalic r:id="rId38"/>
    </p:embeddedFont>
    <p:embeddedFont>
      <p:font typeface="Poppins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07ECA5-4099-4E36-9FFF-3F47C912A861}">
  <a:tblStyle styleId="{F707ECA5-4099-4E36-9FFF-3F47C912A8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A8336F6-6AFD-4D8C-844B-B72B836561E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>
        <p:scale>
          <a:sx n="80" d="100"/>
          <a:sy n="80" d="100"/>
        </p:scale>
        <p:origin x="896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ableStyles" Target="tableStyles.xml"/><Relationship Id="rId20" Type="http://schemas.openxmlformats.org/officeDocument/2006/relationships/font" Target="fonts/font2.fntdata"/><Relationship Id="rId41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 smtClean="0"/>
              <a:t>Pendarahan</a:t>
            </a:r>
            <a:r>
              <a:rPr lang="en-ID" dirty="0" smtClean="0"/>
              <a:t> uterus</a:t>
            </a:r>
            <a:r>
              <a:rPr lang="en-ID" baseline="0" dirty="0" smtClean="0"/>
              <a:t> </a:t>
            </a:r>
            <a:r>
              <a:rPr lang="en-ID" baseline="0" dirty="0" err="1" smtClean="0"/>
              <a:t>disfngsional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8a4dfc6c8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8a4dfc6c8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0461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8a4dfc6c8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8a4dfc6c8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507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8a4dfc6c8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8a4dfc6c8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146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 smtClean="0"/>
              <a:t>Waktu</a:t>
            </a:r>
            <a:r>
              <a:rPr lang="en-ID" baseline="0" dirty="0" smtClean="0"/>
              <a:t>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81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928a39df7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928a39df7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g8a43ff433f_1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0" name="Google Shape;2270;g8a43ff433f_1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8a43ff433f_1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8a43ff433f_1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8ccf7ad1a8_1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8ccf7ad1a8_1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908d4511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908d4511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02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8a4dfc6c8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8a4dfc6c8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8a4dfc6c8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8a4dfc6c8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31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8a4dfc6c8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8a4dfc6c8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741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908d4511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908d4511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307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8a4dfc6c8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8a4dfc6c8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67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95000" y="1346325"/>
            <a:ext cx="4554000" cy="18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08075" y="3225875"/>
            <a:ext cx="372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Montserrat Light"/>
              <a:buNone/>
              <a:defRPr sz="1600"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Light"/>
              <a:buNone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Light"/>
              <a:buNone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Light"/>
              <a:buNone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Light"/>
              <a:buNone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Light"/>
              <a:buNone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Light"/>
              <a:buNone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Light"/>
              <a:buNone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Light"/>
              <a:buNone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2700000">
            <a:off x="8411762" y="4224932"/>
            <a:ext cx="294913" cy="672728"/>
            <a:chOff x="1347275" y="2417475"/>
            <a:chExt cx="481050" cy="1097325"/>
          </a:xfrm>
        </p:grpSpPr>
        <p:sp>
          <p:nvSpPr>
            <p:cNvPr id="12" name="Google Shape;12;p2"/>
            <p:cNvSpPr/>
            <p:nvPr/>
          </p:nvSpPr>
          <p:spPr>
            <a:xfrm>
              <a:off x="1482550" y="2714600"/>
              <a:ext cx="287250" cy="503825"/>
            </a:xfrm>
            <a:custGeom>
              <a:avLst/>
              <a:gdLst/>
              <a:ahLst/>
              <a:cxnLst/>
              <a:rect l="l" t="t" r="r" b="b"/>
              <a:pathLst>
                <a:path w="11490" h="20153" extrusionOk="0">
                  <a:moveTo>
                    <a:pt x="0" y="1"/>
                  </a:moveTo>
                  <a:lnTo>
                    <a:pt x="0" y="20153"/>
                  </a:lnTo>
                  <a:lnTo>
                    <a:pt x="11490" y="20153"/>
                  </a:lnTo>
                  <a:lnTo>
                    <a:pt x="114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406550" y="2606700"/>
              <a:ext cx="363250" cy="612500"/>
            </a:xfrm>
            <a:custGeom>
              <a:avLst/>
              <a:gdLst/>
              <a:ahLst/>
              <a:cxnLst/>
              <a:rect l="l" t="t" r="r" b="b"/>
              <a:pathLst>
                <a:path w="14530" h="24500" fill="none" extrusionOk="0">
                  <a:moveTo>
                    <a:pt x="1" y="0"/>
                  </a:moveTo>
                  <a:lnTo>
                    <a:pt x="14530" y="0"/>
                  </a:lnTo>
                  <a:lnTo>
                    <a:pt x="14530" y="24499"/>
                  </a:lnTo>
                  <a:lnTo>
                    <a:pt x="1" y="24499"/>
                  </a:lnTo>
                  <a:close/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489375" y="3219175"/>
              <a:ext cx="196850" cy="136800"/>
            </a:xfrm>
            <a:custGeom>
              <a:avLst/>
              <a:gdLst/>
              <a:ahLst/>
              <a:cxnLst/>
              <a:rect l="l" t="t" r="r" b="b"/>
              <a:pathLst>
                <a:path w="7874" h="5472" fill="none" extrusionOk="0">
                  <a:moveTo>
                    <a:pt x="6931" y="5471"/>
                  </a:moveTo>
                  <a:lnTo>
                    <a:pt x="943" y="5471"/>
                  </a:lnTo>
                  <a:lnTo>
                    <a:pt x="1" y="0"/>
                  </a:lnTo>
                  <a:lnTo>
                    <a:pt x="7873" y="0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50925" y="2491200"/>
              <a:ext cx="72225" cy="115525"/>
            </a:xfrm>
            <a:custGeom>
              <a:avLst/>
              <a:gdLst/>
              <a:ahLst/>
              <a:cxnLst/>
              <a:rect l="l" t="t" r="r" b="b"/>
              <a:pathLst>
                <a:path w="2889" h="4621" fill="none" extrusionOk="0">
                  <a:moveTo>
                    <a:pt x="1" y="0"/>
                  </a:moveTo>
                  <a:lnTo>
                    <a:pt x="2889" y="0"/>
                  </a:lnTo>
                  <a:lnTo>
                    <a:pt x="2889" y="4620"/>
                  </a:lnTo>
                  <a:lnTo>
                    <a:pt x="1" y="4620"/>
                  </a:lnTo>
                  <a:close/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477225" y="2417475"/>
              <a:ext cx="235600" cy="73750"/>
            </a:xfrm>
            <a:custGeom>
              <a:avLst/>
              <a:gdLst/>
              <a:ahLst/>
              <a:cxnLst/>
              <a:rect l="l" t="t" r="r" b="b"/>
              <a:pathLst>
                <a:path w="9424" h="2950" fill="none" extrusionOk="0">
                  <a:moveTo>
                    <a:pt x="9423" y="1521"/>
                  </a:moveTo>
                  <a:lnTo>
                    <a:pt x="9423" y="1429"/>
                  </a:lnTo>
                  <a:cubicBezTo>
                    <a:pt x="9423" y="670"/>
                    <a:pt x="8815" y="1"/>
                    <a:pt x="8025" y="1"/>
                  </a:cubicBezTo>
                  <a:lnTo>
                    <a:pt x="1399" y="1"/>
                  </a:lnTo>
                  <a:cubicBezTo>
                    <a:pt x="639" y="1"/>
                    <a:pt x="1" y="609"/>
                    <a:pt x="1" y="1429"/>
                  </a:cubicBezTo>
                  <a:lnTo>
                    <a:pt x="1" y="1521"/>
                  </a:lnTo>
                  <a:cubicBezTo>
                    <a:pt x="1" y="2281"/>
                    <a:pt x="608" y="2949"/>
                    <a:pt x="1399" y="2949"/>
                  </a:cubicBezTo>
                  <a:lnTo>
                    <a:pt x="8025" y="2949"/>
                  </a:lnTo>
                  <a:cubicBezTo>
                    <a:pt x="8785" y="2949"/>
                    <a:pt x="9423" y="2341"/>
                    <a:pt x="9423" y="1521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88175" y="3355950"/>
              <a:ext cx="25" cy="158850"/>
            </a:xfrm>
            <a:custGeom>
              <a:avLst/>
              <a:gdLst/>
              <a:ahLst/>
              <a:cxnLst/>
              <a:rect l="l" t="t" r="r" b="b"/>
              <a:pathLst>
                <a:path w="1" h="6354" fill="none" extrusionOk="0">
                  <a:moveTo>
                    <a:pt x="0" y="0"/>
                  </a:moveTo>
                  <a:lnTo>
                    <a:pt x="0" y="6353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88175" y="2820225"/>
              <a:ext cx="181625" cy="25"/>
            </a:xfrm>
            <a:custGeom>
              <a:avLst/>
              <a:gdLst/>
              <a:ahLst/>
              <a:cxnLst/>
              <a:rect l="l" t="t" r="r" b="b"/>
              <a:pathLst>
                <a:path w="7265" h="1" fill="none" extrusionOk="0">
                  <a:moveTo>
                    <a:pt x="0" y="1"/>
                  </a:moveTo>
                  <a:lnTo>
                    <a:pt x="7265" y="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88175" y="2963075"/>
              <a:ext cx="181625" cy="25"/>
            </a:xfrm>
            <a:custGeom>
              <a:avLst/>
              <a:gdLst/>
              <a:ahLst/>
              <a:cxnLst/>
              <a:rect l="l" t="t" r="r" b="b"/>
              <a:pathLst>
                <a:path w="7265" h="1" fill="none" extrusionOk="0">
                  <a:moveTo>
                    <a:pt x="0" y="1"/>
                  </a:moveTo>
                  <a:lnTo>
                    <a:pt x="7265" y="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588175" y="3105175"/>
              <a:ext cx="181625" cy="25"/>
            </a:xfrm>
            <a:custGeom>
              <a:avLst/>
              <a:gdLst/>
              <a:ahLst/>
              <a:cxnLst/>
              <a:rect l="l" t="t" r="r" b="b"/>
              <a:pathLst>
                <a:path w="7265" h="1" fill="none" extrusionOk="0">
                  <a:moveTo>
                    <a:pt x="0" y="1"/>
                  </a:moveTo>
                  <a:lnTo>
                    <a:pt x="7265" y="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347275" y="2606700"/>
              <a:ext cx="481050" cy="25"/>
            </a:xfrm>
            <a:custGeom>
              <a:avLst/>
              <a:gdLst/>
              <a:ahLst/>
              <a:cxnLst/>
              <a:rect l="l" t="t" r="r" b="b"/>
              <a:pathLst>
                <a:path w="19242" h="1" fill="none" extrusionOk="0">
                  <a:moveTo>
                    <a:pt x="1" y="0"/>
                  </a:moveTo>
                  <a:lnTo>
                    <a:pt x="19241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 rot="622403">
            <a:off x="6959477" y="675728"/>
            <a:ext cx="247885" cy="362477"/>
            <a:chOff x="5481850" y="2671300"/>
            <a:chExt cx="404300" cy="591200"/>
          </a:xfrm>
        </p:grpSpPr>
        <p:sp>
          <p:nvSpPr>
            <p:cNvPr id="23" name="Google Shape;23;p2"/>
            <p:cNvSpPr/>
            <p:nvPr/>
          </p:nvSpPr>
          <p:spPr>
            <a:xfrm>
              <a:off x="5587475" y="2798950"/>
              <a:ext cx="256125" cy="459000"/>
            </a:xfrm>
            <a:custGeom>
              <a:avLst/>
              <a:gdLst/>
              <a:ahLst/>
              <a:cxnLst/>
              <a:rect l="l" t="t" r="r" b="b"/>
              <a:pathLst>
                <a:path w="10245" h="18360" extrusionOk="0">
                  <a:moveTo>
                    <a:pt x="1" y="0"/>
                  </a:moveTo>
                  <a:lnTo>
                    <a:pt x="1" y="12098"/>
                  </a:lnTo>
                  <a:cubicBezTo>
                    <a:pt x="1" y="15229"/>
                    <a:pt x="2189" y="17751"/>
                    <a:pt x="5107" y="18359"/>
                  </a:cubicBezTo>
                  <a:cubicBezTo>
                    <a:pt x="8056" y="17751"/>
                    <a:pt x="10244" y="15198"/>
                    <a:pt x="10244" y="12098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715900" y="2891650"/>
              <a:ext cx="130725" cy="25"/>
            </a:xfrm>
            <a:custGeom>
              <a:avLst/>
              <a:gdLst/>
              <a:ahLst/>
              <a:cxnLst/>
              <a:rect l="l" t="t" r="r" b="b"/>
              <a:pathLst>
                <a:path w="5229" h="1" fill="none" extrusionOk="0">
                  <a:moveTo>
                    <a:pt x="1" y="1"/>
                  </a:moveTo>
                  <a:lnTo>
                    <a:pt x="5229" y="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715900" y="2993475"/>
              <a:ext cx="130725" cy="25"/>
            </a:xfrm>
            <a:custGeom>
              <a:avLst/>
              <a:gdLst/>
              <a:ahLst/>
              <a:cxnLst/>
              <a:rect l="l" t="t" r="r" b="b"/>
              <a:pathLst>
                <a:path w="5229" h="1" fill="none" extrusionOk="0">
                  <a:moveTo>
                    <a:pt x="1" y="1"/>
                  </a:moveTo>
                  <a:lnTo>
                    <a:pt x="5229" y="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715900" y="3096075"/>
              <a:ext cx="127700" cy="25"/>
            </a:xfrm>
            <a:custGeom>
              <a:avLst/>
              <a:gdLst/>
              <a:ahLst/>
              <a:cxnLst/>
              <a:rect l="l" t="t" r="r" b="b"/>
              <a:pathLst>
                <a:path w="5108" h="1" fill="none" extrusionOk="0">
                  <a:moveTo>
                    <a:pt x="1" y="0"/>
                  </a:moveTo>
                  <a:lnTo>
                    <a:pt x="5107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523650" y="2671300"/>
              <a:ext cx="319950" cy="591200"/>
            </a:xfrm>
            <a:custGeom>
              <a:avLst/>
              <a:gdLst/>
              <a:ahLst/>
              <a:cxnLst/>
              <a:rect l="l" t="t" r="r" b="b"/>
              <a:pathLst>
                <a:path w="12798" h="23648" fill="none" extrusionOk="0">
                  <a:moveTo>
                    <a:pt x="12797" y="0"/>
                  </a:moveTo>
                  <a:lnTo>
                    <a:pt x="12797" y="17265"/>
                  </a:lnTo>
                  <a:cubicBezTo>
                    <a:pt x="12797" y="20335"/>
                    <a:pt x="10609" y="22918"/>
                    <a:pt x="7660" y="23526"/>
                  </a:cubicBezTo>
                  <a:cubicBezTo>
                    <a:pt x="7265" y="23587"/>
                    <a:pt x="6840" y="23648"/>
                    <a:pt x="6384" y="23648"/>
                  </a:cubicBezTo>
                  <a:cubicBezTo>
                    <a:pt x="2858" y="23648"/>
                    <a:pt x="1" y="20791"/>
                    <a:pt x="1" y="17265"/>
                  </a:cubicBezTo>
                  <a:lnTo>
                    <a:pt x="1" y="0"/>
                  </a:lnTo>
                  <a:lnTo>
                    <a:pt x="12797" y="0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81850" y="2671300"/>
              <a:ext cx="404300" cy="25"/>
            </a:xfrm>
            <a:custGeom>
              <a:avLst/>
              <a:gdLst/>
              <a:ahLst/>
              <a:cxnLst/>
              <a:rect l="l" t="t" r="r" b="b"/>
              <a:pathLst>
                <a:path w="16172" h="1" fill="none" extrusionOk="0">
                  <a:moveTo>
                    <a:pt x="1" y="0"/>
                  </a:moveTo>
                  <a:lnTo>
                    <a:pt x="16171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-585439">
            <a:off x="8597924" y="564740"/>
            <a:ext cx="248783" cy="362446"/>
            <a:chOff x="6281275" y="2671300"/>
            <a:chExt cx="405800" cy="591200"/>
          </a:xfrm>
        </p:grpSpPr>
        <p:sp>
          <p:nvSpPr>
            <p:cNvPr id="30" name="Google Shape;30;p2"/>
            <p:cNvSpPr/>
            <p:nvPr/>
          </p:nvSpPr>
          <p:spPr>
            <a:xfrm>
              <a:off x="6387650" y="2798950"/>
              <a:ext cx="256875" cy="459000"/>
            </a:xfrm>
            <a:custGeom>
              <a:avLst/>
              <a:gdLst/>
              <a:ahLst/>
              <a:cxnLst/>
              <a:rect l="l" t="t" r="r" b="b"/>
              <a:pathLst>
                <a:path w="10275" h="18360" extrusionOk="0">
                  <a:moveTo>
                    <a:pt x="1" y="0"/>
                  </a:moveTo>
                  <a:lnTo>
                    <a:pt x="1" y="12098"/>
                  </a:lnTo>
                  <a:cubicBezTo>
                    <a:pt x="1" y="15229"/>
                    <a:pt x="2220" y="17751"/>
                    <a:pt x="5137" y="18359"/>
                  </a:cubicBezTo>
                  <a:cubicBezTo>
                    <a:pt x="8055" y="17751"/>
                    <a:pt x="10274" y="15198"/>
                    <a:pt x="10274" y="12098"/>
                  </a:cubicBezTo>
                  <a:lnTo>
                    <a:pt x="102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516075" y="2891650"/>
              <a:ext cx="129975" cy="25"/>
            </a:xfrm>
            <a:custGeom>
              <a:avLst/>
              <a:gdLst/>
              <a:ahLst/>
              <a:cxnLst/>
              <a:rect l="l" t="t" r="r" b="b"/>
              <a:pathLst>
                <a:path w="5199" h="1" fill="none" extrusionOk="0">
                  <a:moveTo>
                    <a:pt x="0" y="1"/>
                  </a:moveTo>
                  <a:lnTo>
                    <a:pt x="5198" y="1"/>
                  </a:lnTo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516075" y="2993475"/>
              <a:ext cx="129975" cy="25"/>
            </a:xfrm>
            <a:custGeom>
              <a:avLst/>
              <a:gdLst/>
              <a:ahLst/>
              <a:cxnLst/>
              <a:rect l="l" t="t" r="r" b="b"/>
              <a:pathLst>
                <a:path w="5199" h="1" fill="none" extrusionOk="0">
                  <a:moveTo>
                    <a:pt x="0" y="1"/>
                  </a:moveTo>
                  <a:lnTo>
                    <a:pt x="5198" y="1"/>
                  </a:lnTo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516075" y="3096075"/>
              <a:ext cx="128450" cy="25"/>
            </a:xfrm>
            <a:custGeom>
              <a:avLst/>
              <a:gdLst/>
              <a:ahLst/>
              <a:cxnLst/>
              <a:rect l="l" t="t" r="r" b="b"/>
              <a:pathLst>
                <a:path w="5138" h="1" fill="none" extrusionOk="0">
                  <a:moveTo>
                    <a:pt x="0" y="0"/>
                  </a:moveTo>
                  <a:lnTo>
                    <a:pt x="5137" y="0"/>
                  </a:lnTo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324575" y="2671300"/>
              <a:ext cx="319950" cy="591200"/>
            </a:xfrm>
            <a:custGeom>
              <a:avLst/>
              <a:gdLst/>
              <a:ahLst/>
              <a:cxnLst/>
              <a:rect l="l" t="t" r="r" b="b"/>
              <a:pathLst>
                <a:path w="12798" h="23648" fill="none" extrusionOk="0">
                  <a:moveTo>
                    <a:pt x="12797" y="0"/>
                  </a:moveTo>
                  <a:lnTo>
                    <a:pt x="12797" y="17265"/>
                  </a:lnTo>
                  <a:cubicBezTo>
                    <a:pt x="12797" y="20335"/>
                    <a:pt x="10578" y="22918"/>
                    <a:pt x="7660" y="23526"/>
                  </a:cubicBezTo>
                  <a:cubicBezTo>
                    <a:pt x="7235" y="23587"/>
                    <a:pt x="6840" y="23648"/>
                    <a:pt x="6384" y="23648"/>
                  </a:cubicBezTo>
                  <a:cubicBezTo>
                    <a:pt x="2828" y="23648"/>
                    <a:pt x="1" y="20791"/>
                    <a:pt x="1" y="17265"/>
                  </a:cubicBezTo>
                  <a:lnTo>
                    <a:pt x="1" y="0"/>
                  </a:lnTo>
                  <a:lnTo>
                    <a:pt x="12797" y="0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281275" y="2671300"/>
              <a:ext cx="405800" cy="25"/>
            </a:xfrm>
            <a:custGeom>
              <a:avLst/>
              <a:gdLst/>
              <a:ahLst/>
              <a:cxnLst/>
              <a:rect l="l" t="t" r="r" b="b"/>
              <a:pathLst>
                <a:path w="16232" h="1" fill="none" extrusionOk="0">
                  <a:moveTo>
                    <a:pt x="0" y="0"/>
                  </a:moveTo>
                  <a:lnTo>
                    <a:pt x="16232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 rot="-464572">
            <a:off x="1619425" y="3691554"/>
            <a:ext cx="221770" cy="389021"/>
            <a:chOff x="2229525" y="2649250"/>
            <a:chExt cx="361725" cy="634525"/>
          </a:xfrm>
        </p:grpSpPr>
        <p:sp>
          <p:nvSpPr>
            <p:cNvPr id="37" name="Google Shape;37;p2"/>
            <p:cNvSpPr/>
            <p:nvPr/>
          </p:nvSpPr>
          <p:spPr>
            <a:xfrm>
              <a:off x="2230275" y="2738925"/>
              <a:ext cx="360225" cy="25"/>
            </a:xfrm>
            <a:custGeom>
              <a:avLst/>
              <a:gdLst/>
              <a:ahLst/>
              <a:cxnLst/>
              <a:rect l="l" t="t" r="r" b="b"/>
              <a:pathLst>
                <a:path w="14409" h="1" fill="none" extrusionOk="0">
                  <a:moveTo>
                    <a:pt x="1" y="0"/>
                  </a:moveTo>
                  <a:lnTo>
                    <a:pt x="14408" y="0"/>
                  </a:lnTo>
                </a:path>
              </a:pathLst>
            </a:custGeom>
            <a:noFill/>
            <a:ln w="228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234075" y="2845300"/>
              <a:ext cx="352625" cy="25"/>
            </a:xfrm>
            <a:custGeom>
              <a:avLst/>
              <a:gdLst/>
              <a:ahLst/>
              <a:cxnLst/>
              <a:rect l="l" t="t" r="r" b="b"/>
              <a:pathLst>
                <a:path w="14105" h="1" fill="none" extrusionOk="0">
                  <a:moveTo>
                    <a:pt x="1" y="1"/>
                  </a:moveTo>
                  <a:lnTo>
                    <a:pt x="14104" y="1"/>
                  </a:lnTo>
                </a:path>
              </a:pathLst>
            </a:custGeom>
            <a:noFill/>
            <a:ln w="228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234850" y="3116575"/>
              <a:ext cx="345000" cy="25"/>
            </a:xfrm>
            <a:custGeom>
              <a:avLst/>
              <a:gdLst/>
              <a:ahLst/>
              <a:cxnLst/>
              <a:rect l="l" t="t" r="r" b="b"/>
              <a:pathLst>
                <a:path w="13800" h="1" fill="none" extrusionOk="0">
                  <a:moveTo>
                    <a:pt x="0" y="1"/>
                  </a:moveTo>
                  <a:lnTo>
                    <a:pt x="13800" y="1"/>
                  </a:lnTo>
                </a:path>
              </a:pathLst>
            </a:custGeom>
            <a:noFill/>
            <a:ln w="228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230275" y="3222975"/>
              <a:ext cx="360225" cy="25"/>
            </a:xfrm>
            <a:custGeom>
              <a:avLst/>
              <a:gdLst/>
              <a:ahLst/>
              <a:cxnLst/>
              <a:rect l="l" t="t" r="r" b="b"/>
              <a:pathLst>
                <a:path w="14409" h="1" fill="none" extrusionOk="0">
                  <a:moveTo>
                    <a:pt x="1" y="0"/>
                  </a:moveTo>
                  <a:lnTo>
                    <a:pt x="14408" y="0"/>
                  </a:lnTo>
                </a:path>
              </a:pathLst>
            </a:custGeom>
            <a:noFill/>
            <a:ln w="228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230275" y="2649250"/>
              <a:ext cx="360975" cy="634525"/>
            </a:xfrm>
            <a:custGeom>
              <a:avLst/>
              <a:gdLst/>
              <a:ahLst/>
              <a:cxnLst/>
              <a:rect l="l" t="t" r="r" b="b"/>
              <a:pathLst>
                <a:path w="14439" h="25381" fill="none" extrusionOk="0">
                  <a:moveTo>
                    <a:pt x="1" y="1"/>
                  </a:moveTo>
                  <a:lnTo>
                    <a:pt x="1" y="6627"/>
                  </a:lnTo>
                  <a:cubicBezTo>
                    <a:pt x="1" y="8359"/>
                    <a:pt x="943" y="9970"/>
                    <a:pt x="2524" y="10791"/>
                  </a:cubicBezTo>
                  <a:lnTo>
                    <a:pt x="11946" y="15867"/>
                  </a:lnTo>
                  <a:cubicBezTo>
                    <a:pt x="13466" y="16688"/>
                    <a:pt x="14439" y="18268"/>
                    <a:pt x="14439" y="20031"/>
                  </a:cubicBezTo>
                  <a:lnTo>
                    <a:pt x="14439" y="2538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229525" y="2649250"/>
              <a:ext cx="360975" cy="634525"/>
            </a:xfrm>
            <a:custGeom>
              <a:avLst/>
              <a:gdLst/>
              <a:ahLst/>
              <a:cxnLst/>
              <a:rect l="l" t="t" r="r" b="b"/>
              <a:pathLst>
                <a:path w="14439" h="25381" fill="none" extrusionOk="0">
                  <a:moveTo>
                    <a:pt x="14438" y="1"/>
                  </a:moveTo>
                  <a:lnTo>
                    <a:pt x="14438" y="6627"/>
                  </a:lnTo>
                  <a:cubicBezTo>
                    <a:pt x="14438" y="8359"/>
                    <a:pt x="13496" y="9970"/>
                    <a:pt x="11915" y="10791"/>
                  </a:cubicBezTo>
                  <a:lnTo>
                    <a:pt x="2493" y="15867"/>
                  </a:lnTo>
                  <a:cubicBezTo>
                    <a:pt x="973" y="16688"/>
                    <a:pt x="0" y="18268"/>
                    <a:pt x="0" y="20031"/>
                  </a:cubicBezTo>
                  <a:lnTo>
                    <a:pt x="0" y="25381"/>
                  </a:lnTo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4760941" y="268786"/>
            <a:ext cx="221774" cy="389027"/>
            <a:chOff x="2965100" y="2649250"/>
            <a:chExt cx="361725" cy="634525"/>
          </a:xfrm>
        </p:grpSpPr>
        <p:sp>
          <p:nvSpPr>
            <p:cNvPr id="44" name="Google Shape;44;p2"/>
            <p:cNvSpPr/>
            <p:nvPr/>
          </p:nvSpPr>
          <p:spPr>
            <a:xfrm>
              <a:off x="2965850" y="2738925"/>
              <a:ext cx="360975" cy="25"/>
            </a:xfrm>
            <a:custGeom>
              <a:avLst/>
              <a:gdLst/>
              <a:ahLst/>
              <a:cxnLst/>
              <a:rect l="l" t="t" r="r" b="b"/>
              <a:pathLst>
                <a:path w="14439" h="1" fill="none" extrusionOk="0">
                  <a:moveTo>
                    <a:pt x="1" y="0"/>
                  </a:moveTo>
                  <a:lnTo>
                    <a:pt x="14439" y="0"/>
                  </a:lnTo>
                </a:path>
              </a:pathLst>
            </a:custGeom>
            <a:noFill/>
            <a:ln w="228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969650" y="2845300"/>
              <a:ext cx="351850" cy="25"/>
            </a:xfrm>
            <a:custGeom>
              <a:avLst/>
              <a:gdLst/>
              <a:ahLst/>
              <a:cxnLst/>
              <a:rect l="l" t="t" r="r" b="b"/>
              <a:pathLst>
                <a:path w="14074" h="1" fill="none" extrusionOk="0">
                  <a:moveTo>
                    <a:pt x="1" y="1"/>
                  </a:moveTo>
                  <a:lnTo>
                    <a:pt x="14074" y="1"/>
                  </a:lnTo>
                </a:path>
              </a:pathLst>
            </a:custGeom>
            <a:noFill/>
            <a:ln w="228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970425" y="3116575"/>
              <a:ext cx="345775" cy="25"/>
            </a:xfrm>
            <a:custGeom>
              <a:avLst/>
              <a:gdLst/>
              <a:ahLst/>
              <a:cxnLst/>
              <a:rect l="l" t="t" r="r" b="b"/>
              <a:pathLst>
                <a:path w="13831" h="1" fill="none" extrusionOk="0">
                  <a:moveTo>
                    <a:pt x="0" y="1"/>
                  </a:moveTo>
                  <a:lnTo>
                    <a:pt x="13830" y="1"/>
                  </a:lnTo>
                </a:path>
              </a:pathLst>
            </a:custGeom>
            <a:noFill/>
            <a:ln w="228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965850" y="3222975"/>
              <a:ext cx="360975" cy="25"/>
            </a:xfrm>
            <a:custGeom>
              <a:avLst/>
              <a:gdLst/>
              <a:ahLst/>
              <a:cxnLst/>
              <a:rect l="l" t="t" r="r" b="b"/>
              <a:pathLst>
                <a:path w="14439" h="1" fill="none" extrusionOk="0">
                  <a:moveTo>
                    <a:pt x="1" y="0"/>
                  </a:moveTo>
                  <a:lnTo>
                    <a:pt x="14439" y="0"/>
                  </a:lnTo>
                </a:path>
              </a:pathLst>
            </a:custGeom>
            <a:noFill/>
            <a:ln w="228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965850" y="2649250"/>
              <a:ext cx="360975" cy="634525"/>
            </a:xfrm>
            <a:custGeom>
              <a:avLst/>
              <a:gdLst/>
              <a:ahLst/>
              <a:cxnLst/>
              <a:rect l="l" t="t" r="r" b="b"/>
              <a:pathLst>
                <a:path w="14439" h="25381" fill="none" extrusionOk="0">
                  <a:moveTo>
                    <a:pt x="1" y="1"/>
                  </a:moveTo>
                  <a:lnTo>
                    <a:pt x="1" y="6627"/>
                  </a:lnTo>
                  <a:cubicBezTo>
                    <a:pt x="1" y="8359"/>
                    <a:pt x="943" y="9970"/>
                    <a:pt x="2493" y="10791"/>
                  </a:cubicBezTo>
                  <a:lnTo>
                    <a:pt x="11916" y="15867"/>
                  </a:lnTo>
                  <a:cubicBezTo>
                    <a:pt x="13436" y="16688"/>
                    <a:pt x="14439" y="18268"/>
                    <a:pt x="14439" y="20031"/>
                  </a:cubicBezTo>
                  <a:lnTo>
                    <a:pt x="14439" y="25381"/>
                  </a:lnTo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65100" y="2649250"/>
              <a:ext cx="361725" cy="634525"/>
            </a:xfrm>
            <a:custGeom>
              <a:avLst/>
              <a:gdLst/>
              <a:ahLst/>
              <a:cxnLst/>
              <a:rect l="l" t="t" r="r" b="b"/>
              <a:pathLst>
                <a:path w="14469" h="25381" fill="none" extrusionOk="0">
                  <a:moveTo>
                    <a:pt x="14469" y="1"/>
                  </a:moveTo>
                  <a:lnTo>
                    <a:pt x="14469" y="6627"/>
                  </a:lnTo>
                  <a:cubicBezTo>
                    <a:pt x="14469" y="8359"/>
                    <a:pt x="13496" y="9970"/>
                    <a:pt x="11946" y="10791"/>
                  </a:cubicBezTo>
                  <a:lnTo>
                    <a:pt x="2523" y="15867"/>
                  </a:lnTo>
                  <a:cubicBezTo>
                    <a:pt x="1003" y="16688"/>
                    <a:pt x="0" y="18268"/>
                    <a:pt x="0" y="20031"/>
                  </a:cubicBezTo>
                  <a:lnTo>
                    <a:pt x="0" y="2538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1341661" y="1391476"/>
            <a:ext cx="538593" cy="531588"/>
            <a:chOff x="3589725" y="3764775"/>
            <a:chExt cx="878475" cy="867050"/>
          </a:xfrm>
        </p:grpSpPr>
        <p:sp>
          <p:nvSpPr>
            <p:cNvPr id="51" name="Google Shape;51;p2"/>
            <p:cNvSpPr/>
            <p:nvPr/>
          </p:nvSpPr>
          <p:spPr>
            <a:xfrm>
              <a:off x="3589725" y="3764775"/>
              <a:ext cx="878475" cy="867050"/>
            </a:xfrm>
            <a:custGeom>
              <a:avLst/>
              <a:gdLst/>
              <a:ahLst/>
              <a:cxnLst/>
              <a:rect l="l" t="t" r="r" b="b"/>
              <a:pathLst>
                <a:path w="35139" h="34682" fill="none" extrusionOk="0">
                  <a:moveTo>
                    <a:pt x="32281" y="2888"/>
                  </a:moveTo>
                  <a:lnTo>
                    <a:pt x="32281" y="2888"/>
                  </a:lnTo>
                  <a:cubicBezTo>
                    <a:pt x="29393" y="0"/>
                    <a:pt x="24773" y="0"/>
                    <a:pt x="21916" y="2888"/>
                  </a:cubicBezTo>
                  <a:lnTo>
                    <a:pt x="9150" y="15624"/>
                  </a:lnTo>
                  <a:cubicBezTo>
                    <a:pt x="7782" y="16991"/>
                    <a:pt x="6840" y="18724"/>
                    <a:pt x="6445" y="20639"/>
                  </a:cubicBezTo>
                  <a:lnTo>
                    <a:pt x="6353" y="21156"/>
                  </a:lnTo>
                  <a:cubicBezTo>
                    <a:pt x="5715" y="24013"/>
                    <a:pt x="4317" y="26596"/>
                    <a:pt x="2280" y="28633"/>
                  </a:cubicBezTo>
                  <a:lnTo>
                    <a:pt x="1034" y="29910"/>
                  </a:lnTo>
                  <a:cubicBezTo>
                    <a:pt x="1" y="30913"/>
                    <a:pt x="1" y="32615"/>
                    <a:pt x="1034" y="33648"/>
                  </a:cubicBezTo>
                  <a:lnTo>
                    <a:pt x="1034" y="33648"/>
                  </a:lnTo>
                  <a:cubicBezTo>
                    <a:pt x="2037" y="34682"/>
                    <a:pt x="3739" y="34682"/>
                    <a:pt x="4773" y="33648"/>
                  </a:cubicBezTo>
                  <a:lnTo>
                    <a:pt x="6293" y="32128"/>
                  </a:lnTo>
                  <a:cubicBezTo>
                    <a:pt x="8147" y="30274"/>
                    <a:pt x="10639" y="29028"/>
                    <a:pt x="13253" y="28663"/>
                  </a:cubicBezTo>
                  <a:lnTo>
                    <a:pt x="14135" y="28572"/>
                  </a:lnTo>
                  <a:cubicBezTo>
                    <a:pt x="16293" y="28268"/>
                    <a:pt x="18268" y="27265"/>
                    <a:pt x="19788" y="25745"/>
                  </a:cubicBezTo>
                  <a:lnTo>
                    <a:pt x="32281" y="13253"/>
                  </a:lnTo>
                  <a:cubicBezTo>
                    <a:pt x="35138" y="10365"/>
                    <a:pt x="35138" y="5745"/>
                    <a:pt x="32281" y="2888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45050" y="3957775"/>
              <a:ext cx="430125" cy="430900"/>
            </a:xfrm>
            <a:custGeom>
              <a:avLst/>
              <a:gdLst/>
              <a:ahLst/>
              <a:cxnLst/>
              <a:rect l="l" t="t" r="r" b="b"/>
              <a:pathLst>
                <a:path w="17205" h="17236" fill="none" extrusionOk="0">
                  <a:moveTo>
                    <a:pt x="17205" y="1"/>
                  </a:moveTo>
                  <a:lnTo>
                    <a:pt x="1" y="17235"/>
                  </a:lnTo>
                </a:path>
              </a:pathLst>
            </a:custGeom>
            <a:noFill/>
            <a:ln w="228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081375" y="3890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fill="none" extrusionOk="0">
                  <a:moveTo>
                    <a:pt x="1" y="1"/>
                  </a:moveTo>
                  <a:lnTo>
                    <a:pt x="3466" y="3466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74225" y="3999575"/>
              <a:ext cx="85150" cy="85900"/>
            </a:xfrm>
            <a:custGeom>
              <a:avLst/>
              <a:gdLst/>
              <a:ahLst/>
              <a:cxnLst/>
              <a:rect l="l" t="t" r="r" b="b"/>
              <a:pathLst>
                <a:path w="3406" h="3436" fill="none" extrusionOk="0">
                  <a:moveTo>
                    <a:pt x="1" y="0"/>
                  </a:moveTo>
                  <a:lnTo>
                    <a:pt x="3405" y="3435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66325" y="4107475"/>
              <a:ext cx="85900" cy="85900"/>
            </a:xfrm>
            <a:custGeom>
              <a:avLst/>
              <a:gdLst/>
              <a:ahLst/>
              <a:cxnLst/>
              <a:rect l="l" t="t" r="r" b="b"/>
              <a:pathLst>
                <a:path w="3436" h="3436" fill="none" extrusionOk="0">
                  <a:moveTo>
                    <a:pt x="1" y="1"/>
                  </a:moveTo>
                  <a:lnTo>
                    <a:pt x="3435" y="3435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6962252" y="4499564"/>
            <a:ext cx="538578" cy="531588"/>
            <a:chOff x="4455250" y="3764775"/>
            <a:chExt cx="878450" cy="867050"/>
          </a:xfrm>
        </p:grpSpPr>
        <p:sp>
          <p:nvSpPr>
            <p:cNvPr id="57" name="Google Shape;57;p2"/>
            <p:cNvSpPr/>
            <p:nvPr/>
          </p:nvSpPr>
          <p:spPr>
            <a:xfrm>
              <a:off x="4455250" y="3764775"/>
              <a:ext cx="878450" cy="867050"/>
            </a:xfrm>
            <a:custGeom>
              <a:avLst/>
              <a:gdLst/>
              <a:ahLst/>
              <a:cxnLst/>
              <a:rect l="l" t="t" r="r" b="b"/>
              <a:pathLst>
                <a:path w="35138" h="34682" fill="none" extrusionOk="0">
                  <a:moveTo>
                    <a:pt x="32281" y="2888"/>
                  </a:moveTo>
                  <a:lnTo>
                    <a:pt x="32281" y="2888"/>
                  </a:lnTo>
                  <a:cubicBezTo>
                    <a:pt x="29393" y="0"/>
                    <a:pt x="24773" y="0"/>
                    <a:pt x="21916" y="2888"/>
                  </a:cubicBezTo>
                  <a:lnTo>
                    <a:pt x="9149" y="15624"/>
                  </a:lnTo>
                  <a:cubicBezTo>
                    <a:pt x="7782" y="16991"/>
                    <a:pt x="6839" y="18724"/>
                    <a:pt x="6444" y="20639"/>
                  </a:cubicBezTo>
                  <a:lnTo>
                    <a:pt x="6323" y="21156"/>
                  </a:lnTo>
                  <a:cubicBezTo>
                    <a:pt x="5715" y="24013"/>
                    <a:pt x="4317" y="26596"/>
                    <a:pt x="2280" y="28633"/>
                  </a:cubicBezTo>
                  <a:lnTo>
                    <a:pt x="1003" y="29910"/>
                  </a:lnTo>
                  <a:cubicBezTo>
                    <a:pt x="0" y="30913"/>
                    <a:pt x="0" y="32615"/>
                    <a:pt x="1003" y="33648"/>
                  </a:cubicBezTo>
                  <a:lnTo>
                    <a:pt x="1003" y="33648"/>
                  </a:lnTo>
                  <a:cubicBezTo>
                    <a:pt x="2037" y="34682"/>
                    <a:pt x="3739" y="34682"/>
                    <a:pt x="4772" y="33648"/>
                  </a:cubicBezTo>
                  <a:lnTo>
                    <a:pt x="6292" y="32128"/>
                  </a:lnTo>
                  <a:cubicBezTo>
                    <a:pt x="8146" y="30274"/>
                    <a:pt x="10608" y="29028"/>
                    <a:pt x="13253" y="28663"/>
                  </a:cubicBezTo>
                  <a:lnTo>
                    <a:pt x="14134" y="28572"/>
                  </a:lnTo>
                  <a:cubicBezTo>
                    <a:pt x="16292" y="28268"/>
                    <a:pt x="18268" y="27265"/>
                    <a:pt x="19788" y="25745"/>
                  </a:cubicBezTo>
                  <a:lnTo>
                    <a:pt x="32281" y="13253"/>
                  </a:lnTo>
                  <a:cubicBezTo>
                    <a:pt x="35138" y="10365"/>
                    <a:pt x="35138" y="5745"/>
                    <a:pt x="32281" y="2888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10575" y="3957775"/>
              <a:ext cx="430125" cy="430900"/>
            </a:xfrm>
            <a:custGeom>
              <a:avLst/>
              <a:gdLst/>
              <a:ahLst/>
              <a:cxnLst/>
              <a:rect l="l" t="t" r="r" b="b"/>
              <a:pathLst>
                <a:path w="17205" h="17236" fill="none" extrusionOk="0">
                  <a:moveTo>
                    <a:pt x="17204" y="1"/>
                  </a:moveTo>
                  <a:lnTo>
                    <a:pt x="0" y="17235"/>
                  </a:lnTo>
                </a:path>
              </a:pathLst>
            </a:custGeom>
            <a:noFill/>
            <a:ln w="228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947650" y="3890900"/>
              <a:ext cx="85900" cy="86675"/>
            </a:xfrm>
            <a:custGeom>
              <a:avLst/>
              <a:gdLst/>
              <a:ahLst/>
              <a:cxnLst/>
              <a:rect l="l" t="t" r="r" b="b"/>
              <a:pathLst>
                <a:path w="3436" h="3467" fill="none" extrusionOk="0">
                  <a:moveTo>
                    <a:pt x="1" y="1"/>
                  </a:moveTo>
                  <a:lnTo>
                    <a:pt x="3435" y="3466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39750" y="3999575"/>
              <a:ext cx="85900" cy="85900"/>
            </a:xfrm>
            <a:custGeom>
              <a:avLst/>
              <a:gdLst/>
              <a:ahLst/>
              <a:cxnLst/>
              <a:rect l="l" t="t" r="r" b="b"/>
              <a:pathLst>
                <a:path w="3436" h="3436" fill="none" extrusionOk="0">
                  <a:moveTo>
                    <a:pt x="1" y="0"/>
                  </a:moveTo>
                  <a:lnTo>
                    <a:pt x="3435" y="3435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31075" y="4107475"/>
              <a:ext cx="86675" cy="85900"/>
            </a:xfrm>
            <a:custGeom>
              <a:avLst/>
              <a:gdLst/>
              <a:ahLst/>
              <a:cxnLst/>
              <a:rect l="l" t="t" r="r" b="b"/>
              <a:pathLst>
                <a:path w="3467" h="3436" fill="none" extrusionOk="0">
                  <a:moveTo>
                    <a:pt x="1" y="1"/>
                  </a:moveTo>
                  <a:lnTo>
                    <a:pt x="3466" y="3435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-751181">
            <a:off x="8598094" y="3378537"/>
            <a:ext cx="344764" cy="346159"/>
            <a:chOff x="2128450" y="1664425"/>
            <a:chExt cx="562350" cy="564625"/>
          </a:xfrm>
        </p:grpSpPr>
        <p:sp>
          <p:nvSpPr>
            <p:cNvPr id="63" name="Google Shape;63;p2"/>
            <p:cNvSpPr/>
            <p:nvPr/>
          </p:nvSpPr>
          <p:spPr>
            <a:xfrm>
              <a:off x="2128450" y="1664425"/>
              <a:ext cx="562350" cy="564625"/>
            </a:xfrm>
            <a:custGeom>
              <a:avLst/>
              <a:gdLst/>
              <a:ahLst/>
              <a:cxnLst/>
              <a:rect l="l" t="t" r="r" b="b"/>
              <a:pathLst>
                <a:path w="22494" h="22585" fill="none" extrusionOk="0">
                  <a:moveTo>
                    <a:pt x="19910" y="20001"/>
                  </a:moveTo>
                  <a:lnTo>
                    <a:pt x="19910" y="20001"/>
                  </a:lnTo>
                  <a:cubicBezTo>
                    <a:pt x="17326" y="22585"/>
                    <a:pt x="13162" y="22524"/>
                    <a:pt x="10578" y="19940"/>
                  </a:cubicBezTo>
                  <a:lnTo>
                    <a:pt x="2584" y="11946"/>
                  </a:lnTo>
                  <a:cubicBezTo>
                    <a:pt x="1" y="9363"/>
                    <a:pt x="61" y="5168"/>
                    <a:pt x="2645" y="2585"/>
                  </a:cubicBezTo>
                  <a:lnTo>
                    <a:pt x="2645" y="2585"/>
                  </a:lnTo>
                  <a:cubicBezTo>
                    <a:pt x="5229" y="1"/>
                    <a:pt x="9393" y="31"/>
                    <a:pt x="11977" y="2615"/>
                  </a:cubicBezTo>
                  <a:lnTo>
                    <a:pt x="19971" y="10639"/>
                  </a:lnTo>
                  <a:cubicBezTo>
                    <a:pt x="22494" y="13223"/>
                    <a:pt x="22494" y="17418"/>
                    <a:pt x="19910" y="20001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286500" y="1827425"/>
              <a:ext cx="247750" cy="237875"/>
            </a:xfrm>
            <a:custGeom>
              <a:avLst/>
              <a:gdLst/>
              <a:ahLst/>
              <a:cxnLst/>
              <a:rect l="l" t="t" r="r" b="b"/>
              <a:pathLst>
                <a:path w="9910" h="9515" extrusionOk="0">
                  <a:moveTo>
                    <a:pt x="4971" y="1"/>
                  </a:moveTo>
                  <a:cubicBezTo>
                    <a:pt x="4446" y="1"/>
                    <a:pt x="3922" y="198"/>
                    <a:pt x="3527" y="593"/>
                  </a:cubicBezTo>
                  <a:lnTo>
                    <a:pt x="791" y="3299"/>
                  </a:lnTo>
                  <a:cubicBezTo>
                    <a:pt x="1" y="4089"/>
                    <a:pt x="1" y="5366"/>
                    <a:pt x="791" y="6186"/>
                  </a:cubicBezTo>
                  <a:lnTo>
                    <a:pt x="3497" y="8922"/>
                  </a:lnTo>
                  <a:cubicBezTo>
                    <a:pt x="3892" y="9317"/>
                    <a:pt x="4416" y="9515"/>
                    <a:pt x="4940" y="9515"/>
                  </a:cubicBezTo>
                  <a:cubicBezTo>
                    <a:pt x="5465" y="9515"/>
                    <a:pt x="5989" y="9317"/>
                    <a:pt x="6384" y="8922"/>
                  </a:cubicBezTo>
                  <a:lnTo>
                    <a:pt x="9120" y="6217"/>
                  </a:lnTo>
                  <a:cubicBezTo>
                    <a:pt x="9910" y="5426"/>
                    <a:pt x="9910" y="4119"/>
                    <a:pt x="9120" y="3329"/>
                  </a:cubicBezTo>
                  <a:lnTo>
                    <a:pt x="6414" y="593"/>
                  </a:lnTo>
                  <a:cubicBezTo>
                    <a:pt x="6019" y="198"/>
                    <a:pt x="5495" y="1"/>
                    <a:pt x="4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38950" y="1935725"/>
              <a:ext cx="30425" cy="31175"/>
            </a:xfrm>
            <a:custGeom>
              <a:avLst/>
              <a:gdLst/>
              <a:ahLst/>
              <a:cxnLst/>
              <a:rect l="l" t="t" r="r" b="b"/>
              <a:pathLst>
                <a:path w="1217" h="1247" extrusionOk="0">
                  <a:moveTo>
                    <a:pt x="608" y="0"/>
                  </a:moveTo>
                  <a:cubicBezTo>
                    <a:pt x="243" y="0"/>
                    <a:pt x="0" y="274"/>
                    <a:pt x="0" y="638"/>
                  </a:cubicBezTo>
                  <a:cubicBezTo>
                    <a:pt x="0" y="973"/>
                    <a:pt x="243" y="1246"/>
                    <a:pt x="608" y="1246"/>
                  </a:cubicBezTo>
                  <a:cubicBezTo>
                    <a:pt x="943" y="1246"/>
                    <a:pt x="1216" y="973"/>
                    <a:pt x="1216" y="638"/>
                  </a:cubicBezTo>
                  <a:cubicBezTo>
                    <a:pt x="1216" y="274"/>
                    <a:pt x="943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00500" y="1875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8" y="1"/>
                  </a:moveTo>
                  <a:cubicBezTo>
                    <a:pt x="274" y="1"/>
                    <a:pt x="0" y="244"/>
                    <a:pt x="0" y="609"/>
                  </a:cubicBezTo>
                  <a:cubicBezTo>
                    <a:pt x="0" y="943"/>
                    <a:pt x="274" y="1217"/>
                    <a:pt x="608" y="1217"/>
                  </a:cubicBezTo>
                  <a:cubicBezTo>
                    <a:pt x="943" y="1217"/>
                    <a:pt x="1216" y="943"/>
                    <a:pt x="1216" y="609"/>
                  </a:cubicBezTo>
                  <a:cubicBezTo>
                    <a:pt x="1216" y="244"/>
                    <a:pt x="943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389850" y="1987400"/>
              <a:ext cx="30425" cy="30400"/>
            </a:xfrm>
            <a:custGeom>
              <a:avLst/>
              <a:gdLst/>
              <a:ahLst/>
              <a:cxnLst/>
              <a:rect l="l" t="t" r="r" b="b"/>
              <a:pathLst>
                <a:path w="1217" h="1216" extrusionOk="0">
                  <a:moveTo>
                    <a:pt x="609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42"/>
                    <a:pt x="274" y="1216"/>
                    <a:pt x="609" y="1216"/>
                  </a:cubicBezTo>
                  <a:cubicBezTo>
                    <a:pt x="943" y="1216"/>
                    <a:pt x="1217" y="942"/>
                    <a:pt x="1217" y="608"/>
                  </a:cubicBezTo>
                  <a:cubicBezTo>
                    <a:pt x="1217" y="274"/>
                    <a:pt x="943" y="0"/>
                    <a:pt x="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451400" y="19266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9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43"/>
                    <a:pt x="274" y="1216"/>
                    <a:pt x="609" y="1216"/>
                  </a:cubicBezTo>
                  <a:cubicBezTo>
                    <a:pt x="943" y="1216"/>
                    <a:pt x="1217" y="943"/>
                    <a:pt x="1217" y="608"/>
                  </a:cubicBezTo>
                  <a:cubicBezTo>
                    <a:pt x="1217" y="274"/>
                    <a:pt x="943" y="0"/>
                    <a:pt x="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411125" y="1665950"/>
              <a:ext cx="279675" cy="281950"/>
            </a:xfrm>
            <a:custGeom>
              <a:avLst/>
              <a:gdLst/>
              <a:ahLst/>
              <a:cxnLst/>
              <a:rect l="l" t="t" r="r" b="b"/>
              <a:pathLst>
                <a:path w="11187" h="11278" fill="none" extrusionOk="0">
                  <a:moveTo>
                    <a:pt x="670" y="2554"/>
                  </a:moveTo>
                  <a:lnTo>
                    <a:pt x="8664" y="10578"/>
                  </a:lnTo>
                  <a:cubicBezTo>
                    <a:pt x="8876" y="10791"/>
                    <a:pt x="9059" y="11034"/>
                    <a:pt x="9211" y="11277"/>
                  </a:cubicBezTo>
                  <a:cubicBezTo>
                    <a:pt x="11187" y="8694"/>
                    <a:pt x="11004" y="4955"/>
                    <a:pt x="8664" y="2584"/>
                  </a:cubicBezTo>
                  <a:cubicBezTo>
                    <a:pt x="6293" y="244"/>
                    <a:pt x="2585" y="1"/>
                    <a:pt x="1" y="1976"/>
                  </a:cubicBezTo>
                  <a:cubicBezTo>
                    <a:pt x="214" y="2159"/>
                    <a:pt x="457" y="2341"/>
                    <a:pt x="670" y="2554"/>
                  </a:cubicBezTo>
                  <a:close/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129975" y="1945600"/>
              <a:ext cx="279675" cy="281175"/>
            </a:xfrm>
            <a:custGeom>
              <a:avLst/>
              <a:gdLst/>
              <a:ahLst/>
              <a:cxnLst/>
              <a:rect l="l" t="t" r="r" b="b"/>
              <a:pathLst>
                <a:path w="11187" h="11247" fill="none" extrusionOk="0">
                  <a:moveTo>
                    <a:pt x="10517" y="8693"/>
                  </a:moveTo>
                  <a:lnTo>
                    <a:pt x="2523" y="699"/>
                  </a:lnTo>
                  <a:cubicBezTo>
                    <a:pt x="2311" y="456"/>
                    <a:pt x="2128" y="243"/>
                    <a:pt x="1976" y="0"/>
                  </a:cubicBezTo>
                  <a:cubicBezTo>
                    <a:pt x="0" y="2584"/>
                    <a:pt x="183" y="6323"/>
                    <a:pt x="2523" y="8663"/>
                  </a:cubicBezTo>
                  <a:cubicBezTo>
                    <a:pt x="4894" y="11034"/>
                    <a:pt x="8602" y="11247"/>
                    <a:pt x="11186" y="9271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624710">
            <a:off x="2414308" y="4321807"/>
            <a:ext cx="353618" cy="479870"/>
            <a:chOff x="3734875" y="2575550"/>
            <a:chExt cx="576775" cy="782700"/>
          </a:xfrm>
        </p:grpSpPr>
        <p:sp>
          <p:nvSpPr>
            <p:cNvPr id="72" name="Google Shape;72;p2"/>
            <p:cNvSpPr/>
            <p:nvPr/>
          </p:nvSpPr>
          <p:spPr>
            <a:xfrm>
              <a:off x="3910400" y="3107475"/>
              <a:ext cx="98825" cy="81325"/>
            </a:xfrm>
            <a:custGeom>
              <a:avLst/>
              <a:gdLst/>
              <a:ahLst/>
              <a:cxnLst/>
              <a:rect l="l" t="t" r="r" b="b"/>
              <a:pathLst>
                <a:path w="3953" h="3253" fill="none" extrusionOk="0">
                  <a:moveTo>
                    <a:pt x="3466" y="3252"/>
                  </a:moveTo>
                  <a:lnTo>
                    <a:pt x="517" y="3252"/>
                  </a:lnTo>
                  <a:lnTo>
                    <a:pt x="1" y="0"/>
                  </a:lnTo>
                  <a:lnTo>
                    <a:pt x="3952" y="0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34875" y="2575550"/>
              <a:ext cx="451400" cy="531950"/>
            </a:xfrm>
            <a:custGeom>
              <a:avLst/>
              <a:gdLst/>
              <a:ahLst/>
              <a:cxnLst/>
              <a:rect l="l" t="t" r="r" b="b"/>
              <a:pathLst>
                <a:path w="18056" h="21278" fill="none" extrusionOk="0">
                  <a:moveTo>
                    <a:pt x="12189" y="21277"/>
                  </a:moveTo>
                  <a:lnTo>
                    <a:pt x="5867" y="21277"/>
                  </a:lnTo>
                  <a:cubicBezTo>
                    <a:pt x="2614" y="21277"/>
                    <a:pt x="0" y="18663"/>
                    <a:pt x="0" y="15411"/>
                  </a:cubicBezTo>
                  <a:lnTo>
                    <a:pt x="0" y="2493"/>
                  </a:lnTo>
                  <a:cubicBezTo>
                    <a:pt x="0" y="1094"/>
                    <a:pt x="1155" y="0"/>
                    <a:pt x="2523" y="0"/>
                  </a:cubicBezTo>
                  <a:lnTo>
                    <a:pt x="15532" y="0"/>
                  </a:lnTo>
                  <a:cubicBezTo>
                    <a:pt x="16961" y="0"/>
                    <a:pt x="18055" y="1125"/>
                    <a:pt x="18055" y="2493"/>
                  </a:cubicBezTo>
                  <a:lnTo>
                    <a:pt x="18055" y="15411"/>
                  </a:lnTo>
                  <a:cubicBezTo>
                    <a:pt x="18055" y="18663"/>
                    <a:pt x="15441" y="21277"/>
                    <a:pt x="12189" y="21277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05550" y="2726750"/>
              <a:ext cx="308525" cy="320700"/>
            </a:xfrm>
            <a:custGeom>
              <a:avLst/>
              <a:gdLst/>
              <a:ahLst/>
              <a:cxnLst/>
              <a:rect l="l" t="t" r="r" b="b"/>
              <a:pathLst>
                <a:path w="12341" h="12828" extrusionOk="0">
                  <a:moveTo>
                    <a:pt x="0" y="1"/>
                  </a:moveTo>
                  <a:lnTo>
                    <a:pt x="0" y="6992"/>
                  </a:lnTo>
                  <a:cubicBezTo>
                    <a:pt x="0" y="10214"/>
                    <a:pt x="2614" y="12828"/>
                    <a:pt x="5836" y="12828"/>
                  </a:cubicBezTo>
                  <a:lnTo>
                    <a:pt x="6474" y="12828"/>
                  </a:lnTo>
                  <a:cubicBezTo>
                    <a:pt x="9696" y="12828"/>
                    <a:pt x="12341" y="10214"/>
                    <a:pt x="12341" y="6992"/>
                  </a:cubicBezTo>
                  <a:lnTo>
                    <a:pt x="123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854175" y="2656100"/>
              <a:ext cx="211275" cy="25"/>
            </a:xfrm>
            <a:custGeom>
              <a:avLst/>
              <a:gdLst/>
              <a:ahLst/>
              <a:cxnLst/>
              <a:rect l="l" t="t" r="r" b="b"/>
              <a:pathLst>
                <a:path w="8451" h="1" fill="none" extrusionOk="0">
                  <a:moveTo>
                    <a:pt x="0" y="0"/>
                  </a:moveTo>
                  <a:lnTo>
                    <a:pt x="8450" y="0"/>
                  </a:lnTo>
                </a:path>
              </a:pathLst>
            </a:custGeom>
            <a:noFill/>
            <a:ln w="228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59800" y="2694850"/>
              <a:ext cx="351850" cy="663400"/>
            </a:xfrm>
            <a:custGeom>
              <a:avLst/>
              <a:gdLst/>
              <a:ahLst/>
              <a:cxnLst/>
              <a:rect l="l" t="t" r="r" b="b"/>
              <a:pathLst>
                <a:path w="14074" h="26536" fill="none" extrusionOk="0">
                  <a:moveTo>
                    <a:pt x="0" y="19757"/>
                  </a:moveTo>
                  <a:lnTo>
                    <a:pt x="0" y="19757"/>
                  </a:lnTo>
                  <a:cubicBezTo>
                    <a:pt x="0" y="23496"/>
                    <a:pt x="3040" y="26536"/>
                    <a:pt x="6779" y="26536"/>
                  </a:cubicBezTo>
                  <a:lnTo>
                    <a:pt x="7295" y="26536"/>
                  </a:lnTo>
                  <a:cubicBezTo>
                    <a:pt x="11034" y="26536"/>
                    <a:pt x="14074" y="23496"/>
                    <a:pt x="14074" y="19757"/>
                  </a:cubicBezTo>
                  <a:lnTo>
                    <a:pt x="14074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037300" y="2765525"/>
              <a:ext cx="155050" cy="25"/>
            </a:xfrm>
            <a:custGeom>
              <a:avLst/>
              <a:gdLst/>
              <a:ahLst/>
              <a:cxnLst/>
              <a:rect l="l" t="t" r="r" b="b"/>
              <a:pathLst>
                <a:path w="6202" h="1" fill="none" extrusionOk="0">
                  <a:moveTo>
                    <a:pt x="1" y="0"/>
                  </a:moveTo>
                  <a:lnTo>
                    <a:pt x="6201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037300" y="2887100"/>
              <a:ext cx="155050" cy="25"/>
            </a:xfrm>
            <a:custGeom>
              <a:avLst/>
              <a:gdLst/>
              <a:ahLst/>
              <a:cxnLst/>
              <a:rect l="l" t="t" r="r" b="b"/>
              <a:pathLst>
                <a:path w="6202" h="1" fill="none" extrusionOk="0">
                  <a:moveTo>
                    <a:pt x="1" y="0"/>
                  </a:moveTo>
                  <a:lnTo>
                    <a:pt x="6201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037300" y="3009450"/>
              <a:ext cx="155050" cy="25"/>
            </a:xfrm>
            <a:custGeom>
              <a:avLst/>
              <a:gdLst/>
              <a:ahLst/>
              <a:cxnLst/>
              <a:rect l="l" t="t" r="r" b="b"/>
              <a:pathLst>
                <a:path w="6202" h="1" fill="none" extrusionOk="0">
                  <a:moveTo>
                    <a:pt x="1" y="0"/>
                  </a:moveTo>
                  <a:lnTo>
                    <a:pt x="6201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2"/>
          <p:cNvGrpSpPr/>
          <p:nvPr/>
        </p:nvGrpSpPr>
        <p:grpSpPr>
          <a:xfrm rot="-900111">
            <a:off x="3614688" y="488236"/>
            <a:ext cx="353159" cy="479870"/>
            <a:chOff x="4600375" y="2575550"/>
            <a:chExt cx="576025" cy="782700"/>
          </a:xfrm>
        </p:grpSpPr>
        <p:sp>
          <p:nvSpPr>
            <p:cNvPr id="81" name="Google Shape;81;p2"/>
            <p:cNvSpPr/>
            <p:nvPr/>
          </p:nvSpPr>
          <p:spPr>
            <a:xfrm>
              <a:off x="4776675" y="3107475"/>
              <a:ext cx="98050" cy="81325"/>
            </a:xfrm>
            <a:custGeom>
              <a:avLst/>
              <a:gdLst/>
              <a:ahLst/>
              <a:cxnLst/>
              <a:rect l="l" t="t" r="r" b="b"/>
              <a:pathLst>
                <a:path w="3922" h="3253" fill="none" extrusionOk="0">
                  <a:moveTo>
                    <a:pt x="3435" y="3252"/>
                  </a:moveTo>
                  <a:lnTo>
                    <a:pt x="457" y="3252"/>
                  </a:lnTo>
                  <a:lnTo>
                    <a:pt x="1" y="0"/>
                  </a:lnTo>
                  <a:lnTo>
                    <a:pt x="3922" y="0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600375" y="2575550"/>
              <a:ext cx="451400" cy="531950"/>
            </a:xfrm>
            <a:custGeom>
              <a:avLst/>
              <a:gdLst/>
              <a:ahLst/>
              <a:cxnLst/>
              <a:rect l="l" t="t" r="r" b="b"/>
              <a:pathLst>
                <a:path w="18056" h="21278" fill="none" extrusionOk="0">
                  <a:moveTo>
                    <a:pt x="12190" y="21277"/>
                  </a:moveTo>
                  <a:lnTo>
                    <a:pt x="5837" y="21277"/>
                  </a:lnTo>
                  <a:cubicBezTo>
                    <a:pt x="2615" y="21277"/>
                    <a:pt x="1" y="18663"/>
                    <a:pt x="1" y="15411"/>
                  </a:cubicBezTo>
                  <a:lnTo>
                    <a:pt x="1" y="2493"/>
                  </a:lnTo>
                  <a:cubicBezTo>
                    <a:pt x="1" y="1094"/>
                    <a:pt x="1126" y="0"/>
                    <a:pt x="2493" y="0"/>
                  </a:cubicBezTo>
                  <a:lnTo>
                    <a:pt x="15533" y="0"/>
                  </a:lnTo>
                  <a:cubicBezTo>
                    <a:pt x="16931" y="0"/>
                    <a:pt x="18056" y="1125"/>
                    <a:pt x="18056" y="2493"/>
                  </a:cubicBezTo>
                  <a:lnTo>
                    <a:pt x="18056" y="15411"/>
                  </a:lnTo>
                  <a:cubicBezTo>
                    <a:pt x="18026" y="18663"/>
                    <a:pt x="15412" y="21277"/>
                    <a:pt x="12190" y="21277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670300" y="2726750"/>
              <a:ext cx="308525" cy="320700"/>
            </a:xfrm>
            <a:custGeom>
              <a:avLst/>
              <a:gdLst/>
              <a:ahLst/>
              <a:cxnLst/>
              <a:rect l="l" t="t" r="r" b="b"/>
              <a:pathLst>
                <a:path w="12341" h="12828" extrusionOk="0">
                  <a:moveTo>
                    <a:pt x="0" y="1"/>
                  </a:moveTo>
                  <a:lnTo>
                    <a:pt x="0" y="6992"/>
                  </a:lnTo>
                  <a:cubicBezTo>
                    <a:pt x="0" y="10214"/>
                    <a:pt x="2614" y="12828"/>
                    <a:pt x="5867" y="12828"/>
                  </a:cubicBezTo>
                  <a:lnTo>
                    <a:pt x="6505" y="12828"/>
                  </a:lnTo>
                  <a:cubicBezTo>
                    <a:pt x="9727" y="12828"/>
                    <a:pt x="12341" y="10214"/>
                    <a:pt x="12341" y="6992"/>
                  </a:cubicBezTo>
                  <a:lnTo>
                    <a:pt x="123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719700" y="2656100"/>
              <a:ext cx="211275" cy="25"/>
            </a:xfrm>
            <a:custGeom>
              <a:avLst/>
              <a:gdLst/>
              <a:ahLst/>
              <a:cxnLst/>
              <a:rect l="l" t="t" r="r" b="b"/>
              <a:pathLst>
                <a:path w="8451" h="1" fill="none" extrusionOk="0">
                  <a:moveTo>
                    <a:pt x="0" y="0"/>
                  </a:moveTo>
                  <a:lnTo>
                    <a:pt x="8450" y="0"/>
                  </a:lnTo>
                </a:path>
              </a:pathLst>
            </a:custGeom>
            <a:noFill/>
            <a:ln w="228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825325" y="2694850"/>
              <a:ext cx="351075" cy="663400"/>
            </a:xfrm>
            <a:custGeom>
              <a:avLst/>
              <a:gdLst/>
              <a:ahLst/>
              <a:cxnLst/>
              <a:rect l="l" t="t" r="r" b="b"/>
              <a:pathLst>
                <a:path w="14043" h="26536" fill="none" extrusionOk="0">
                  <a:moveTo>
                    <a:pt x="0" y="19757"/>
                  </a:moveTo>
                  <a:lnTo>
                    <a:pt x="0" y="19757"/>
                  </a:lnTo>
                  <a:cubicBezTo>
                    <a:pt x="0" y="23496"/>
                    <a:pt x="3040" y="26536"/>
                    <a:pt x="6748" y="26536"/>
                  </a:cubicBezTo>
                  <a:lnTo>
                    <a:pt x="7295" y="26536"/>
                  </a:lnTo>
                  <a:cubicBezTo>
                    <a:pt x="11003" y="26536"/>
                    <a:pt x="14043" y="23496"/>
                    <a:pt x="14043" y="19757"/>
                  </a:cubicBezTo>
                  <a:lnTo>
                    <a:pt x="14043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902075" y="2765525"/>
              <a:ext cx="155800" cy="25"/>
            </a:xfrm>
            <a:custGeom>
              <a:avLst/>
              <a:gdLst/>
              <a:ahLst/>
              <a:cxnLst/>
              <a:rect l="l" t="t" r="r" b="b"/>
              <a:pathLst>
                <a:path w="6232" h="1" fill="none" extrusionOk="0">
                  <a:moveTo>
                    <a:pt x="0" y="0"/>
                  </a:moveTo>
                  <a:lnTo>
                    <a:pt x="6231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902075" y="2887100"/>
              <a:ext cx="155800" cy="25"/>
            </a:xfrm>
            <a:custGeom>
              <a:avLst/>
              <a:gdLst/>
              <a:ahLst/>
              <a:cxnLst/>
              <a:rect l="l" t="t" r="r" b="b"/>
              <a:pathLst>
                <a:path w="6232" h="1" fill="none" extrusionOk="0">
                  <a:moveTo>
                    <a:pt x="0" y="0"/>
                  </a:moveTo>
                  <a:lnTo>
                    <a:pt x="6231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902075" y="3009450"/>
              <a:ext cx="155800" cy="25"/>
            </a:xfrm>
            <a:custGeom>
              <a:avLst/>
              <a:gdLst/>
              <a:ahLst/>
              <a:cxnLst/>
              <a:rect l="l" t="t" r="r" b="b"/>
              <a:pathLst>
                <a:path w="6232" h="1" fill="none" extrusionOk="0">
                  <a:moveTo>
                    <a:pt x="0" y="0"/>
                  </a:moveTo>
                  <a:lnTo>
                    <a:pt x="6231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2"/>
          <p:cNvGrpSpPr/>
          <p:nvPr/>
        </p:nvGrpSpPr>
        <p:grpSpPr>
          <a:xfrm rot="999162">
            <a:off x="253891" y="972451"/>
            <a:ext cx="310772" cy="389971"/>
            <a:chOff x="545600" y="587675"/>
            <a:chExt cx="506875" cy="636050"/>
          </a:xfrm>
        </p:grpSpPr>
        <p:sp>
          <p:nvSpPr>
            <p:cNvPr id="90" name="Google Shape;90;p2"/>
            <p:cNvSpPr/>
            <p:nvPr/>
          </p:nvSpPr>
          <p:spPr>
            <a:xfrm>
              <a:off x="617800" y="710025"/>
              <a:ext cx="434675" cy="513700"/>
            </a:xfrm>
            <a:custGeom>
              <a:avLst/>
              <a:gdLst/>
              <a:ahLst/>
              <a:cxnLst/>
              <a:rect l="l" t="t" r="r" b="b"/>
              <a:pathLst>
                <a:path w="17387" h="20548" extrusionOk="0">
                  <a:moveTo>
                    <a:pt x="15958" y="0"/>
                  </a:moveTo>
                  <a:cubicBezTo>
                    <a:pt x="15137" y="0"/>
                    <a:pt x="14499" y="638"/>
                    <a:pt x="14499" y="1429"/>
                  </a:cubicBezTo>
                  <a:lnTo>
                    <a:pt x="14499" y="16231"/>
                  </a:lnTo>
                  <a:cubicBezTo>
                    <a:pt x="14499" y="17022"/>
                    <a:pt x="13860" y="17660"/>
                    <a:pt x="13070" y="17660"/>
                  </a:cubicBezTo>
                  <a:lnTo>
                    <a:pt x="1429" y="17660"/>
                  </a:lnTo>
                  <a:cubicBezTo>
                    <a:pt x="638" y="17660"/>
                    <a:pt x="0" y="18298"/>
                    <a:pt x="0" y="19119"/>
                  </a:cubicBezTo>
                  <a:cubicBezTo>
                    <a:pt x="0" y="19909"/>
                    <a:pt x="638" y="20547"/>
                    <a:pt x="1429" y="20547"/>
                  </a:cubicBezTo>
                  <a:lnTo>
                    <a:pt x="15958" y="20547"/>
                  </a:lnTo>
                  <a:cubicBezTo>
                    <a:pt x="16748" y="20547"/>
                    <a:pt x="17386" y="19909"/>
                    <a:pt x="17386" y="19119"/>
                  </a:cubicBezTo>
                  <a:lnTo>
                    <a:pt x="17386" y="1429"/>
                  </a:lnTo>
                  <a:cubicBezTo>
                    <a:pt x="17386" y="638"/>
                    <a:pt x="16748" y="0"/>
                    <a:pt x="15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45600" y="637825"/>
              <a:ext cx="434675" cy="513700"/>
            </a:xfrm>
            <a:custGeom>
              <a:avLst/>
              <a:gdLst/>
              <a:ahLst/>
              <a:cxnLst/>
              <a:rect l="l" t="t" r="r" b="b"/>
              <a:pathLst>
                <a:path w="17387" h="20548" fill="none" extrusionOk="0">
                  <a:moveTo>
                    <a:pt x="15958" y="20548"/>
                  </a:moveTo>
                  <a:lnTo>
                    <a:pt x="1429" y="20548"/>
                  </a:lnTo>
                  <a:cubicBezTo>
                    <a:pt x="639" y="20548"/>
                    <a:pt x="0" y="19910"/>
                    <a:pt x="0" y="19119"/>
                  </a:cubicBezTo>
                  <a:lnTo>
                    <a:pt x="0" y="1429"/>
                  </a:lnTo>
                  <a:cubicBezTo>
                    <a:pt x="0" y="639"/>
                    <a:pt x="639" y="0"/>
                    <a:pt x="1429" y="0"/>
                  </a:cubicBezTo>
                  <a:lnTo>
                    <a:pt x="15958" y="0"/>
                  </a:lnTo>
                  <a:cubicBezTo>
                    <a:pt x="16748" y="0"/>
                    <a:pt x="17387" y="639"/>
                    <a:pt x="17387" y="1429"/>
                  </a:cubicBezTo>
                  <a:lnTo>
                    <a:pt x="17387" y="19119"/>
                  </a:lnTo>
                  <a:cubicBezTo>
                    <a:pt x="17387" y="19910"/>
                    <a:pt x="16748" y="20548"/>
                    <a:pt x="15958" y="20548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65650" y="587675"/>
              <a:ext cx="193050" cy="102600"/>
            </a:xfrm>
            <a:custGeom>
              <a:avLst/>
              <a:gdLst/>
              <a:ahLst/>
              <a:cxnLst/>
              <a:rect l="l" t="t" r="r" b="b"/>
              <a:pathLst>
                <a:path w="7722" h="4104" extrusionOk="0">
                  <a:moveTo>
                    <a:pt x="1460" y="0"/>
                  </a:moveTo>
                  <a:cubicBezTo>
                    <a:pt x="670" y="0"/>
                    <a:pt x="1" y="639"/>
                    <a:pt x="1" y="1429"/>
                  </a:cubicBezTo>
                  <a:lnTo>
                    <a:pt x="1" y="2645"/>
                  </a:lnTo>
                  <a:cubicBezTo>
                    <a:pt x="1" y="3435"/>
                    <a:pt x="670" y="4104"/>
                    <a:pt x="1460" y="4104"/>
                  </a:cubicBezTo>
                  <a:lnTo>
                    <a:pt x="6262" y="4104"/>
                  </a:lnTo>
                  <a:cubicBezTo>
                    <a:pt x="7083" y="4104"/>
                    <a:pt x="7721" y="3435"/>
                    <a:pt x="7721" y="2645"/>
                  </a:cubicBezTo>
                  <a:lnTo>
                    <a:pt x="7721" y="1429"/>
                  </a:lnTo>
                  <a:cubicBezTo>
                    <a:pt x="7721" y="639"/>
                    <a:pt x="7083" y="0"/>
                    <a:pt x="6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22350" y="817925"/>
              <a:ext cx="280425" cy="25"/>
            </a:xfrm>
            <a:custGeom>
              <a:avLst/>
              <a:gdLst/>
              <a:ahLst/>
              <a:cxnLst/>
              <a:rect l="l" t="t" r="r" b="b"/>
              <a:pathLst>
                <a:path w="11217" h="1" fill="none" extrusionOk="0">
                  <a:moveTo>
                    <a:pt x="0" y="0"/>
                  </a:moveTo>
                  <a:lnTo>
                    <a:pt x="11216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22350" y="934175"/>
              <a:ext cx="280425" cy="25"/>
            </a:xfrm>
            <a:custGeom>
              <a:avLst/>
              <a:gdLst/>
              <a:ahLst/>
              <a:cxnLst/>
              <a:rect l="l" t="t" r="r" b="b"/>
              <a:pathLst>
                <a:path w="11217" h="1" fill="none" extrusionOk="0">
                  <a:moveTo>
                    <a:pt x="0" y="1"/>
                  </a:moveTo>
                  <a:lnTo>
                    <a:pt x="11216" y="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22350" y="1050450"/>
              <a:ext cx="280425" cy="25"/>
            </a:xfrm>
            <a:custGeom>
              <a:avLst/>
              <a:gdLst/>
              <a:ahLst/>
              <a:cxnLst/>
              <a:rect l="l" t="t" r="r" b="b"/>
              <a:pathLst>
                <a:path w="11217" h="1" fill="none" extrusionOk="0">
                  <a:moveTo>
                    <a:pt x="0" y="0"/>
                  </a:moveTo>
                  <a:lnTo>
                    <a:pt x="11216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96;p2"/>
          <p:cNvGrpSpPr/>
          <p:nvPr/>
        </p:nvGrpSpPr>
        <p:grpSpPr>
          <a:xfrm rot="-1799646">
            <a:off x="6033100" y="97907"/>
            <a:ext cx="178921" cy="431905"/>
            <a:chOff x="2264475" y="553475"/>
            <a:chExt cx="291825" cy="704450"/>
          </a:xfrm>
        </p:grpSpPr>
        <p:sp>
          <p:nvSpPr>
            <p:cNvPr id="97" name="Google Shape;97;p2"/>
            <p:cNvSpPr/>
            <p:nvPr/>
          </p:nvSpPr>
          <p:spPr>
            <a:xfrm>
              <a:off x="2339700" y="905300"/>
              <a:ext cx="216600" cy="348050"/>
            </a:xfrm>
            <a:custGeom>
              <a:avLst/>
              <a:gdLst/>
              <a:ahLst/>
              <a:cxnLst/>
              <a:rect l="l" t="t" r="r" b="b"/>
              <a:pathLst>
                <a:path w="8664" h="13922" extrusionOk="0">
                  <a:moveTo>
                    <a:pt x="1" y="1"/>
                  </a:moveTo>
                  <a:lnTo>
                    <a:pt x="1" y="8299"/>
                  </a:lnTo>
                  <a:cubicBezTo>
                    <a:pt x="1" y="11004"/>
                    <a:pt x="1855" y="13284"/>
                    <a:pt x="4317" y="13922"/>
                  </a:cubicBezTo>
                  <a:cubicBezTo>
                    <a:pt x="6840" y="13284"/>
                    <a:pt x="8663" y="11004"/>
                    <a:pt x="8663" y="8299"/>
                  </a:cubicBezTo>
                  <a:lnTo>
                    <a:pt x="86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264475" y="553475"/>
              <a:ext cx="291825" cy="351850"/>
            </a:xfrm>
            <a:custGeom>
              <a:avLst/>
              <a:gdLst/>
              <a:ahLst/>
              <a:cxnLst/>
              <a:rect l="l" t="t" r="r" b="b"/>
              <a:pathLst>
                <a:path w="11673" h="14074" fill="none" extrusionOk="0">
                  <a:moveTo>
                    <a:pt x="5867" y="1"/>
                  </a:moveTo>
                  <a:lnTo>
                    <a:pt x="5776" y="1"/>
                  </a:lnTo>
                  <a:cubicBezTo>
                    <a:pt x="2584" y="1"/>
                    <a:pt x="1" y="2584"/>
                    <a:pt x="1" y="5776"/>
                  </a:cubicBezTo>
                  <a:lnTo>
                    <a:pt x="1" y="14074"/>
                  </a:lnTo>
                  <a:lnTo>
                    <a:pt x="11672" y="14074"/>
                  </a:lnTo>
                  <a:lnTo>
                    <a:pt x="11672" y="5776"/>
                  </a:lnTo>
                  <a:cubicBezTo>
                    <a:pt x="11672" y="2584"/>
                    <a:pt x="9089" y="1"/>
                    <a:pt x="5867" y="1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264475" y="905300"/>
              <a:ext cx="291825" cy="352625"/>
            </a:xfrm>
            <a:custGeom>
              <a:avLst/>
              <a:gdLst/>
              <a:ahLst/>
              <a:cxnLst/>
              <a:rect l="l" t="t" r="r" b="b"/>
              <a:pathLst>
                <a:path w="11673" h="14105" fill="none" extrusionOk="0">
                  <a:moveTo>
                    <a:pt x="11672" y="1"/>
                  </a:moveTo>
                  <a:lnTo>
                    <a:pt x="11672" y="8299"/>
                  </a:lnTo>
                  <a:cubicBezTo>
                    <a:pt x="11672" y="11004"/>
                    <a:pt x="9849" y="13284"/>
                    <a:pt x="7326" y="13922"/>
                  </a:cubicBezTo>
                  <a:cubicBezTo>
                    <a:pt x="6840" y="14043"/>
                    <a:pt x="6353" y="14104"/>
                    <a:pt x="5806" y="14104"/>
                  </a:cubicBezTo>
                  <a:cubicBezTo>
                    <a:pt x="2584" y="14104"/>
                    <a:pt x="1" y="11490"/>
                    <a:pt x="1" y="8299"/>
                  </a:cubicBezTo>
                  <a:lnTo>
                    <a:pt x="1" y="1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2"/>
          <p:cNvGrpSpPr/>
          <p:nvPr/>
        </p:nvGrpSpPr>
        <p:grpSpPr>
          <a:xfrm rot="1815225">
            <a:off x="7595449" y="3785662"/>
            <a:ext cx="313572" cy="201282"/>
            <a:chOff x="3766775" y="1781450"/>
            <a:chExt cx="511450" cy="328300"/>
          </a:xfrm>
        </p:grpSpPr>
        <p:sp>
          <p:nvSpPr>
            <p:cNvPr id="101" name="Google Shape;101;p2"/>
            <p:cNvSpPr/>
            <p:nvPr/>
          </p:nvSpPr>
          <p:spPr>
            <a:xfrm>
              <a:off x="3818450" y="1796650"/>
              <a:ext cx="401250" cy="193050"/>
            </a:xfrm>
            <a:custGeom>
              <a:avLst/>
              <a:gdLst/>
              <a:ahLst/>
              <a:cxnLst/>
              <a:rect l="l" t="t" r="r" b="b"/>
              <a:pathLst>
                <a:path w="16050" h="7722" extrusionOk="0">
                  <a:moveTo>
                    <a:pt x="3162" y="1"/>
                  </a:moveTo>
                  <a:cubicBezTo>
                    <a:pt x="1916" y="305"/>
                    <a:pt x="852" y="669"/>
                    <a:pt x="1" y="1186"/>
                  </a:cubicBezTo>
                  <a:lnTo>
                    <a:pt x="12767" y="7721"/>
                  </a:lnTo>
                  <a:cubicBezTo>
                    <a:pt x="14013" y="7448"/>
                    <a:pt x="15138" y="7052"/>
                    <a:pt x="16050" y="6597"/>
                  </a:cubicBezTo>
                  <a:lnTo>
                    <a:pt x="31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766775" y="1781450"/>
              <a:ext cx="511450" cy="218125"/>
            </a:xfrm>
            <a:custGeom>
              <a:avLst/>
              <a:gdLst/>
              <a:ahLst/>
              <a:cxnLst/>
              <a:rect l="l" t="t" r="r" b="b"/>
              <a:pathLst>
                <a:path w="20458" h="8725" fill="none" extrusionOk="0">
                  <a:moveTo>
                    <a:pt x="20457" y="4408"/>
                  </a:moveTo>
                  <a:cubicBezTo>
                    <a:pt x="20457" y="5472"/>
                    <a:pt x="19576" y="6414"/>
                    <a:pt x="18117" y="7174"/>
                  </a:cubicBezTo>
                  <a:cubicBezTo>
                    <a:pt x="17205" y="7630"/>
                    <a:pt x="16080" y="8025"/>
                    <a:pt x="14834" y="8268"/>
                  </a:cubicBezTo>
                  <a:cubicBezTo>
                    <a:pt x="13952" y="8481"/>
                    <a:pt x="13041" y="8633"/>
                    <a:pt x="12068" y="8664"/>
                  </a:cubicBezTo>
                  <a:cubicBezTo>
                    <a:pt x="11460" y="8694"/>
                    <a:pt x="10882" y="8724"/>
                    <a:pt x="10244" y="8724"/>
                  </a:cubicBezTo>
                  <a:cubicBezTo>
                    <a:pt x="9636" y="8724"/>
                    <a:pt x="9028" y="8694"/>
                    <a:pt x="8420" y="8664"/>
                  </a:cubicBezTo>
                  <a:cubicBezTo>
                    <a:pt x="3618" y="8268"/>
                    <a:pt x="1" y="6505"/>
                    <a:pt x="1" y="4378"/>
                  </a:cubicBezTo>
                  <a:cubicBezTo>
                    <a:pt x="1" y="3375"/>
                    <a:pt x="761" y="2463"/>
                    <a:pt x="2068" y="1733"/>
                  </a:cubicBezTo>
                  <a:cubicBezTo>
                    <a:pt x="2888" y="1247"/>
                    <a:pt x="3952" y="852"/>
                    <a:pt x="5229" y="578"/>
                  </a:cubicBezTo>
                  <a:cubicBezTo>
                    <a:pt x="6202" y="335"/>
                    <a:pt x="7265" y="153"/>
                    <a:pt x="8420" y="62"/>
                  </a:cubicBezTo>
                  <a:cubicBezTo>
                    <a:pt x="9028" y="31"/>
                    <a:pt x="9575" y="1"/>
                    <a:pt x="10244" y="1"/>
                  </a:cubicBezTo>
                  <a:cubicBezTo>
                    <a:pt x="10852" y="1"/>
                    <a:pt x="11460" y="31"/>
                    <a:pt x="12068" y="62"/>
                  </a:cubicBezTo>
                  <a:cubicBezTo>
                    <a:pt x="16840" y="487"/>
                    <a:pt x="20457" y="2280"/>
                    <a:pt x="20457" y="4408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766775" y="1891650"/>
              <a:ext cx="511450" cy="218100"/>
            </a:xfrm>
            <a:custGeom>
              <a:avLst/>
              <a:gdLst/>
              <a:ahLst/>
              <a:cxnLst/>
              <a:rect l="l" t="t" r="r" b="b"/>
              <a:pathLst>
                <a:path w="20458" h="8724" fill="none" extrusionOk="0">
                  <a:moveTo>
                    <a:pt x="20457" y="0"/>
                  </a:moveTo>
                  <a:lnTo>
                    <a:pt x="20457" y="4377"/>
                  </a:lnTo>
                  <a:cubicBezTo>
                    <a:pt x="20457" y="6505"/>
                    <a:pt x="16840" y="8268"/>
                    <a:pt x="12068" y="8663"/>
                  </a:cubicBezTo>
                  <a:cubicBezTo>
                    <a:pt x="11460" y="8693"/>
                    <a:pt x="10882" y="8724"/>
                    <a:pt x="10244" y="8724"/>
                  </a:cubicBezTo>
                  <a:cubicBezTo>
                    <a:pt x="9636" y="8724"/>
                    <a:pt x="9028" y="8693"/>
                    <a:pt x="8420" y="8663"/>
                  </a:cubicBezTo>
                  <a:cubicBezTo>
                    <a:pt x="3618" y="8268"/>
                    <a:pt x="1" y="6505"/>
                    <a:pt x="1" y="4377"/>
                  </a:cubicBezTo>
                  <a:lnTo>
                    <a:pt x="1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2"/>
          <p:cNvGrpSpPr/>
          <p:nvPr/>
        </p:nvGrpSpPr>
        <p:grpSpPr>
          <a:xfrm>
            <a:off x="4822899" y="4704550"/>
            <a:ext cx="313570" cy="201281"/>
            <a:chOff x="4633050" y="1781450"/>
            <a:chExt cx="511450" cy="328300"/>
          </a:xfrm>
        </p:grpSpPr>
        <p:sp>
          <p:nvSpPr>
            <p:cNvPr id="105" name="Google Shape;105;p2"/>
            <p:cNvSpPr/>
            <p:nvPr/>
          </p:nvSpPr>
          <p:spPr>
            <a:xfrm>
              <a:off x="4684725" y="1796650"/>
              <a:ext cx="401250" cy="193050"/>
            </a:xfrm>
            <a:custGeom>
              <a:avLst/>
              <a:gdLst/>
              <a:ahLst/>
              <a:cxnLst/>
              <a:rect l="l" t="t" r="r" b="b"/>
              <a:pathLst>
                <a:path w="16050" h="7722" extrusionOk="0">
                  <a:moveTo>
                    <a:pt x="3162" y="1"/>
                  </a:moveTo>
                  <a:cubicBezTo>
                    <a:pt x="1885" y="305"/>
                    <a:pt x="822" y="669"/>
                    <a:pt x="1" y="1186"/>
                  </a:cubicBezTo>
                  <a:lnTo>
                    <a:pt x="12767" y="7721"/>
                  </a:lnTo>
                  <a:cubicBezTo>
                    <a:pt x="14013" y="7448"/>
                    <a:pt x="15138" y="7052"/>
                    <a:pt x="16050" y="6597"/>
                  </a:cubicBezTo>
                  <a:lnTo>
                    <a:pt x="31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633050" y="1781450"/>
              <a:ext cx="511450" cy="218125"/>
            </a:xfrm>
            <a:custGeom>
              <a:avLst/>
              <a:gdLst/>
              <a:ahLst/>
              <a:cxnLst/>
              <a:rect l="l" t="t" r="r" b="b"/>
              <a:pathLst>
                <a:path w="20458" h="8725" fill="none" extrusionOk="0">
                  <a:moveTo>
                    <a:pt x="20457" y="4408"/>
                  </a:moveTo>
                  <a:cubicBezTo>
                    <a:pt x="20457" y="5472"/>
                    <a:pt x="19576" y="6414"/>
                    <a:pt x="18117" y="7174"/>
                  </a:cubicBezTo>
                  <a:cubicBezTo>
                    <a:pt x="17205" y="7630"/>
                    <a:pt x="16080" y="8025"/>
                    <a:pt x="14834" y="8268"/>
                  </a:cubicBezTo>
                  <a:cubicBezTo>
                    <a:pt x="13953" y="8481"/>
                    <a:pt x="13041" y="8633"/>
                    <a:pt x="12068" y="8664"/>
                  </a:cubicBezTo>
                  <a:cubicBezTo>
                    <a:pt x="11460" y="8694"/>
                    <a:pt x="10883" y="8724"/>
                    <a:pt x="10244" y="8724"/>
                  </a:cubicBezTo>
                  <a:cubicBezTo>
                    <a:pt x="9636" y="8724"/>
                    <a:pt x="9028" y="8694"/>
                    <a:pt x="8421" y="8664"/>
                  </a:cubicBezTo>
                  <a:cubicBezTo>
                    <a:pt x="3618" y="8268"/>
                    <a:pt x="1" y="6505"/>
                    <a:pt x="1" y="4378"/>
                  </a:cubicBezTo>
                  <a:cubicBezTo>
                    <a:pt x="1" y="3375"/>
                    <a:pt x="761" y="2463"/>
                    <a:pt x="2068" y="1733"/>
                  </a:cubicBezTo>
                  <a:cubicBezTo>
                    <a:pt x="2889" y="1247"/>
                    <a:pt x="3952" y="852"/>
                    <a:pt x="5229" y="578"/>
                  </a:cubicBezTo>
                  <a:cubicBezTo>
                    <a:pt x="6202" y="335"/>
                    <a:pt x="7266" y="153"/>
                    <a:pt x="8421" y="62"/>
                  </a:cubicBezTo>
                  <a:cubicBezTo>
                    <a:pt x="9028" y="31"/>
                    <a:pt x="9576" y="1"/>
                    <a:pt x="10244" y="1"/>
                  </a:cubicBezTo>
                  <a:cubicBezTo>
                    <a:pt x="10852" y="1"/>
                    <a:pt x="11460" y="31"/>
                    <a:pt x="12068" y="62"/>
                  </a:cubicBezTo>
                  <a:cubicBezTo>
                    <a:pt x="16810" y="487"/>
                    <a:pt x="20457" y="2280"/>
                    <a:pt x="20457" y="4408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633050" y="1891650"/>
              <a:ext cx="511450" cy="218100"/>
            </a:xfrm>
            <a:custGeom>
              <a:avLst/>
              <a:gdLst/>
              <a:ahLst/>
              <a:cxnLst/>
              <a:rect l="l" t="t" r="r" b="b"/>
              <a:pathLst>
                <a:path w="20458" h="8724" fill="none" extrusionOk="0">
                  <a:moveTo>
                    <a:pt x="20457" y="0"/>
                  </a:moveTo>
                  <a:lnTo>
                    <a:pt x="20457" y="4377"/>
                  </a:lnTo>
                  <a:cubicBezTo>
                    <a:pt x="20457" y="6505"/>
                    <a:pt x="16840" y="8268"/>
                    <a:pt x="12068" y="8663"/>
                  </a:cubicBezTo>
                  <a:cubicBezTo>
                    <a:pt x="11460" y="8693"/>
                    <a:pt x="10883" y="8724"/>
                    <a:pt x="10244" y="8724"/>
                  </a:cubicBezTo>
                  <a:cubicBezTo>
                    <a:pt x="9636" y="8724"/>
                    <a:pt x="9028" y="8693"/>
                    <a:pt x="8421" y="8663"/>
                  </a:cubicBezTo>
                  <a:cubicBezTo>
                    <a:pt x="3618" y="8268"/>
                    <a:pt x="1" y="6505"/>
                    <a:pt x="1" y="4377"/>
                  </a:cubicBezTo>
                  <a:lnTo>
                    <a:pt x="1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2"/>
          <p:cNvGrpSpPr/>
          <p:nvPr/>
        </p:nvGrpSpPr>
        <p:grpSpPr>
          <a:xfrm rot="-698390">
            <a:off x="358483" y="2125136"/>
            <a:ext cx="263713" cy="499929"/>
            <a:chOff x="6269100" y="498000"/>
            <a:chExt cx="430125" cy="815400"/>
          </a:xfrm>
        </p:grpSpPr>
        <p:sp>
          <p:nvSpPr>
            <p:cNvPr id="109" name="Google Shape;109;p2"/>
            <p:cNvSpPr/>
            <p:nvPr/>
          </p:nvSpPr>
          <p:spPr>
            <a:xfrm>
              <a:off x="6269100" y="925825"/>
              <a:ext cx="103375" cy="265975"/>
            </a:xfrm>
            <a:custGeom>
              <a:avLst/>
              <a:gdLst/>
              <a:ahLst/>
              <a:cxnLst/>
              <a:rect l="l" t="t" r="r" b="b"/>
              <a:pathLst>
                <a:path w="4135" h="10639" extrusionOk="0">
                  <a:moveTo>
                    <a:pt x="1" y="0"/>
                  </a:moveTo>
                  <a:lnTo>
                    <a:pt x="1" y="10639"/>
                  </a:lnTo>
                  <a:lnTo>
                    <a:pt x="4135" y="10639"/>
                  </a:lnTo>
                  <a:lnTo>
                    <a:pt x="41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454525" y="925825"/>
              <a:ext cx="244700" cy="265975"/>
            </a:xfrm>
            <a:custGeom>
              <a:avLst/>
              <a:gdLst/>
              <a:ahLst/>
              <a:cxnLst/>
              <a:rect l="l" t="t" r="r" b="b"/>
              <a:pathLst>
                <a:path w="9788" h="10639" extrusionOk="0">
                  <a:moveTo>
                    <a:pt x="0" y="0"/>
                  </a:moveTo>
                  <a:lnTo>
                    <a:pt x="0" y="10639"/>
                  </a:lnTo>
                  <a:lnTo>
                    <a:pt x="9788" y="10639"/>
                  </a:lnTo>
                  <a:lnTo>
                    <a:pt x="97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269100" y="628700"/>
              <a:ext cx="430125" cy="684700"/>
            </a:xfrm>
            <a:custGeom>
              <a:avLst/>
              <a:gdLst/>
              <a:ahLst/>
              <a:cxnLst/>
              <a:rect l="l" t="t" r="r" b="b"/>
              <a:pathLst>
                <a:path w="17205" h="27388" fill="none" extrusionOk="0">
                  <a:moveTo>
                    <a:pt x="12494" y="1551"/>
                  </a:moveTo>
                  <a:lnTo>
                    <a:pt x="12494" y="1"/>
                  </a:lnTo>
                  <a:lnTo>
                    <a:pt x="4743" y="1"/>
                  </a:lnTo>
                  <a:lnTo>
                    <a:pt x="4743" y="1551"/>
                  </a:lnTo>
                  <a:cubicBezTo>
                    <a:pt x="4743" y="4013"/>
                    <a:pt x="3223" y="6201"/>
                    <a:pt x="913" y="7083"/>
                  </a:cubicBezTo>
                  <a:lnTo>
                    <a:pt x="913" y="7083"/>
                  </a:lnTo>
                  <a:cubicBezTo>
                    <a:pt x="335" y="7326"/>
                    <a:pt x="1" y="7812"/>
                    <a:pt x="1" y="8420"/>
                  </a:cubicBezTo>
                  <a:lnTo>
                    <a:pt x="1" y="24895"/>
                  </a:lnTo>
                  <a:cubicBezTo>
                    <a:pt x="1" y="26262"/>
                    <a:pt x="1095" y="27387"/>
                    <a:pt x="2463" y="27387"/>
                  </a:cubicBezTo>
                  <a:lnTo>
                    <a:pt x="14743" y="27387"/>
                  </a:lnTo>
                  <a:cubicBezTo>
                    <a:pt x="16111" y="27387"/>
                    <a:pt x="17205" y="26262"/>
                    <a:pt x="17205" y="24895"/>
                  </a:cubicBezTo>
                  <a:lnTo>
                    <a:pt x="17205" y="8420"/>
                  </a:lnTo>
                  <a:cubicBezTo>
                    <a:pt x="17205" y="7812"/>
                    <a:pt x="16840" y="7326"/>
                    <a:pt x="16293" y="7083"/>
                  </a:cubicBezTo>
                  <a:lnTo>
                    <a:pt x="16293" y="7083"/>
                  </a:lnTo>
                  <a:cubicBezTo>
                    <a:pt x="14013" y="6201"/>
                    <a:pt x="12494" y="4013"/>
                    <a:pt x="12494" y="1551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333700" y="498000"/>
              <a:ext cx="301700" cy="132250"/>
            </a:xfrm>
            <a:custGeom>
              <a:avLst/>
              <a:gdLst/>
              <a:ahLst/>
              <a:cxnLst/>
              <a:rect l="l" t="t" r="r" b="b"/>
              <a:pathLst>
                <a:path w="12068" h="5290" fill="none" extrusionOk="0">
                  <a:moveTo>
                    <a:pt x="1" y="1"/>
                  </a:moveTo>
                  <a:lnTo>
                    <a:pt x="12068" y="1"/>
                  </a:lnTo>
                  <a:lnTo>
                    <a:pt x="12068" y="5290"/>
                  </a:lnTo>
                  <a:lnTo>
                    <a:pt x="1" y="5290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405900" y="498000"/>
              <a:ext cx="25" cy="130725"/>
            </a:xfrm>
            <a:custGeom>
              <a:avLst/>
              <a:gdLst/>
              <a:ahLst/>
              <a:cxnLst/>
              <a:rect l="l" t="t" r="r" b="b"/>
              <a:pathLst>
                <a:path w="1" h="5229" fill="none" extrusionOk="0">
                  <a:moveTo>
                    <a:pt x="0" y="1"/>
                  </a:moveTo>
                  <a:lnTo>
                    <a:pt x="0" y="5229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483400" y="498000"/>
              <a:ext cx="25" cy="130725"/>
            </a:xfrm>
            <a:custGeom>
              <a:avLst/>
              <a:gdLst/>
              <a:ahLst/>
              <a:cxnLst/>
              <a:rect l="l" t="t" r="r" b="b"/>
              <a:pathLst>
                <a:path w="1" h="5229" fill="none" extrusionOk="0">
                  <a:moveTo>
                    <a:pt x="0" y="1"/>
                  </a:moveTo>
                  <a:lnTo>
                    <a:pt x="0" y="5229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562425" y="498000"/>
              <a:ext cx="25" cy="130725"/>
            </a:xfrm>
            <a:custGeom>
              <a:avLst/>
              <a:gdLst/>
              <a:ahLst/>
              <a:cxnLst/>
              <a:rect l="l" t="t" r="r" b="b"/>
              <a:pathLst>
                <a:path w="1" h="5229" fill="none" extrusionOk="0">
                  <a:moveTo>
                    <a:pt x="1" y="1"/>
                  </a:moveTo>
                  <a:lnTo>
                    <a:pt x="1" y="5229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501431" y="235147"/>
            <a:ext cx="369454" cy="309830"/>
            <a:chOff x="3721200" y="654550"/>
            <a:chExt cx="602600" cy="505350"/>
          </a:xfrm>
        </p:grpSpPr>
        <p:sp>
          <p:nvSpPr>
            <p:cNvPr id="117" name="Google Shape;117;p2"/>
            <p:cNvSpPr/>
            <p:nvPr/>
          </p:nvSpPr>
          <p:spPr>
            <a:xfrm>
              <a:off x="3750075" y="805000"/>
              <a:ext cx="544100" cy="221150"/>
            </a:xfrm>
            <a:custGeom>
              <a:avLst/>
              <a:gdLst/>
              <a:ahLst/>
              <a:cxnLst/>
              <a:rect l="l" t="t" r="r" b="b"/>
              <a:pathLst>
                <a:path w="21764" h="8846" fill="none" extrusionOk="0">
                  <a:moveTo>
                    <a:pt x="0" y="4621"/>
                  </a:moveTo>
                  <a:lnTo>
                    <a:pt x="5866" y="4621"/>
                  </a:lnTo>
                  <a:lnTo>
                    <a:pt x="8450" y="0"/>
                  </a:lnTo>
                  <a:lnTo>
                    <a:pt x="12280" y="8846"/>
                  </a:lnTo>
                  <a:lnTo>
                    <a:pt x="14377" y="4621"/>
                  </a:lnTo>
                  <a:lnTo>
                    <a:pt x="21763" y="4621"/>
                  </a:lnTo>
                </a:path>
              </a:pathLst>
            </a:custGeom>
            <a:noFill/>
            <a:ln w="228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721200" y="654550"/>
              <a:ext cx="602600" cy="505350"/>
            </a:xfrm>
            <a:custGeom>
              <a:avLst/>
              <a:gdLst/>
              <a:ahLst/>
              <a:cxnLst/>
              <a:rect l="l" t="t" r="r" b="b"/>
              <a:pathLst>
                <a:path w="24104" h="20214" fill="none" extrusionOk="0">
                  <a:moveTo>
                    <a:pt x="24104" y="6170"/>
                  </a:moveTo>
                  <a:lnTo>
                    <a:pt x="24104" y="7447"/>
                  </a:lnTo>
                  <a:cubicBezTo>
                    <a:pt x="24073" y="7812"/>
                    <a:pt x="23982" y="8177"/>
                    <a:pt x="23891" y="8511"/>
                  </a:cubicBezTo>
                  <a:cubicBezTo>
                    <a:pt x="23557" y="9484"/>
                    <a:pt x="22979" y="10456"/>
                    <a:pt x="22159" y="11550"/>
                  </a:cubicBezTo>
                  <a:cubicBezTo>
                    <a:pt x="21855" y="11946"/>
                    <a:pt x="21551" y="12310"/>
                    <a:pt x="21216" y="12736"/>
                  </a:cubicBezTo>
                  <a:lnTo>
                    <a:pt x="20304" y="13769"/>
                  </a:lnTo>
                  <a:cubicBezTo>
                    <a:pt x="19636" y="14499"/>
                    <a:pt x="18906" y="15198"/>
                    <a:pt x="18146" y="15958"/>
                  </a:cubicBezTo>
                  <a:cubicBezTo>
                    <a:pt x="17082" y="16991"/>
                    <a:pt x="15927" y="18055"/>
                    <a:pt x="14772" y="19119"/>
                  </a:cubicBezTo>
                  <a:cubicBezTo>
                    <a:pt x="14620" y="19241"/>
                    <a:pt x="14499" y="19362"/>
                    <a:pt x="14347" y="19453"/>
                  </a:cubicBezTo>
                  <a:cubicBezTo>
                    <a:pt x="14013" y="19696"/>
                    <a:pt x="13617" y="19879"/>
                    <a:pt x="13192" y="20000"/>
                  </a:cubicBezTo>
                  <a:cubicBezTo>
                    <a:pt x="12402" y="20213"/>
                    <a:pt x="11490" y="20183"/>
                    <a:pt x="10699" y="19909"/>
                  </a:cubicBezTo>
                  <a:cubicBezTo>
                    <a:pt x="10274" y="19757"/>
                    <a:pt x="9879" y="19545"/>
                    <a:pt x="9544" y="19271"/>
                  </a:cubicBezTo>
                  <a:cubicBezTo>
                    <a:pt x="9484" y="19241"/>
                    <a:pt x="9453" y="19149"/>
                    <a:pt x="9392" y="19119"/>
                  </a:cubicBezTo>
                  <a:cubicBezTo>
                    <a:pt x="8177" y="17994"/>
                    <a:pt x="7021" y="16930"/>
                    <a:pt x="5988" y="15897"/>
                  </a:cubicBezTo>
                  <a:cubicBezTo>
                    <a:pt x="5198" y="15137"/>
                    <a:pt x="4468" y="14408"/>
                    <a:pt x="3830" y="13709"/>
                  </a:cubicBezTo>
                  <a:cubicBezTo>
                    <a:pt x="3526" y="13374"/>
                    <a:pt x="3222" y="13070"/>
                    <a:pt x="2948" y="12766"/>
                  </a:cubicBezTo>
                  <a:cubicBezTo>
                    <a:pt x="2614" y="12371"/>
                    <a:pt x="2249" y="11976"/>
                    <a:pt x="1945" y="11611"/>
                  </a:cubicBezTo>
                  <a:cubicBezTo>
                    <a:pt x="1155" y="10547"/>
                    <a:pt x="547" y="9544"/>
                    <a:pt x="243" y="8572"/>
                  </a:cubicBezTo>
                  <a:cubicBezTo>
                    <a:pt x="122" y="8177"/>
                    <a:pt x="61" y="7842"/>
                    <a:pt x="0" y="7508"/>
                  </a:cubicBezTo>
                  <a:lnTo>
                    <a:pt x="0" y="6201"/>
                  </a:lnTo>
                  <a:cubicBezTo>
                    <a:pt x="91" y="5471"/>
                    <a:pt x="213" y="4803"/>
                    <a:pt x="426" y="4195"/>
                  </a:cubicBezTo>
                  <a:cubicBezTo>
                    <a:pt x="821" y="3131"/>
                    <a:pt x="1398" y="2280"/>
                    <a:pt x="2067" y="1642"/>
                  </a:cubicBezTo>
                  <a:cubicBezTo>
                    <a:pt x="3070" y="699"/>
                    <a:pt x="4316" y="122"/>
                    <a:pt x="5441" y="61"/>
                  </a:cubicBezTo>
                  <a:cubicBezTo>
                    <a:pt x="5836" y="0"/>
                    <a:pt x="6201" y="0"/>
                    <a:pt x="6535" y="0"/>
                  </a:cubicBezTo>
                  <a:cubicBezTo>
                    <a:pt x="7812" y="0"/>
                    <a:pt x="8754" y="243"/>
                    <a:pt x="9575" y="669"/>
                  </a:cubicBezTo>
                  <a:cubicBezTo>
                    <a:pt x="10000" y="882"/>
                    <a:pt x="10335" y="1125"/>
                    <a:pt x="10730" y="1429"/>
                  </a:cubicBezTo>
                  <a:cubicBezTo>
                    <a:pt x="11186" y="1794"/>
                    <a:pt x="11642" y="2280"/>
                    <a:pt x="12098" y="2797"/>
                  </a:cubicBezTo>
                  <a:cubicBezTo>
                    <a:pt x="12493" y="2371"/>
                    <a:pt x="12827" y="1976"/>
                    <a:pt x="13192" y="1642"/>
                  </a:cubicBezTo>
                  <a:cubicBezTo>
                    <a:pt x="13526" y="1307"/>
                    <a:pt x="13921" y="1034"/>
                    <a:pt x="14347" y="821"/>
                  </a:cubicBezTo>
                  <a:cubicBezTo>
                    <a:pt x="15198" y="304"/>
                    <a:pt x="16231" y="0"/>
                    <a:pt x="17630" y="0"/>
                  </a:cubicBezTo>
                  <a:cubicBezTo>
                    <a:pt x="17994" y="0"/>
                    <a:pt x="18359" y="0"/>
                    <a:pt x="18754" y="61"/>
                  </a:cubicBezTo>
                  <a:cubicBezTo>
                    <a:pt x="19848" y="152"/>
                    <a:pt x="21064" y="669"/>
                    <a:pt x="22037" y="1611"/>
                  </a:cubicBezTo>
                  <a:cubicBezTo>
                    <a:pt x="22736" y="2249"/>
                    <a:pt x="23344" y="3101"/>
                    <a:pt x="23709" y="4164"/>
                  </a:cubicBezTo>
                  <a:cubicBezTo>
                    <a:pt x="23922" y="4681"/>
                    <a:pt x="24073" y="5411"/>
                    <a:pt x="24104" y="6170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 rot="-1059639">
            <a:off x="1311359" y="4539430"/>
            <a:ext cx="328926" cy="329385"/>
            <a:chOff x="530400" y="3935750"/>
            <a:chExt cx="536500" cy="537250"/>
          </a:xfrm>
        </p:grpSpPr>
        <p:sp>
          <p:nvSpPr>
            <p:cNvPr id="120" name="Google Shape;120;p2"/>
            <p:cNvSpPr/>
            <p:nvPr/>
          </p:nvSpPr>
          <p:spPr>
            <a:xfrm>
              <a:off x="530400" y="4026175"/>
              <a:ext cx="536500" cy="446825"/>
            </a:xfrm>
            <a:custGeom>
              <a:avLst/>
              <a:gdLst/>
              <a:ahLst/>
              <a:cxnLst/>
              <a:rect l="l" t="t" r="r" b="b"/>
              <a:pathLst>
                <a:path w="21460" h="17873" fill="none" extrusionOk="0">
                  <a:moveTo>
                    <a:pt x="16505" y="17873"/>
                  </a:moveTo>
                  <a:lnTo>
                    <a:pt x="4925" y="17873"/>
                  </a:lnTo>
                  <a:cubicBezTo>
                    <a:pt x="2189" y="17873"/>
                    <a:pt x="1" y="15684"/>
                    <a:pt x="1" y="12949"/>
                  </a:cubicBezTo>
                  <a:lnTo>
                    <a:pt x="1" y="4924"/>
                  </a:lnTo>
                  <a:cubicBezTo>
                    <a:pt x="1" y="2189"/>
                    <a:pt x="2189" y="0"/>
                    <a:pt x="4925" y="0"/>
                  </a:cubicBezTo>
                  <a:lnTo>
                    <a:pt x="16475" y="0"/>
                  </a:lnTo>
                  <a:cubicBezTo>
                    <a:pt x="19211" y="0"/>
                    <a:pt x="21399" y="2189"/>
                    <a:pt x="21399" y="4924"/>
                  </a:cubicBezTo>
                  <a:lnTo>
                    <a:pt x="21399" y="12949"/>
                  </a:lnTo>
                  <a:cubicBezTo>
                    <a:pt x="21460" y="15684"/>
                    <a:pt x="19241" y="17873"/>
                    <a:pt x="16505" y="17873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7100" y="4137125"/>
              <a:ext cx="122350" cy="224950"/>
            </a:xfrm>
            <a:custGeom>
              <a:avLst/>
              <a:gdLst/>
              <a:ahLst/>
              <a:cxnLst/>
              <a:rect l="l" t="t" r="r" b="b"/>
              <a:pathLst>
                <a:path w="4894" h="8998" extrusionOk="0">
                  <a:moveTo>
                    <a:pt x="0" y="0"/>
                  </a:moveTo>
                  <a:lnTo>
                    <a:pt x="0" y="8997"/>
                  </a:lnTo>
                  <a:lnTo>
                    <a:pt x="4894" y="8997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85425" y="4188025"/>
              <a:ext cx="225700" cy="122375"/>
            </a:xfrm>
            <a:custGeom>
              <a:avLst/>
              <a:gdLst/>
              <a:ahLst/>
              <a:cxnLst/>
              <a:rect l="l" t="t" r="r" b="b"/>
              <a:pathLst>
                <a:path w="9028" h="4895" extrusionOk="0">
                  <a:moveTo>
                    <a:pt x="0" y="1"/>
                  </a:moveTo>
                  <a:lnTo>
                    <a:pt x="0" y="4894"/>
                  </a:lnTo>
                  <a:lnTo>
                    <a:pt x="9028" y="4894"/>
                  </a:lnTo>
                  <a:lnTo>
                    <a:pt x="9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86175" y="3935750"/>
              <a:ext cx="224950" cy="91200"/>
            </a:xfrm>
            <a:custGeom>
              <a:avLst/>
              <a:gdLst/>
              <a:ahLst/>
              <a:cxnLst/>
              <a:rect l="l" t="t" r="r" b="b"/>
              <a:pathLst>
                <a:path w="8998" h="3648" fill="none" extrusionOk="0">
                  <a:moveTo>
                    <a:pt x="6870" y="0"/>
                  </a:moveTo>
                  <a:lnTo>
                    <a:pt x="2128" y="0"/>
                  </a:lnTo>
                  <a:cubicBezTo>
                    <a:pt x="943" y="0"/>
                    <a:pt x="1" y="943"/>
                    <a:pt x="1" y="2128"/>
                  </a:cubicBezTo>
                  <a:lnTo>
                    <a:pt x="1" y="3648"/>
                  </a:lnTo>
                  <a:lnTo>
                    <a:pt x="8998" y="3648"/>
                  </a:lnTo>
                  <a:lnTo>
                    <a:pt x="8998" y="2128"/>
                  </a:lnTo>
                  <a:cubicBezTo>
                    <a:pt x="8998" y="943"/>
                    <a:pt x="8056" y="0"/>
                    <a:pt x="6870" y="0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980524">
            <a:off x="7985012" y="1366766"/>
            <a:ext cx="328452" cy="329371"/>
            <a:chOff x="1320700" y="3935750"/>
            <a:chExt cx="535750" cy="537250"/>
          </a:xfrm>
        </p:grpSpPr>
        <p:sp>
          <p:nvSpPr>
            <p:cNvPr id="125" name="Google Shape;125;p2"/>
            <p:cNvSpPr/>
            <p:nvPr/>
          </p:nvSpPr>
          <p:spPr>
            <a:xfrm>
              <a:off x="1320700" y="4026175"/>
              <a:ext cx="535750" cy="446825"/>
            </a:xfrm>
            <a:custGeom>
              <a:avLst/>
              <a:gdLst/>
              <a:ahLst/>
              <a:cxnLst/>
              <a:rect l="l" t="t" r="r" b="b"/>
              <a:pathLst>
                <a:path w="21430" h="17873" fill="none" extrusionOk="0">
                  <a:moveTo>
                    <a:pt x="16475" y="17873"/>
                  </a:moveTo>
                  <a:lnTo>
                    <a:pt x="4924" y="17873"/>
                  </a:lnTo>
                  <a:cubicBezTo>
                    <a:pt x="2189" y="17873"/>
                    <a:pt x="0" y="15684"/>
                    <a:pt x="0" y="12949"/>
                  </a:cubicBezTo>
                  <a:lnTo>
                    <a:pt x="0" y="4924"/>
                  </a:lnTo>
                  <a:cubicBezTo>
                    <a:pt x="0" y="2189"/>
                    <a:pt x="2189" y="0"/>
                    <a:pt x="4924" y="0"/>
                  </a:cubicBezTo>
                  <a:lnTo>
                    <a:pt x="16475" y="0"/>
                  </a:lnTo>
                  <a:cubicBezTo>
                    <a:pt x="19210" y="0"/>
                    <a:pt x="21429" y="2189"/>
                    <a:pt x="21429" y="4924"/>
                  </a:cubicBezTo>
                  <a:lnTo>
                    <a:pt x="21429" y="12949"/>
                  </a:lnTo>
                  <a:cubicBezTo>
                    <a:pt x="21429" y="15684"/>
                    <a:pt x="19180" y="17873"/>
                    <a:pt x="16475" y="17873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526625" y="4137125"/>
              <a:ext cx="122350" cy="224950"/>
            </a:xfrm>
            <a:custGeom>
              <a:avLst/>
              <a:gdLst/>
              <a:ahLst/>
              <a:cxnLst/>
              <a:rect l="l" t="t" r="r" b="b"/>
              <a:pathLst>
                <a:path w="4894" h="8998" extrusionOk="0">
                  <a:moveTo>
                    <a:pt x="0" y="0"/>
                  </a:moveTo>
                  <a:lnTo>
                    <a:pt x="0" y="8997"/>
                  </a:lnTo>
                  <a:lnTo>
                    <a:pt x="4894" y="8997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74950" y="4188025"/>
              <a:ext cx="225700" cy="122375"/>
            </a:xfrm>
            <a:custGeom>
              <a:avLst/>
              <a:gdLst/>
              <a:ahLst/>
              <a:cxnLst/>
              <a:rect l="l" t="t" r="r" b="b"/>
              <a:pathLst>
                <a:path w="9028" h="4895" extrusionOk="0">
                  <a:moveTo>
                    <a:pt x="0" y="1"/>
                  </a:moveTo>
                  <a:lnTo>
                    <a:pt x="0" y="4894"/>
                  </a:lnTo>
                  <a:lnTo>
                    <a:pt x="9028" y="4894"/>
                  </a:lnTo>
                  <a:lnTo>
                    <a:pt x="9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74175" y="3935750"/>
              <a:ext cx="226475" cy="91200"/>
            </a:xfrm>
            <a:custGeom>
              <a:avLst/>
              <a:gdLst/>
              <a:ahLst/>
              <a:cxnLst/>
              <a:rect l="l" t="t" r="r" b="b"/>
              <a:pathLst>
                <a:path w="9059" h="3648" fill="none" extrusionOk="0">
                  <a:moveTo>
                    <a:pt x="6931" y="0"/>
                  </a:moveTo>
                  <a:lnTo>
                    <a:pt x="2129" y="0"/>
                  </a:lnTo>
                  <a:cubicBezTo>
                    <a:pt x="943" y="0"/>
                    <a:pt x="1" y="943"/>
                    <a:pt x="1" y="2128"/>
                  </a:cubicBezTo>
                  <a:lnTo>
                    <a:pt x="1" y="3648"/>
                  </a:lnTo>
                  <a:lnTo>
                    <a:pt x="9059" y="3648"/>
                  </a:lnTo>
                  <a:lnTo>
                    <a:pt x="9059" y="2128"/>
                  </a:lnTo>
                  <a:cubicBezTo>
                    <a:pt x="9059" y="943"/>
                    <a:pt x="8086" y="0"/>
                    <a:pt x="6931" y="0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798926">
            <a:off x="793151" y="3121664"/>
            <a:ext cx="297253" cy="367113"/>
            <a:chOff x="5437775" y="1647725"/>
            <a:chExt cx="484850" cy="598800"/>
          </a:xfrm>
        </p:grpSpPr>
        <p:sp>
          <p:nvSpPr>
            <p:cNvPr id="130" name="Google Shape;130;p2"/>
            <p:cNvSpPr/>
            <p:nvPr/>
          </p:nvSpPr>
          <p:spPr>
            <a:xfrm>
              <a:off x="5522900" y="2006375"/>
              <a:ext cx="324500" cy="162650"/>
            </a:xfrm>
            <a:custGeom>
              <a:avLst/>
              <a:gdLst/>
              <a:ahLst/>
              <a:cxnLst/>
              <a:rect l="l" t="t" r="r" b="b"/>
              <a:pathLst>
                <a:path w="12980" h="6506" extrusionOk="0">
                  <a:moveTo>
                    <a:pt x="0" y="1"/>
                  </a:moveTo>
                  <a:cubicBezTo>
                    <a:pt x="0" y="3588"/>
                    <a:pt x="2888" y="6506"/>
                    <a:pt x="6475" y="6506"/>
                  </a:cubicBezTo>
                  <a:cubicBezTo>
                    <a:pt x="10092" y="6506"/>
                    <a:pt x="12979" y="3618"/>
                    <a:pt x="12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437775" y="1647725"/>
              <a:ext cx="484850" cy="598800"/>
            </a:xfrm>
            <a:custGeom>
              <a:avLst/>
              <a:gdLst/>
              <a:ahLst/>
              <a:cxnLst/>
              <a:rect l="l" t="t" r="r" b="b"/>
              <a:pathLst>
                <a:path w="19394" h="23952" fill="none" extrusionOk="0">
                  <a:moveTo>
                    <a:pt x="12311" y="4012"/>
                  </a:moveTo>
                  <a:lnTo>
                    <a:pt x="12311" y="0"/>
                  </a:lnTo>
                  <a:lnTo>
                    <a:pt x="7387" y="0"/>
                  </a:lnTo>
                  <a:lnTo>
                    <a:pt x="7387" y="4012"/>
                  </a:lnTo>
                  <a:cubicBezTo>
                    <a:pt x="7387" y="4651"/>
                    <a:pt x="6992" y="5228"/>
                    <a:pt x="6384" y="5471"/>
                  </a:cubicBezTo>
                  <a:cubicBezTo>
                    <a:pt x="2645" y="6930"/>
                    <a:pt x="1" y="10699"/>
                    <a:pt x="305" y="15076"/>
                  </a:cubicBezTo>
                  <a:cubicBezTo>
                    <a:pt x="639" y="19940"/>
                    <a:pt x="4803" y="23800"/>
                    <a:pt x="9697" y="23891"/>
                  </a:cubicBezTo>
                  <a:cubicBezTo>
                    <a:pt x="15016" y="23952"/>
                    <a:pt x="19393" y="19666"/>
                    <a:pt x="19393" y="14347"/>
                  </a:cubicBezTo>
                  <a:cubicBezTo>
                    <a:pt x="19393" y="10274"/>
                    <a:pt x="16871" y="6839"/>
                    <a:pt x="13314" y="5471"/>
                  </a:cubicBezTo>
                  <a:cubicBezTo>
                    <a:pt x="12737" y="5228"/>
                    <a:pt x="12311" y="4651"/>
                    <a:pt x="12311" y="4012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574575" y="1647725"/>
              <a:ext cx="218875" cy="25"/>
            </a:xfrm>
            <a:custGeom>
              <a:avLst/>
              <a:gdLst/>
              <a:ahLst/>
              <a:cxnLst/>
              <a:rect l="l" t="t" r="r" b="b"/>
              <a:pathLst>
                <a:path w="8755" h="1" fill="none" extrusionOk="0">
                  <a:moveTo>
                    <a:pt x="0" y="0"/>
                  </a:moveTo>
                  <a:lnTo>
                    <a:pt x="8754" y="0"/>
                  </a:lnTo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2"/>
          <p:cNvGrpSpPr/>
          <p:nvPr/>
        </p:nvGrpSpPr>
        <p:grpSpPr>
          <a:xfrm rot="-611068">
            <a:off x="5999163" y="4358303"/>
            <a:ext cx="297227" cy="367100"/>
            <a:chOff x="6238725" y="1647725"/>
            <a:chExt cx="484825" cy="598800"/>
          </a:xfrm>
        </p:grpSpPr>
        <p:sp>
          <p:nvSpPr>
            <p:cNvPr id="134" name="Google Shape;134;p2"/>
            <p:cNvSpPr/>
            <p:nvPr/>
          </p:nvSpPr>
          <p:spPr>
            <a:xfrm>
              <a:off x="6322300" y="2006375"/>
              <a:ext cx="325250" cy="162650"/>
            </a:xfrm>
            <a:custGeom>
              <a:avLst/>
              <a:gdLst/>
              <a:ahLst/>
              <a:cxnLst/>
              <a:rect l="l" t="t" r="r" b="b"/>
              <a:pathLst>
                <a:path w="13010" h="6506" extrusionOk="0">
                  <a:moveTo>
                    <a:pt x="1" y="1"/>
                  </a:moveTo>
                  <a:cubicBezTo>
                    <a:pt x="1" y="3588"/>
                    <a:pt x="2888" y="6506"/>
                    <a:pt x="6505" y="6506"/>
                  </a:cubicBezTo>
                  <a:cubicBezTo>
                    <a:pt x="10062" y="6506"/>
                    <a:pt x="13010" y="3618"/>
                    <a:pt x="130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238725" y="1647725"/>
              <a:ext cx="484825" cy="598800"/>
            </a:xfrm>
            <a:custGeom>
              <a:avLst/>
              <a:gdLst/>
              <a:ahLst/>
              <a:cxnLst/>
              <a:rect l="l" t="t" r="r" b="b"/>
              <a:pathLst>
                <a:path w="19393" h="23952" fill="none" extrusionOk="0">
                  <a:moveTo>
                    <a:pt x="12310" y="4012"/>
                  </a:moveTo>
                  <a:lnTo>
                    <a:pt x="12310" y="0"/>
                  </a:lnTo>
                  <a:lnTo>
                    <a:pt x="7386" y="0"/>
                  </a:lnTo>
                  <a:lnTo>
                    <a:pt x="7386" y="4012"/>
                  </a:lnTo>
                  <a:cubicBezTo>
                    <a:pt x="7386" y="4651"/>
                    <a:pt x="6991" y="5228"/>
                    <a:pt x="6383" y="5471"/>
                  </a:cubicBezTo>
                  <a:cubicBezTo>
                    <a:pt x="2614" y="6930"/>
                    <a:pt x="0" y="10699"/>
                    <a:pt x="304" y="15076"/>
                  </a:cubicBezTo>
                  <a:cubicBezTo>
                    <a:pt x="638" y="19940"/>
                    <a:pt x="4803" y="23800"/>
                    <a:pt x="9696" y="23891"/>
                  </a:cubicBezTo>
                  <a:cubicBezTo>
                    <a:pt x="15016" y="23952"/>
                    <a:pt x="19393" y="19666"/>
                    <a:pt x="19393" y="14347"/>
                  </a:cubicBezTo>
                  <a:cubicBezTo>
                    <a:pt x="19393" y="10274"/>
                    <a:pt x="16870" y="6839"/>
                    <a:pt x="13313" y="5471"/>
                  </a:cubicBezTo>
                  <a:cubicBezTo>
                    <a:pt x="12705" y="5228"/>
                    <a:pt x="12310" y="4651"/>
                    <a:pt x="12310" y="4012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375500" y="1647725"/>
              <a:ext cx="217350" cy="25"/>
            </a:xfrm>
            <a:custGeom>
              <a:avLst/>
              <a:gdLst/>
              <a:ahLst/>
              <a:cxnLst/>
              <a:rect l="l" t="t" r="r" b="b"/>
              <a:pathLst>
                <a:path w="8694" h="1" fill="none" extrusionOk="0">
                  <a:moveTo>
                    <a:pt x="0" y="0"/>
                  </a:moveTo>
                  <a:lnTo>
                    <a:pt x="8693" y="0"/>
                  </a:lnTo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2"/>
          <p:cNvGrpSpPr/>
          <p:nvPr/>
        </p:nvGrpSpPr>
        <p:grpSpPr>
          <a:xfrm rot="-271104">
            <a:off x="8351144" y="2263357"/>
            <a:ext cx="392771" cy="540912"/>
            <a:chOff x="2089700" y="3763250"/>
            <a:chExt cx="640625" cy="882250"/>
          </a:xfrm>
        </p:grpSpPr>
        <p:sp>
          <p:nvSpPr>
            <p:cNvPr id="138" name="Google Shape;138;p2"/>
            <p:cNvSpPr/>
            <p:nvPr/>
          </p:nvSpPr>
          <p:spPr>
            <a:xfrm>
              <a:off x="2213575" y="3763250"/>
              <a:ext cx="224175" cy="436200"/>
            </a:xfrm>
            <a:custGeom>
              <a:avLst/>
              <a:gdLst/>
              <a:ahLst/>
              <a:cxnLst/>
              <a:rect l="l" t="t" r="r" b="b"/>
              <a:pathLst>
                <a:path w="8967" h="17448" fill="none" extrusionOk="0">
                  <a:moveTo>
                    <a:pt x="0" y="0"/>
                  </a:moveTo>
                  <a:lnTo>
                    <a:pt x="8967" y="0"/>
                  </a:lnTo>
                  <a:lnTo>
                    <a:pt x="8967" y="17448"/>
                  </a:lnTo>
                  <a:lnTo>
                    <a:pt x="0" y="17448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264475" y="4199425"/>
              <a:ext cx="121600" cy="79825"/>
            </a:xfrm>
            <a:custGeom>
              <a:avLst/>
              <a:gdLst/>
              <a:ahLst/>
              <a:cxnLst/>
              <a:rect l="l" t="t" r="r" b="b"/>
              <a:pathLst>
                <a:path w="4864" h="3193" fill="none" extrusionOk="0">
                  <a:moveTo>
                    <a:pt x="1" y="1"/>
                  </a:moveTo>
                  <a:lnTo>
                    <a:pt x="4864" y="1"/>
                  </a:lnTo>
                  <a:lnTo>
                    <a:pt x="4864" y="3192"/>
                  </a:lnTo>
                  <a:lnTo>
                    <a:pt x="1" y="3192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156575" y="3887100"/>
              <a:ext cx="338175" cy="25"/>
            </a:xfrm>
            <a:custGeom>
              <a:avLst/>
              <a:gdLst/>
              <a:ahLst/>
              <a:cxnLst/>
              <a:rect l="l" t="t" r="r" b="b"/>
              <a:pathLst>
                <a:path w="13527" h="1" fill="none" extrusionOk="0">
                  <a:moveTo>
                    <a:pt x="0" y="1"/>
                  </a:moveTo>
                  <a:lnTo>
                    <a:pt x="13526" y="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156575" y="3763250"/>
              <a:ext cx="338175" cy="25"/>
            </a:xfrm>
            <a:custGeom>
              <a:avLst/>
              <a:gdLst/>
              <a:ahLst/>
              <a:cxnLst/>
              <a:rect l="l" t="t" r="r" b="b"/>
              <a:pathLst>
                <a:path w="13527" h="1" fill="none" extrusionOk="0">
                  <a:moveTo>
                    <a:pt x="0" y="0"/>
                  </a:moveTo>
                  <a:lnTo>
                    <a:pt x="13526" y="0"/>
                  </a:lnTo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156575" y="4008700"/>
              <a:ext cx="573750" cy="474950"/>
            </a:xfrm>
            <a:custGeom>
              <a:avLst/>
              <a:gdLst/>
              <a:ahLst/>
              <a:cxnLst/>
              <a:rect l="l" t="t" r="r" b="b"/>
              <a:pathLst>
                <a:path w="22950" h="18998" fill="none" extrusionOk="0">
                  <a:moveTo>
                    <a:pt x="6748" y="0"/>
                  </a:moveTo>
                  <a:lnTo>
                    <a:pt x="13435" y="0"/>
                  </a:lnTo>
                  <a:cubicBezTo>
                    <a:pt x="18694" y="0"/>
                    <a:pt x="22949" y="4256"/>
                    <a:pt x="22949" y="9514"/>
                  </a:cubicBezTo>
                  <a:lnTo>
                    <a:pt x="22949" y="9514"/>
                  </a:lnTo>
                  <a:cubicBezTo>
                    <a:pt x="22949" y="14742"/>
                    <a:pt x="18694" y="18997"/>
                    <a:pt x="13435" y="18997"/>
                  </a:cubicBezTo>
                  <a:lnTo>
                    <a:pt x="0" y="18997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253075" y="3936500"/>
              <a:ext cx="144400" cy="144400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1"/>
                  </a:moveTo>
                  <a:cubicBezTo>
                    <a:pt x="1308" y="1"/>
                    <a:pt x="1" y="1308"/>
                    <a:pt x="1" y="2888"/>
                  </a:cubicBezTo>
                  <a:cubicBezTo>
                    <a:pt x="1" y="4469"/>
                    <a:pt x="1308" y="5776"/>
                    <a:pt x="2888" y="5776"/>
                  </a:cubicBezTo>
                  <a:cubicBezTo>
                    <a:pt x="4469" y="5776"/>
                    <a:pt x="5776" y="4469"/>
                    <a:pt x="5776" y="2888"/>
                  </a:cubicBezTo>
                  <a:cubicBezTo>
                    <a:pt x="5776" y="1308"/>
                    <a:pt x="4469" y="1"/>
                    <a:pt x="2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121625" y="4379525"/>
              <a:ext cx="406550" cy="59300"/>
            </a:xfrm>
            <a:custGeom>
              <a:avLst/>
              <a:gdLst/>
              <a:ahLst/>
              <a:cxnLst/>
              <a:rect l="l" t="t" r="r" b="b"/>
              <a:pathLst>
                <a:path w="16262" h="2372" extrusionOk="0">
                  <a:moveTo>
                    <a:pt x="0" y="0"/>
                  </a:moveTo>
                  <a:lnTo>
                    <a:pt x="0" y="2371"/>
                  </a:lnTo>
                  <a:lnTo>
                    <a:pt x="16262" y="2371"/>
                  </a:lnTo>
                  <a:lnTo>
                    <a:pt x="162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089700" y="4569500"/>
              <a:ext cx="468125" cy="76000"/>
            </a:xfrm>
            <a:custGeom>
              <a:avLst/>
              <a:gdLst/>
              <a:ahLst/>
              <a:cxnLst/>
              <a:rect l="l" t="t" r="r" b="b"/>
              <a:pathLst>
                <a:path w="18725" h="3040" fill="none" extrusionOk="0">
                  <a:moveTo>
                    <a:pt x="14013" y="0"/>
                  </a:moveTo>
                  <a:lnTo>
                    <a:pt x="4712" y="0"/>
                  </a:lnTo>
                  <a:cubicBezTo>
                    <a:pt x="2706" y="0"/>
                    <a:pt x="852" y="1155"/>
                    <a:pt x="1" y="3040"/>
                  </a:cubicBezTo>
                  <a:lnTo>
                    <a:pt x="1" y="3040"/>
                  </a:lnTo>
                  <a:lnTo>
                    <a:pt x="18724" y="3040"/>
                  </a:lnTo>
                  <a:lnTo>
                    <a:pt x="18724" y="3040"/>
                  </a:lnTo>
                  <a:cubicBezTo>
                    <a:pt x="17904" y="1155"/>
                    <a:pt x="16080" y="0"/>
                    <a:pt x="14013" y="0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292600" y="4484375"/>
              <a:ext cx="64600" cy="83625"/>
            </a:xfrm>
            <a:custGeom>
              <a:avLst/>
              <a:gdLst/>
              <a:ahLst/>
              <a:cxnLst/>
              <a:rect l="l" t="t" r="r" b="b"/>
              <a:pathLst>
                <a:path w="2584" h="3345" fill="none" extrusionOk="0">
                  <a:moveTo>
                    <a:pt x="0" y="1"/>
                  </a:moveTo>
                  <a:lnTo>
                    <a:pt x="2584" y="1"/>
                  </a:lnTo>
                  <a:lnTo>
                    <a:pt x="2584" y="3344"/>
                  </a:lnTo>
                  <a:lnTo>
                    <a:pt x="0" y="3344"/>
                  </a:lnTo>
                  <a:close/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2"/>
          <p:cNvGrpSpPr/>
          <p:nvPr/>
        </p:nvGrpSpPr>
        <p:grpSpPr>
          <a:xfrm rot="1296631">
            <a:off x="2396885" y="139291"/>
            <a:ext cx="391829" cy="540903"/>
            <a:chOff x="2826025" y="3763250"/>
            <a:chExt cx="639100" cy="882250"/>
          </a:xfrm>
        </p:grpSpPr>
        <p:sp>
          <p:nvSpPr>
            <p:cNvPr id="148" name="Google Shape;148;p2"/>
            <p:cNvSpPr/>
            <p:nvPr/>
          </p:nvSpPr>
          <p:spPr>
            <a:xfrm>
              <a:off x="2948375" y="3763250"/>
              <a:ext cx="224200" cy="436200"/>
            </a:xfrm>
            <a:custGeom>
              <a:avLst/>
              <a:gdLst/>
              <a:ahLst/>
              <a:cxnLst/>
              <a:rect l="l" t="t" r="r" b="b"/>
              <a:pathLst>
                <a:path w="8968" h="17448" fill="none" extrusionOk="0">
                  <a:moveTo>
                    <a:pt x="1" y="0"/>
                  </a:moveTo>
                  <a:lnTo>
                    <a:pt x="8967" y="0"/>
                  </a:lnTo>
                  <a:lnTo>
                    <a:pt x="8967" y="17448"/>
                  </a:lnTo>
                  <a:lnTo>
                    <a:pt x="1" y="17448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2999300" y="4199425"/>
              <a:ext cx="121600" cy="79825"/>
            </a:xfrm>
            <a:custGeom>
              <a:avLst/>
              <a:gdLst/>
              <a:ahLst/>
              <a:cxnLst/>
              <a:rect l="l" t="t" r="r" b="b"/>
              <a:pathLst>
                <a:path w="4864" h="3193" fill="none" extrusionOk="0">
                  <a:moveTo>
                    <a:pt x="0" y="1"/>
                  </a:moveTo>
                  <a:lnTo>
                    <a:pt x="4863" y="1"/>
                  </a:lnTo>
                  <a:lnTo>
                    <a:pt x="4863" y="3192"/>
                  </a:lnTo>
                  <a:lnTo>
                    <a:pt x="0" y="3192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891375" y="3887100"/>
              <a:ext cx="338950" cy="25"/>
            </a:xfrm>
            <a:custGeom>
              <a:avLst/>
              <a:gdLst/>
              <a:ahLst/>
              <a:cxnLst/>
              <a:rect l="l" t="t" r="r" b="b"/>
              <a:pathLst>
                <a:path w="13558" h="1" fill="none" extrusionOk="0">
                  <a:moveTo>
                    <a:pt x="1" y="1"/>
                  </a:moveTo>
                  <a:lnTo>
                    <a:pt x="13557" y="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891375" y="3763250"/>
              <a:ext cx="338950" cy="25"/>
            </a:xfrm>
            <a:custGeom>
              <a:avLst/>
              <a:gdLst/>
              <a:ahLst/>
              <a:cxnLst/>
              <a:rect l="l" t="t" r="r" b="b"/>
              <a:pathLst>
                <a:path w="13558" h="1" fill="none" extrusionOk="0">
                  <a:moveTo>
                    <a:pt x="1" y="0"/>
                  </a:moveTo>
                  <a:lnTo>
                    <a:pt x="13557" y="0"/>
                  </a:lnTo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891375" y="4008700"/>
              <a:ext cx="573750" cy="474950"/>
            </a:xfrm>
            <a:custGeom>
              <a:avLst/>
              <a:gdLst/>
              <a:ahLst/>
              <a:cxnLst/>
              <a:rect l="l" t="t" r="r" b="b"/>
              <a:pathLst>
                <a:path w="22950" h="18998" fill="none" extrusionOk="0">
                  <a:moveTo>
                    <a:pt x="6779" y="0"/>
                  </a:moveTo>
                  <a:lnTo>
                    <a:pt x="13466" y="0"/>
                  </a:lnTo>
                  <a:cubicBezTo>
                    <a:pt x="18694" y="0"/>
                    <a:pt x="22950" y="4256"/>
                    <a:pt x="22950" y="9514"/>
                  </a:cubicBezTo>
                  <a:lnTo>
                    <a:pt x="22950" y="9514"/>
                  </a:lnTo>
                  <a:cubicBezTo>
                    <a:pt x="22950" y="14742"/>
                    <a:pt x="18694" y="18997"/>
                    <a:pt x="13466" y="18997"/>
                  </a:cubicBezTo>
                  <a:lnTo>
                    <a:pt x="1" y="18997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988650" y="3936500"/>
              <a:ext cx="144400" cy="144400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1"/>
                  </a:moveTo>
                  <a:cubicBezTo>
                    <a:pt x="1277" y="1"/>
                    <a:pt x="1" y="1308"/>
                    <a:pt x="1" y="2888"/>
                  </a:cubicBezTo>
                  <a:cubicBezTo>
                    <a:pt x="1" y="4469"/>
                    <a:pt x="1277" y="5776"/>
                    <a:pt x="2888" y="5776"/>
                  </a:cubicBezTo>
                  <a:cubicBezTo>
                    <a:pt x="4469" y="5776"/>
                    <a:pt x="5776" y="4469"/>
                    <a:pt x="5776" y="2888"/>
                  </a:cubicBezTo>
                  <a:cubicBezTo>
                    <a:pt x="5776" y="1308"/>
                    <a:pt x="4469" y="1"/>
                    <a:pt x="2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857200" y="4379525"/>
              <a:ext cx="406550" cy="59300"/>
            </a:xfrm>
            <a:custGeom>
              <a:avLst/>
              <a:gdLst/>
              <a:ahLst/>
              <a:cxnLst/>
              <a:rect l="l" t="t" r="r" b="b"/>
              <a:pathLst>
                <a:path w="16262" h="2372" extrusionOk="0">
                  <a:moveTo>
                    <a:pt x="0" y="0"/>
                  </a:moveTo>
                  <a:lnTo>
                    <a:pt x="0" y="2371"/>
                  </a:lnTo>
                  <a:lnTo>
                    <a:pt x="16262" y="2371"/>
                  </a:lnTo>
                  <a:lnTo>
                    <a:pt x="162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826025" y="4569500"/>
              <a:ext cx="468125" cy="76000"/>
            </a:xfrm>
            <a:custGeom>
              <a:avLst/>
              <a:gdLst/>
              <a:ahLst/>
              <a:cxnLst/>
              <a:rect l="l" t="t" r="r" b="b"/>
              <a:pathLst>
                <a:path w="18725" h="3040" fill="none" extrusionOk="0">
                  <a:moveTo>
                    <a:pt x="14013" y="0"/>
                  </a:moveTo>
                  <a:lnTo>
                    <a:pt x="4712" y="0"/>
                  </a:lnTo>
                  <a:cubicBezTo>
                    <a:pt x="2676" y="0"/>
                    <a:pt x="822" y="1155"/>
                    <a:pt x="1" y="3040"/>
                  </a:cubicBezTo>
                  <a:lnTo>
                    <a:pt x="1" y="3040"/>
                  </a:lnTo>
                  <a:lnTo>
                    <a:pt x="18725" y="3040"/>
                  </a:lnTo>
                  <a:lnTo>
                    <a:pt x="18725" y="3040"/>
                  </a:lnTo>
                  <a:cubicBezTo>
                    <a:pt x="17904" y="1155"/>
                    <a:pt x="16019" y="0"/>
                    <a:pt x="14013" y="0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028175" y="4484375"/>
              <a:ext cx="64600" cy="83625"/>
            </a:xfrm>
            <a:custGeom>
              <a:avLst/>
              <a:gdLst/>
              <a:ahLst/>
              <a:cxnLst/>
              <a:rect l="l" t="t" r="r" b="b"/>
              <a:pathLst>
                <a:path w="2584" h="3345" fill="none" extrusionOk="0">
                  <a:moveTo>
                    <a:pt x="0" y="1"/>
                  </a:moveTo>
                  <a:lnTo>
                    <a:pt x="2584" y="1"/>
                  </a:lnTo>
                  <a:lnTo>
                    <a:pt x="2584" y="3344"/>
                  </a:lnTo>
                  <a:lnTo>
                    <a:pt x="0" y="3344"/>
                  </a:lnTo>
                  <a:close/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2"/>
          <p:cNvGrpSpPr/>
          <p:nvPr/>
        </p:nvGrpSpPr>
        <p:grpSpPr>
          <a:xfrm rot="1097941">
            <a:off x="3665219" y="4514688"/>
            <a:ext cx="261382" cy="348964"/>
            <a:chOff x="585125" y="1661400"/>
            <a:chExt cx="426325" cy="569175"/>
          </a:xfrm>
        </p:grpSpPr>
        <p:sp>
          <p:nvSpPr>
            <p:cNvPr id="158" name="Google Shape;158;p2"/>
            <p:cNvSpPr/>
            <p:nvPr/>
          </p:nvSpPr>
          <p:spPr>
            <a:xfrm>
              <a:off x="646675" y="1743475"/>
              <a:ext cx="305500" cy="406550"/>
            </a:xfrm>
            <a:custGeom>
              <a:avLst/>
              <a:gdLst/>
              <a:ahLst/>
              <a:cxnLst/>
              <a:rect l="l" t="t" r="r" b="b"/>
              <a:pathLst>
                <a:path w="12220" h="16262" extrusionOk="0">
                  <a:moveTo>
                    <a:pt x="6079" y="0"/>
                  </a:moveTo>
                  <a:cubicBezTo>
                    <a:pt x="2736" y="0"/>
                    <a:pt x="61" y="6596"/>
                    <a:pt x="0" y="10031"/>
                  </a:cubicBezTo>
                  <a:cubicBezTo>
                    <a:pt x="304" y="9909"/>
                    <a:pt x="608" y="9848"/>
                    <a:pt x="973" y="9848"/>
                  </a:cubicBezTo>
                  <a:cubicBezTo>
                    <a:pt x="2219" y="9848"/>
                    <a:pt x="3283" y="10851"/>
                    <a:pt x="3283" y="12158"/>
                  </a:cubicBezTo>
                  <a:cubicBezTo>
                    <a:pt x="3283" y="13192"/>
                    <a:pt x="2584" y="14012"/>
                    <a:pt x="1672" y="14316"/>
                  </a:cubicBezTo>
                  <a:cubicBezTo>
                    <a:pt x="2796" y="15502"/>
                    <a:pt x="4377" y="16262"/>
                    <a:pt x="6140" y="16262"/>
                  </a:cubicBezTo>
                  <a:cubicBezTo>
                    <a:pt x="6474" y="16262"/>
                    <a:pt x="6809" y="16231"/>
                    <a:pt x="7113" y="16170"/>
                  </a:cubicBezTo>
                  <a:cubicBezTo>
                    <a:pt x="10000" y="15715"/>
                    <a:pt x="12219" y="13192"/>
                    <a:pt x="12219" y="10183"/>
                  </a:cubicBezTo>
                  <a:cubicBezTo>
                    <a:pt x="12158" y="7113"/>
                    <a:pt x="9970" y="1337"/>
                    <a:pt x="7082" y="182"/>
                  </a:cubicBezTo>
                  <a:cubicBezTo>
                    <a:pt x="6778" y="61"/>
                    <a:pt x="6444" y="0"/>
                    <a:pt x="6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85125" y="1661400"/>
              <a:ext cx="426325" cy="569175"/>
            </a:xfrm>
            <a:custGeom>
              <a:avLst/>
              <a:gdLst/>
              <a:ahLst/>
              <a:cxnLst/>
              <a:rect l="l" t="t" r="r" b="b"/>
              <a:pathLst>
                <a:path w="17053" h="22767" fill="none" extrusionOk="0">
                  <a:moveTo>
                    <a:pt x="17052" y="14225"/>
                  </a:moveTo>
                  <a:cubicBezTo>
                    <a:pt x="17052" y="18481"/>
                    <a:pt x="13982" y="21976"/>
                    <a:pt x="9909" y="22645"/>
                  </a:cubicBezTo>
                  <a:cubicBezTo>
                    <a:pt x="9453" y="22736"/>
                    <a:pt x="8997" y="22767"/>
                    <a:pt x="8541" y="22767"/>
                  </a:cubicBezTo>
                  <a:cubicBezTo>
                    <a:pt x="3830" y="22767"/>
                    <a:pt x="0" y="18937"/>
                    <a:pt x="0" y="14225"/>
                  </a:cubicBezTo>
                  <a:cubicBezTo>
                    <a:pt x="0" y="9514"/>
                    <a:pt x="3830" y="0"/>
                    <a:pt x="8541" y="0"/>
                  </a:cubicBezTo>
                  <a:cubicBezTo>
                    <a:pt x="8997" y="0"/>
                    <a:pt x="9514" y="91"/>
                    <a:pt x="9909" y="274"/>
                  </a:cubicBezTo>
                  <a:cubicBezTo>
                    <a:pt x="13982" y="1885"/>
                    <a:pt x="17052" y="10000"/>
                    <a:pt x="17052" y="14225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2"/>
          <p:cNvGrpSpPr/>
          <p:nvPr/>
        </p:nvGrpSpPr>
        <p:grpSpPr>
          <a:xfrm>
            <a:off x="1421449" y="471085"/>
            <a:ext cx="261380" cy="348961"/>
            <a:chOff x="1374650" y="1661400"/>
            <a:chExt cx="426325" cy="569175"/>
          </a:xfrm>
        </p:grpSpPr>
        <p:sp>
          <p:nvSpPr>
            <p:cNvPr id="161" name="Google Shape;161;p2"/>
            <p:cNvSpPr/>
            <p:nvPr/>
          </p:nvSpPr>
          <p:spPr>
            <a:xfrm>
              <a:off x="1435425" y="1743475"/>
              <a:ext cx="304750" cy="406550"/>
            </a:xfrm>
            <a:custGeom>
              <a:avLst/>
              <a:gdLst/>
              <a:ahLst/>
              <a:cxnLst/>
              <a:rect l="l" t="t" r="r" b="b"/>
              <a:pathLst>
                <a:path w="12190" h="16262" extrusionOk="0">
                  <a:moveTo>
                    <a:pt x="6080" y="0"/>
                  </a:moveTo>
                  <a:cubicBezTo>
                    <a:pt x="2736" y="0"/>
                    <a:pt x="31" y="6596"/>
                    <a:pt x="1" y="10031"/>
                  </a:cubicBezTo>
                  <a:cubicBezTo>
                    <a:pt x="305" y="9909"/>
                    <a:pt x="609" y="9848"/>
                    <a:pt x="943" y="9848"/>
                  </a:cubicBezTo>
                  <a:cubicBezTo>
                    <a:pt x="2189" y="9848"/>
                    <a:pt x="3253" y="10851"/>
                    <a:pt x="3253" y="12158"/>
                  </a:cubicBezTo>
                  <a:cubicBezTo>
                    <a:pt x="3253" y="13192"/>
                    <a:pt x="2584" y="14012"/>
                    <a:pt x="1673" y="14316"/>
                  </a:cubicBezTo>
                  <a:cubicBezTo>
                    <a:pt x="2767" y="15502"/>
                    <a:pt x="4378" y="16262"/>
                    <a:pt x="6110" y="16262"/>
                  </a:cubicBezTo>
                  <a:cubicBezTo>
                    <a:pt x="6445" y="16262"/>
                    <a:pt x="6809" y="16231"/>
                    <a:pt x="7083" y="16170"/>
                  </a:cubicBezTo>
                  <a:cubicBezTo>
                    <a:pt x="9971" y="15715"/>
                    <a:pt x="12189" y="13192"/>
                    <a:pt x="12189" y="10183"/>
                  </a:cubicBezTo>
                  <a:cubicBezTo>
                    <a:pt x="12189" y="7113"/>
                    <a:pt x="10001" y="1337"/>
                    <a:pt x="7053" y="182"/>
                  </a:cubicBezTo>
                  <a:cubicBezTo>
                    <a:pt x="6749" y="61"/>
                    <a:pt x="6414" y="0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74650" y="1661400"/>
              <a:ext cx="426325" cy="569175"/>
            </a:xfrm>
            <a:custGeom>
              <a:avLst/>
              <a:gdLst/>
              <a:ahLst/>
              <a:cxnLst/>
              <a:rect l="l" t="t" r="r" b="b"/>
              <a:pathLst>
                <a:path w="17053" h="22767" fill="none" extrusionOk="0">
                  <a:moveTo>
                    <a:pt x="17052" y="14225"/>
                  </a:moveTo>
                  <a:cubicBezTo>
                    <a:pt x="17052" y="18481"/>
                    <a:pt x="13982" y="21976"/>
                    <a:pt x="9909" y="22645"/>
                  </a:cubicBezTo>
                  <a:cubicBezTo>
                    <a:pt x="9453" y="22736"/>
                    <a:pt x="8997" y="22767"/>
                    <a:pt x="8541" y="22767"/>
                  </a:cubicBezTo>
                  <a:cubicBezTo>
                    <a:pt x="3830" y="22767"/>
                    <a:pt x="0" y="18937"/>
                    <a:pt x="0" y="14225"/>
                  </a:cubicBezTo>
                  <a:cubicBezTo>
                    <a:pt x="0" y="9514"/>
                    <a:pt x="3830" y="0"/>
                    <a:pt x="8541" y="0"/>
                  </a:cubicBezTo>
                  <a:cubicBezTo>
                    <a:pt x="8997" y="0"/>
                    <a:pt x="9484" y="91"/>
                    <a:pt x="9909" y="274"/>
                  </a:cubicBezTo>
                  <a:cubicBezTo>
                    <a:pt x="13982" y="1885"/>
                    <a:pt x="17052" y="10000"/>
                    <a:pt x="17052" y="14225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7740461" y="215585"/>
            <a:ext cx="261380" cy="348961"/>
            <a:chOff x="1374650" y="1661400"/>
            <a:chExt cx="426325" cy="569175"/>
          </a:xfrm>
        </p:grpSpPr>
        <p:sp>
          <p:nvSpPr>
            <p:cNvPr id="164" name="Google Shape;164;p2"/>
            <p:cNvSpPr/>
            <p:nvPr/>
          </p:nvSpPr>
          <p:spPr>
            <a:xfrm>
              <a:off x="1435425" y="1743475"/>
              <a:ext cx="304750" cy="406550"/>
            </a:xfrm>
            <a:custGeom>
              <a:avLst/>
              <a:gdLst/>
              <a:ahLst/>
              <a:cxnLst/>
              <a:rect l="l" t="t" r="r" b="b"/>
              <a:pathLst>
                <a:path w="12190" h="16262" extrusionOk="0">
                  <a:moveTo>
                    <a:pt x="6080" y="0"/>
                  </a:moveTo>
                  <a:cubicBezTo>
                    <a:pt x="2736" y="0"/>
                    <a:pt x="31" y="6596"/>
                    <a:pt x="1" y="10031"/>
                  </a:cubicBezTo>
                  <a:cubicBezTo>
                    <a:pt x="305" y="9909"/>
                    <a:pt x="609" y="9848"/>
                    <a:pt x="943" y="9848"/>
                  </a:cubicBezTo>
                  <a:cubicBezTo>
                    <a:pt x="2189" y="9848"/>
                    <a:pt x="3253" y="10851"/>
                    <a:pt x="3253" y="12158"/>
                  </a:cubicBezTo>
                  <a:cubicBezTo>
                    <a:pt x="3253" y="13192"/>
                    <a:pt x="2584" y="14012"/>
                    <a:pt x="1673" y="14316"/>
                  </a:cubicBezTo>
                  <a:cubicBezTo>
                    <a:pt x="2767" y="15502"/>
                    <a:pt x="4378" y="16262"/>
                    <a:pt x="6110" y="16262"/>
                  </a:cubicBezTo>
                  <a:cubicBezTo>
                    <a:pt x="6445" y="16262"/>
                    <a:pt x="6809" y="16231"/>
                    <a:pt x="7083" y="16170"/>
                  </a:cubicBezTo>
                  <a:cubicBezTo>
                    <a:pt x="9971" y="15715"/>
                    <a:pt x="12189" y="13192"/>
                    <a:pt x="12189" y="10183"/>
                  </a:cubicBezTo>
                  <a:cubicBezTo>
                    <a:pt x="12189" y="7113"/>
                    <a:pt x="10001" y="1337"/>
                    <a:pt x="7053" y="182"/>
                  </a:cubicBezTo>
                  <a:cubicBezTo>
                    <a:pt x="6749" y="61"/>
                    <a:pt x="6414" y="0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74650" y="1661400"/>
              <a:ext cx="426325" cy="569175"/>
            </a:xfrm>
            <a:custGeom>
              <a:avLst/>
              <a:gdLst/>
              <a:ahLst/>
              <a:cxnLst/>
              <a:rect l="l" t="t" r="r" b="b"/>
              <a:pathLst>
                <a:path w="17053" h="22767" fill="none" extrusionOk="0">
                  <a:moveTo>
                    <a:pt x="17052" y="14225"/>
                  </a:moveTo>
                  <a:cubicBezTo>
                    <a:pt x="17052" y="18481"/>
                    <a:pt x="13982" y="21976"/>
                    <a:pt x="9909" y="22645"/>
                  </a:cubicBezTo>
                  <a:cubicBezTo>
                    <a:pt x="9453" y="22736"/>
                    <a:pt x="8997" y="22767"/>
                    <a:pt x="8541" y="22767"/>
                  </a:cubicBezTo>
                  <a:cubicBezTo>
                    <a:pt x="3830" y="22767"/>
                    <a:pt x="0" y="18937"/>
                    <a:pt x="0" y="14225"/>
                  </a:cubicBezTo>
                  <a:cubicBezTo>
                    <a:pt x="0" y="9514"/>
                    <a:pt x="3830" y="0"/>
                    <a:pt x="8541" y="0"/>
                  </a:cubicBezTo>
                  <a:cubicBezTo>
                    <a:pt x="8997" y="0"/>
                    <a:pt x="9484" y="91"/>
                    <a:pt x="9909" y="274"/>
                  </a:cubicBezTo>
                  <a:cubicBezTo>
                    <a:pt x="13982" y="1885"/>
                    <a:pt x="17052" y="10000"/>
                    <a:pt x="17052" y="14225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2"/>
          <p:cNvGrpSpPr/>
          <p:nvPr/>
        </p:nvGrpSpPr>
        <p:grpSpPr>
          <a:xfrm rot="691136">
            <a:off x="358537" y="4085318"/>
            <a:ext cx="295404" cy="672821"/>
            <a:chOff x="358432" y="4085134"/>
            <a:chExt cx="295392" cy="672792"/>
          </a:xfrm>
        </p:grpSpPr>
        <p:grpSp>
          <p:nvGrpSpPr>
            <p:cNvPr id="167" name="Google Shape;167;p2"/>
            <p:cNvGrpSpPr/>
            <p:nvPr/>
          </p:nvGrpSpPr>
          <p:grpSpPr>
            <a:xfrm>
              <a:off x="358432" y="4085134"/>
              <a:ext cx="295392" cy="575394"/>
              <a:chOff x="557750" y="2417475"/>
              <a:chExt cx="481800" cy="938500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693775" y="2714600"/>
                <a:ext cx="286500" cy="503825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20153" extrusionOk="0">
                    <a:moveTo>
                      <a:pt x="1" y="1"/>
                    </a:moveTo>
                    <a:lnTo>
                      <a:pt x="1" y="20153"/>
                    </a:lnTo>
                    <a:lnTo>
                      <a:pt x="11460" y="20153"/>
                    </a:lnTo>
                    <a:lnTo>
                      <a:pt x="114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617800" y="2606700"/>
                <a:ext cx="362475" cy="612500"/>
              </a:xfrm>
              <a:custGeom>
                <a:avLst/>
                <a:gdLst/>
                <a:ahLst/>
                <a:cxnLst/>
                <a:rect l="l" t="t" r="r" b="b"/>
                <a:pathLst>
                  <a:path w="14499" h="24500" fill="none" extrusionOk="0">
                    <a:moveTo>
                      <a:pt x="0" y="0"/>
                    </a:moveTo>
                    <a:lnTo>
                      <a:pt x="14499" y="0"/>
                    </a:lnTo>
                    <a:lnTo>
                      <a:pt x="14499" y="24499"/>
                    </a:lnTo>
                    <a:lnTo>
                      <a:pt x="0" y="24499"/>
                    </a:lnTo>
                    <a:close/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699850" y="3219175"/>
                <a:ext cx="196850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5472" fill="none" extrusionOk="0">
                    <a:moveTo>
                      <a:pt x="6931" y="5471"/>
                    </a:moveTo>
                    <a:lnTo>
                      <a:pt x="973" y="5471"/>
                    </a:lnTo>
                    <a:lnTo>
                      <a:pt x="1" y="0"/>
                    </a:lnTo>
                    <a:lnTo>
                      <a:pt x="7873" y="0"/>
                    </a:lnTo>
                    <a:close/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762925" y="2491200"/>
                <a:ext cx="72225" cy="115525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4621" fill="none" extrusionOk="0">
                    <a:moveTo>
                      <a:pt x="1" y="0"/>
                    </a:moveTo>
                    <a:lnTo>
                      <a:pt x="2888" y="0"/>
                    </a:lnTo>
                    <a:lnTo>
                      <a:pt x="2888" y="4620"/>
                    </a:lnTo>
                    <a:lnTo>
                      <a:pt x="1" y="4620"/>
                    </a:lnTo>
                    <a:close/>
                  </a:path>
                </a:pathLst>
              </a:custGeom>
              <a:noFill/>
              <a:ln w="22800" cap="flat" cmpd="sng">
                <a:solidFill>
                  <a:srgbClr val="191516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687700" y="2417475"/>
                <a:ext cx="23560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9424" h="2950" fill="none" extrusionOk="0">
                    <a:moveTo>
                      <a:pt x="9423" y="1521"/>
                    </a:moveTo>
                    <a:lnTo>
                      <a:pt x="9423" y="1429"/>
                    </a:lnTo>
                    <a:cubicBezTo>
                      <a:pt x="9423" y="670"/>
                      <a:pt x="8815" y="1"/>
                      <a:pt x="8025" y="1"/>
                    </a:cubicBezTo>
                    <a:lnTo>
                      <a:pt x="1399" y="1"/>
                    </a:lnTo>
                    <a:cubicBezTo>
                      <a:pt x="639" y="1"/>
                      <a:pt x="0" y="609"/>
                      <a:pt x="0" y="1429"/>
                    </a:cubicBezTo>
                    <a:lnTo>
                      <a:pt x="0" y="1521"/>
                    </a:lnTo>
                    <a:cubicBezTo>
                      <a:pt x="0" y="2281"/>
                      <a:pt x="608" y="2949"/>
                      <a:pt x="1399" y="2949"/>
                    </a:cubicBezTo>
                    <a:lnTo>
                      <a:pt x="8025" y="2949"/>
                    </a:lnTo>
                    <a:cubicBezTo>
                      <a:pt x="8785" y="2949"/>
                      <a:pt x="9423" y="2341"/>
                      <a:pt x="9423" y="1521"/>
                    </a:cubicBezTo>
                    <a:close/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798650" y="2820225"/>
                <a:ext cx="181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1" fill="none" extrusionOk="0">
                    <a:moveTo>
                      <a:pt x="0" y="1"/>
                    </a:moveTo>
                    <a:lnTo>
                      <a:pt x="7265" y="1"/>
                    </a:lnTo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798650" y="2963075"/>
                <a:ext cx="181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1" fill="none" extrusionOk="0">
                    <a:moveTo>
                      <a:pt x="0" y="1"/>
                    </a:moveTo>
                    <a:lnTo>
                      <a:pt x="7265" y="1"/>
                    </a:lnTo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798650" y="3105175"/>
                <a:ext cx="181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1" fill="none" extrusionOk="0">
                    <a:moveTo>
                      <a:pt x="0" y="1"/>
                    </a:moveTo>
                    <a:lnTo>
                      <a:pt x="7265" y="1"/>
                    </a:lnTo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557750" y="2606700"/>
                <a:ext cx="481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9272" h="1" fill="none" extrusionOk="0">
                    <a:moveTo>
                      <a:pt x="1" y="0"/>
                    </a:moveTo>
                    <a:lnTo>
                      <a:pt x="19272" y="0"/>
                    </a:lnTo>
                  </a:path>
                </a:pathLst>
              </a:custGeom>
              <a:noFill/>
              <a:ln w="22800" cap="flat" cmpd="sng">
                <a:solidFill>
                  <a:srgbClr val="191516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2"/>
            <p:cNvSpPr/>
            <p:nvPr/>
          </p:nvSpPr>
          <p:spPr>
            <a:xfrm>
              <a:off x="507364" y="4660536"/>
              <a:ext cx="15" cy="97391"/>
            </a:xfrm>
            <a:custGeom>
              <a:avLst/>
              <a:gdLst/>
              <a:ahLst/>
              <a:cxnLst/>
              <a:rect l="l" t="t" r="r" b="b"/>
              <a:pathLst>
                <a:path w="1" h="6354" fill="none" extrusionOk="0">
                  <a:moveTo>
                    <a:pt x="0" y="0"/>
                  </a:moveTo>
                  <a:lnTo>
                    <a:pt x="0" y="6353"/>
                  </a:lnTo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"/>
          <p:cNvSpPr txBox="1">
            <a:spLocks noGrp="1"/>
          </p:cNvSpPr>
          <p:nvPr>
            <p:ph type="title"/>
          </p:nvPr>
        </p:nvSpPr>
        <p:spPr>
          <a:xfrm>
            <a:off x="720311" y="540000"/>
            <a:ext cx="77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4" name="Google Shape;184;p4"/>
          <p:cNvSpPr txBox="1">
            <a:spLocks noGrp="1"/>
          </p:cNvSpPr>
          <p:nvPr>
            <p:ph type="body" idx="1"/>
          </p:nvPr>
        </p:nvSpPr>
        <p:spPr>
          <a:xfrm>
            <a:off x="713225" y="1152150"/>
            <a:ext cx="77106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27432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185" name="Google Shape;185;p4"/>
          <p:cNvGrpSpPr/>
          <p:nvPr/>
        </p:nvGrpSpPr>
        <p:grpSpPr>
          <a:xfrm rot="-1274972">
            <a:off x="7759496" y="415727"/>
            <a:ext cx="353611" cy="479860"/>
            <a:chOff x="3734875" y="2575550"/>
            <a:chExt cx="576775" cy="782700"/>
          </a:xfrm>
        </p:grpSpPr>
        <p:sp>
          <p:nvSpPr>
            <p:cNvPr id="186" name="Google Shape;186;p4"/>
            <p:cNvSpPr/>
            <p:nvPr/>
          </p:nvSpPr>
          <p:spPr>
            <a:xfrm>
              <a:off x="3910400" y="3107475"/>
              <a:ext cx="98825" cy="81325"/>
            </a:xfrm>
            <a:custGeom>
              <a:avLst/>
              <a:gdLst/>
              <a:ahLst/>
              <a:cxnLst/>
              <a:rect l="l" t="t" r="r" b="b"/>
              <a:pathLst>
                <a:path w="3953" h="3253" fill="none" extrusionOk="0">
                  <a:moveTo>
                    <a:pt x="3466" y="3252"/>
                  </a:moveTo>
                  <a:lnTo>
                    <a:pt x="517" y="3252"/>
                  </a:lnTo>
                  <a:lnTo>
                    <a:pt x="1" y="0"/>
                  </a:lnTo>
                  <a:lnTo>
                    <a:pt x="3952" y="0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734875" y="2575550"/>
              <a:ext cx="451400" cy="531950"/>
            </a:xfrm>
            <a:custGeom>
              <a:avLst/>
              <a:gdLst/>
              <a:ahLst/>
              <a:cxnLst/>
              <a:rect l="l" t="t" r="r" b="b"/>
              <a:pathLst>
                <a:path w="18056" h="21278" fill="none" extrusionOk="0">
                  <a:moveTo>
                    <a:pt x="12189" y="21277"/>
                  </a:moveTo>
                  <a:lnTo>
                    <a:pt x="5867" y="21277"/>
                  </a:lnTo>
                  <a:cubicBezTo>
                    <a:pt x="2614" y="21277"/>
                    <a:pt x="0" y="18663"/>
                    <a:pt x="0" y="15411"/>
                  </a:cubicBezTo>
                  <a:lnTo>
                    <a:pt x="0" y="2493"/>
                  </a:lnTo>
                  <a:cubicBezTo>
                    <a:pt x="0" y="1094"/>
                    <a:pt x="1155" y="0"/>
                    <a:pt x="2523" y="0"/>
                  </a:cubicBezTo>
                  <a:lnTo>
                    <a:pt x="15532" y="0"/>
                  </a:lnTo>
                  <a:cubicBezTo>
                    <a:pt x="16961" y="0"/>
                    <a:pt x="18055" y="1125"/>
                    <a:pt x="18055" y="2493"/>
                  </a:cubicBezTo>
                  <a:lnTo>
                    <a:pt x="18055" y="15411"/>
                  </a:lnTo>
                  <a:cubicBezTo>
                    <a:pt x="18055" y="18663"/>
                    <a:pt x="15441" y="21277"/>
                    <a:pt x="12189" y="21277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805550" y="2726750"/>
              <a:ext cx="308525" cy="320700"/>
            </a:xfrm>
            <a:custGeom>
              <a:avLst/>
              <a:gdLst/>
              <a:ahLst/>
              <a:cxnLst/>
              <a:rect l="l" t="t" r="r" b="b"/>
              <a:pathLst>
                <a:path w="12341" h="12828" extrusionOk="0">
                  <a:moveTo>
                    <a:pt x="0" y="1"/>
                  </a:moveTo>
                  <a:lnTo>
                    <a:pt x="0" y="6992"/>
                  </a:lnTo>
                  <a:cubicBezTo>
                    <a:pt x="0" y="10214"/>
                    <a:pt x="2614" y="12828"/>
                    <a:pt x="5836" y="12828"/>
                  </a:cubicBezTo>
                  <a:lnTo>
                    <a:pt x="6474" y="12828"/>
                  </a:lnTo>
                  <a:cubicBezTo>
                    <a:pt x="9696" y="12828"/>
                    <a:pt x="12341" y="10214"/>
                    <a:pt x="12341" y="6992"/>
                  </a:cubicBezTo>
                  <a:lnTo>
                    <a:pt x="123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54175" y="2656100"/>
              <a:ext cx="211275" cy="25"/>
            </a:xfrm>
            <a:custGeom>
              <a:avLst/>
              <a:gdLst/>
              <a:ahLst/>
              <a:cxnLst/>
              <a:rect l="l" t="t" r="r" b="b"/>
              <a:pathLst>
                <a:path w="8451" h="1" fill="none" extrusionOk="0">
                  <a:moveTo>
                    <a:pt x="0" y="0"/>
                  </a:moveTo>
                  <a:lnTo>
                    <a:pt x="8450" y="0"/>
                  </a:lnTo>
                </a:path>
              </a:pathLst>
            </a:custGeom>
            <a:noFill/>
            <a:ln w="228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59800" y="2694850"/>
              <a:ext cx="351850" cy="663400"/>
            </a:xfrm>
            <a:custGeom>
              <a:avLst/>
              <a:gdLst/>
              <a:ahLst/>
              <a:cxnLst/>
              <a:rect l="l" t="t" r="r" b="b"/>
              <a:pathLst>
                <a:path w="14074" h="26536" fill="none" extrusionOk="0">
                  <a:moveTo>
                    <a:pt x="0" y="19757"/>
                  </a:moveTo>
                  <a:lnTo>
                    <a:pt x="0" y="19757"/>
                  </a:lnTo>
                  <a:cubicBezTo>
                    <a:pt x="0" y="23496"/>
                    <a:pt x="3040" y="26536"/>
                    <a:pt x="6779" y="26536"/>
                  </a:cubicBezTo>
                  <a:lnTo>
                    <a:pt x="7295" y="26536"/>
                  </a:lnTo>
                  <a:cubicBezTo>
                    <a:pt x="11034" y="26536"/>
                    <a:pt x="14074" y="23496"/>
                    <a:pt x="14074" y="19757"/>
                  </a:cubicBezTo>
                  <a:lnTo>
                    <a:pt x="14074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4037300" y="2765525"/>
              <a:ext cx="155050" cy="25"/>
            </a:xfrm>
            <a:custGeom>
              <a:avLst/>
              <a:gdLst/>
              <a:ahLst/>
              <a:cxnLst/>
              <a:rect l="l" t="t" r="r" b="b"/>
              <a:pathLst>
                <a:path w="6202" h="1" fill="none" extrusionOk="0">
                  <a:moveTo>
                    <a:pt x="1" y="0"/>
                  </a:moveTo>
                  <a:lnTo>
                    <a:pt x="6201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4037300" y="2887100"/>
              <a:ext cx="155050" cy="25"/>
            </a:xfrm>
            <a:custGeom>
              <a:avLst/>
              <a:gdLst/>
              <a:ahLst/>
              <a:cxnLst/>
              <a:rect l="l" t="t" r="r" b="b"/>
              <a:pathLst>
                <a:path w="6202" h="1" fill="none" extrusionOk="0">
                  <a:moveTo>
                    <a:pt x="1" y="0"/>
                  </a:moveTo>
                  <a:lnTo>
                    <a:pt x="6201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37300" y="3009450"/>
              <a:ext cx="155050" cy="25"/>
            </a:xfrm>
            <a:custGeom>
              <a:avLst/>
              <a:gdLst/>
              <a:ahLst/>
              <a:cxnLst/>
              <a:rect l="l" t="t" r="r" b="b"/>
              <a:pathLst>
                <a:path w="6202" h="1" fill="none" extrusionOk="0">
                  <a:moveTo>
                    <a:pt x="1" y="0"/>
                  </a:moveTo>
                  <a:lnTo>
                    <a:pt x="6201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4"/>
          <p:cNvGrpSpPr/>
          <p:nvPr/>
        </p:nvGrpSpPr>
        <p:grpSpPr>
          <a:xfrm rot="339790">
            <a:off x="8491594" y="1077661"/>
            <a:ext cx="328924" cy="329384"/>
            <a:chOff x="530400" y="3935750"/>
            <a:chExt cx="536500" cy="537250"/>
          </a:xfrm>
        </p:grpSpPr>
        <p:sp>
          <p:nvSpPr>
            <p:cNvPr id="195" name="Google Shape;195;p4"/>
            <p:cNvSpPr/>
            <p:nvPr/>
          </p:nvSpPr>
          <p:spPr>
            <a:xfrm>
              <a:off x="530400" y="4026175"/>
              <a:ext cx="536500" cy="446825"/>
            </a:xfrm>
            <a:custGeom>
              <a:avLst/>
              <a:gdLst/>
              <a:ahLst/>
              <a:cxnLst/>
              <a:rect l="l" t="t" r="r" b="b"/>
              <a:pathLst>
                <a:path w="21460" h="17873" fill="none" extrusionOk="0">
                  <a:moveTo>
                    <a:pt x="16505" y="17873"/>
                  </a:moveTo>
                  <a:lnTo>
                    <a:pt x="4925" y="17873"/>
                  </a:lnTo>
                  <a:cubicBezTo>
                    <a:pt x="2189" y="17873"/>
                    <a:pt x="1" y="15684"/>
                    <a:pt x="1" y="12949"/>
                  </a:cubicBezTo>
                  <a:lnTo>
                    <a:pt x="1" y="4924"/>
                  </a:lnTo>
                  <a:cubicBezTo>
                    <a:pt x="1" y="2189"/>
                    <a:pt x="2189" y="0"/>
                    <a:pt x="4925" y="0"/>
                  </a:cubicBezTo>
                  <a:lnTo>
                    <a:pt x="16475" y="0"/>
                  </a:lnTo>
                  <a:cubicBezTo>
                    <a:pt x="19211" y="0"/>
                    <a:pt x="21399" y="2189"/>
                    <a:pt x="21399" y="4924"/>
                  </a:cubicBezTo>
                  <a:lnTo>
                    <a:pt x="21399" y="12949"/>
                  </a:lnTo>
                  <a:cubicBezTo>
                    <a:pt x="21460" y="15684"/>
                    <a:pt x="19241" y="17873"/>
                    <a:pt x="16505" y="17873"/>
                  </a:cubicBezTo>
                  <a:close/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737100" y="4137125"/>
              <a:ext cx="122350" cy="224950"/>
            </a:xfrm>
            <a:custGeom>
              <a:avLst/>
              <a:gdLst/>
              <a:ahLst/>
              <a:cxnLst/>
              <a:rect l="l" t="t" r="r" b="b"/>
              <a:pathLst>
                <a:path w="4894" h="8998" extrusionOk="0">
                  <a:moveTo>
                    <a:pt x="0" y="0"/>
                  </a:moveTo>
                  <a:lnTo>
                    <a:pt x="0" y="8997"/>
                  </a:lnTo>
                  <a:lnTo>
                    <a:pt x="4894" y="8997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685425" y="4188025"/>
              <a:ext cx="225700" cy="122375"/>
            </a:xfrm>
            <a:custGeom>
              <a:avLst/>
              <a:gdLst/>
              <a:ahLst/>
              <a:cxnLst/>
              <a:rect l="l" t="t" r="r" b="b"/>
              <a:pathLst>
                <a:path w="9028" h="4895" extrusionOk="0">
                  <a:moveTo>
                    <a:pt x="0" y="1"/>
                  </a:moveTo>
                  <a:lnTo>
                    <a:pt x="0" y="4894"/>
                  </a:lnTo>
                  <a:lnTo>
                    <a:pt x="9028" y="4894"/>
                  </a:lnTo>
                  <a:lnTo>
                    <a:pt x="9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686175" y="3935750"/>
              <a:ext cx="224950" cy="91200"/>
            </a:xfrm>
            <a:custGeom>
              <a:avLst/>
              <a:gdLst/>
              <a:ahLst/>
              <a:cxnLst/>
              <a:rect l="l" t="t" r="r" b="b"/>
              <a:pathLst>
                <a:path w="8998" h="3648" fill="none" extrusionOk="0">
                  <a:moveTo>
                    <a:pt x="6870" y="0"/>
                  </a:moveTo>
                  <a:lnTo>
                    <a:pt x="2128" y="0"/>
                  </a:lnTo>
                  <a:cubicBezTo>
                    <a:pt x="943" y="0"/>
                    <a:pt x="1" y="943"/>
                    <a:pt x="1" y="2128"/>
                  </a:cubicBezTo>
                  <a:lnTo>
                    <a:pt x="1" y="3648"/>
                  </a:lnTo>
                  <a:lnTo>
                    <a:pt x="8998" y="3648"/>
                  </a:lnTo>
                  <a:lnTo>
                    <a:pt x="8998" y="2128"/>
                  </a:lnTo>
                  <a:cubicBezTo>
                    <a:pt x="8998" y="943"/>
                    <a:pt x="8056" y="0"/>
                    <a:pt x="6870" y="0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4"/>
          <p:cNvGrpSpPr/>
          <p:nvPr/>
        </p:nvGrpSpPr>
        <p:grpSpPr>
          <a:xfrm rot="1027895">
            <a:off x="8317751" y="4299470"/>
            <a:ext cx="297263" cy="367126"/>
            <a:chOff x="5437775" y="1647725"/>
            <a:chExt cx="484850" cy="598800"/>
          </a:xfrm>
        </p:grpSpPr>
        <p:sp>
          <p:nvSpPr>
            <p:cNvPr id="200" name="Google Shape;200;p4"/>
            <p:cNvSpPr/>
            <p:nvPr/>
          </p:nvSpPr>
          <p:spPr>
            <a:xfrm>
              <a:off x="5522900" y="2006375"/>
              <a:ext cx="324500" cy="162650"/>
            </a:xfrm>
            <a:custGeom>
              <a:avLst/>
              <a:gdLst/>
              <a:ahLst/>
              <a:cxnLst/>
              <a:rect l="l" t="t" r="r" b="b"/>
              <a:pathLst>
                <a:path w="12980" h="6506" extrusionOk="0">
                  <a:moveTo>
                    <a:pt x="0" y="1"/>
                  </a:moveTo>
                  <a:cubicBezTo>
                    <a:pt x="0" y="3588"/>
                    <a:pt x="2888" y="6506"/>
                    <a:pt x="6475" y="6506"/>
                  </a:cubicBezTo>
                  <a:cubicBezTo>
                    <a:pt x="10092" y="6506"/>
                    <a:pt x="12979" y="3618"/>
                    <a:pt x="12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5437775" y="1647725"/>
              <a:ext cx="484850" cy="598800"/>
            </a:xfrm>
            <a:custGeom>
              <a:avLst/>
              <a:gdLst/>
              <a:ahLst/>
              <a:cxnLst/>
              <a:rect l="l" t="t" r="r" b="b"/>
              <a:pathLst>
                <a:path w="19394" h="23952" fill="none" extrusionOk="0">
                  <a:moveTo>
                    <a:pt x="12311" y="4012"/>
                  </a:moveTo>
                  <a:lnTo>
                    <a:pt x="12311" y="0"/>
                  </a:lnTo>
                  <a:lnTo>
                    <a:pt x="7387" y="0"/>
                  </a:lnTo>
                  <a:lnTo>
                    <a:pt x="7387" y="4012"/>
                  </a:lnTo>
                  <a:cubicBezTo>
                    <a:pt x="7387" y="4651"/>
                    <a:pt x="6992" y="5228"/>
                    <a:pt x="6384" y="5471"/>
                  </a:cubicBezTo>
                  <a:cubicBezTo>
                    <a:pt x="2645" y="6930"/>
                    <a:pt x="1" y="10699"/>
                    <a:pt x="305" y="15076"/>
                  </a:cubicBezTo>
                  <a:cubicBezTo>
                    <a:pt x="639" y="19940"/>
                    <a:pt x="4803" y="23800"/>
                    <a:pt x="9697" y="23891"/>
                  </a:cubicBezTo>
                  <a:cubicBezTo>
                    <a:pt x="15016" y="23952"/>
                    <a:pt x="19393" y="19666"/>
                    <a:pt x="19393" y="14347"/>
                  </a:cubicBezTo>
                  <a:cubicBezTo>
                    <a:pt x="19393" y="10274"/>
                    <a:pt x="16871" y="6839"/>
                    <a:pt x="13314" y="5471"/>
                  </a:cubicBezTo>
                  <a:cubicBezTo>
                    <a:pt x="12737" y="5228"/>
                    <a:pt x="12311" y="4651"/>
                    <a:pt x="12311" y="4012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5574575" y="1647725"/>
              <a:ext cx="218875" cy="25"/>
            </a:xfrm>
            <a:custGeom>
              <a:avLst/>
              <a:gdLst/>
              <a:ahLst/>
              <a:cxnLst/>
              <a:rect l="l" t="t" r="r" b="b"/>
              <a:pathLst>
                <a:path w="8755" h="1" fill="none" extrusionOk="0">
                  <a:moveTo>
                    <a:pt x="0" y="0"/>
                  </a:moveTo>
                  <a:lnTo>
                    <a:pt x="8754" y="0"/>
                  </a:lnTo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86" name="Google Shape;286;p7"/>
          <p:cNvSpPr txBox="1">
            <a:spLocks noGrp="1"/>
          </p:cNvSpPr>
          <p:nvPr>
            <p:ph type="body" idx="1"/>
          </p:nvPr>
        </p:nvSpPr>
        <p:spPr>
          <a:xfrm>
            <a:off x="2229350" y="1557175"/>
            <a:ext cx="4685100" cy="2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6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87" name="Google Shape;287;p7"/>
          <p:cNvGrpSpPr/>
          <p:nvPr/>
        </p:nvGrpSpPr>
        <p:grpSpPr>
          <a:xfrm rot="-464572">
            <a:off x="1619425" y="2377229"/>
            <a:ext cx="221770" cy="389021"/>
            <a:chOff x="2229525" y="2649250"/>
            <a:chExt cx="361725" cy="634525"/>
          </a:xfrm>
        </p:grpSpPr>
        <p:sp>
          <p:nvSpPr>
            <p:cNvPr id="288" name="Google Shape;288;p7"/>
            <p:cNvSpPr/>
            <p:nvPr/>
          </p:nvSpPr>
          <p:spPr>
            <a:xfrm>
              <a:off x="2230275" y="2738925"/>
              <a:ext cx="360225" cy="25"/>
            </a:xfrm>
            <a:custGeom>
              <a:avLst/>
              <a:gdLst/>
              <a:ahLst/>
              <a:cxnLst/>
              <a:rect l="l" t="t" r="r" b="b"/>
              <a:pathLst>
                <a:path w="14409" h="1" fill="none" extrusionOk="0">
                  <a:moveTo>
                    <a:pt x="1" y="0"/>
                  </a:moveTo>
                  <a:lnTo>
                    <a:pt x="14408" y="0"/>
                  </a:lnTo>
                </a:path>
              </a:pathLst>
            </a:custGeom>
            <a:noFill/>
            <a:ln w="228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234075" y="2845300"/>
              <a:ext cx="352625" cy="25"/>
            </a:xfrm>
            <a:custGeom>
              <a:avLst/>
              <a:gdLst/>
              <a:ahLst/>
              <a:cxnLst/>
              <a:rect l="l" t="t" r="r" b="b"/>
              <a:pathLst>
                <a:path w="14105" h="1" fill="none" extrusionOk="0">
                  <a:moveTo>
                    <a:pt x="1" y="1"/>
                  </a:moveTo>
                  <a:lnTo>
                    <a:pt x="14104" y="1"/>
                  </a:lnTo>
                </a:path>
              </a:pathLst>
            </a:custGeom>
            <a:noFill/>
            <a:ln w="228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234850" y="3116575"/>
              <a:ext cx="345000" cy="25"/>
            </a:xfrm>
            <a:custGeom>
              <a:avLst/>
              <a:gdLst/>
              <a:ahLst/>
              <a:cxnLst/>
              <a:rect l="l" t="t" r="r" b="b"/>
              <a:pathLst>
                <a:path w="13800" h="1" fill="none" extrusionOk="0">
                  <a:moveTo>
                    <a:pt x="0" y="1"/>
                  </a:moveTo>
                  <a:lnTo>
                    <a:pt x="13800" y="1"/>
                  </a:lnTo>
                </a:path>
              </a:pathLst>
            </a:custGeom>
            <a:noFill/>
            <a:ln w="228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2230275" y="3222975"/>
              <a:ext cx="360225" cy="25"/>
            </a:xfrm>
            <a:custGeom>
              <a:avLst/>
              <a:gdLst/>
              <a:ahLst/>
              <a:cxnLst/>
              <a:rect l="l" t="t" r="r" b="b"/>
              <a:pathLst>
                <a:path w="14409" h="1" fill="none" extrusionOk="0">
                  <a:moveTo>
                    <a:pt x="1" y="0"/>
                  </a:moveTo>
                  <a:lnTo>
                    <a:pt x="14408" y="0"/>
                  </a:lnTo>
                </a:path>
              </a:pathLst>
            </a:custGeom>
            <a:noFill/>
            <a:ln w="228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2230275" y="2649250"/>
              <a:ext cx="360975" cy="634525"/>
            </a:xfrm>
            <a:custGeom>
              <a:avLst/>
              <a:gdLst/>
              <a:ahLst/>
              <a:cxnLst/>
              <a:rect l="l" t="t" r="r" b="b"/>
              <a:pathLst>
                <a:path w="14439" h="25381" fill="none" extrusionOk="0">
                  <a:moveTo>
                    <a:pt x="1" y="1"/>
                  </a:moveTo>
                  <a:lnTo>
                    <a:pt x="1" y="6627"/>
                  </a:lnTo>
                  <a:cubicBezTo>
                    <a:pt x="1" y="8359"/>
                    <a:pt x="943" y="9970"/>
                    <a:pt x="2524" y="10791"/>
                  </a:cubicBezTo>
                  <a:lnTo>
                    <a:pt x="11946" y="15867"/>
                  </a:lnTo>
                  <a:cubicBezTo>
                    <a:pt x="13466" y="16688"/>
                    <a:pt x="14439" y="18268"/>
                    <a:pt x="14439" y="20031"/>
                  </a:cubicBezTo>
                  <a:lnTo>
                    <a:pt x="14439" y="2538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2229525" y="2649250"/>
              <a:ext cx="360975" cy="634525"/>
            </a:xfrm>
            <a:custGeom>
              <a:avLst/>
              <a:gdLst/>
              <a:ahLst/>
              <a:cxnLst/>
              <a:rect l="l" t="t" r="r" b="b"/>
              <a:pathLst>
                <a:path w="14439" h="25381" fill="none" extrusionOk="0">
                  <a:moveTo>
                    <a:pt x="14438" y="1"/>
                  </a:moveTo>
                  <a:lnTo>
                    <a:pt x="14438" y="6627"/>
                  </a:lnTo>
                  <a:cubicBezTo>
                    <a:pt x="14438" y="8359"/>
                    <a:pt x="13496" y="9970"/>
                    <a:pt x="11915" y="10791"/>
                  </a:cubicBezTo>
                  <a:lnTo>
                    <a:pt x="2493" y="15867"/>
                  </a:lnTo>
                  <a:cubicBezTo>
                    <a:pt x="973" y="16688"/>
                    <a:pt x="0" y="18268"/>
                    <a:pt x="0" y="20031"/>
                  </a:cubicBezTo>
                  <a:lnTo>
                    <a:pt x="0" y="2538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7"/>
          <p:cNvGrpSpPr/>
          <p:nvPr/>
        </p:nvGrpSpPr>
        <p:grpSpPr>
          <a:xfrm>
            <a:off x="8161486" y="2481676"/>
            <a:ext cx="538593" cy="531588"/>
            <a:chOff x="3589725" y="3764775"/>
            <a:chExt cx="878475" cy="867050"/>
          </a:xfrm>
        </p:grpSpPr>
        <p:sp>
          <p:nvSpPr>
            <p:cNvPr id="295" name="Google Shape;295;p7"/>
            <p:cNvSpPr/>
            <p:nvPr/>
          </p:nvSpPr>
          <p:spPr>
            <a:xfrm>
              <a:off x="3589725" y="3764775"/>
              <a:ext cx="878475" cy="867050"/>
            </a:xfrm>
            <a:custGeom>
              <a:avLst/>
              <a:gdLst/>
              <a:ahLst/>
              <a:cxnLst/>
              <a:rect l="l" t="t" r="r" b="b"/>
              <a:pathLst>
                <a:path w="35139" h="34682" fill="none" extrusionOk="0">
                  <a:moveTo>
                    <a:pt x="32281" y="2888"/>
                  </a:moveTo>
                  <a:lnTo>
                    <a:pt x="32281" y="2888"/>
                  </a:lnTo>
                  <a:cubicBezTo>
                    <a:pt x="29393" y="0"/>
                    <a:pt x="24773" y="0"/>
                    <a:pt x="21916" y="2888"/>
                  </a:cubicBezTo>
                  <a:lnTo>
                    <a:pt x="9150" y="15624"/>
                  </a:lnTo>
                  <a:cubicBezTo>
                    <a:pt x="7782" y="16991"/>
                    <a:pt x="6840" y="18724"/>
                    <a:pt x="6445" y="20639"/>
                  </a:cubicBezTo>
                  <a:lnTo>
                    <a:pt x="6353" y="21156"/>
                  </a:lnTo>
                  <a:cubicBezTo>
                    <a:pt x="5715" y="24013"/>
                    <a:pt x="4317" y="26596"/>
                    <a:pt x="2280" y="28633"/>
                  </a:cubicBezTo>
                  <a:lnTo>
                    <a:pt x="1034" y="29910"/>
                  </a:lnTo>
                  <a:cubicBezTo>
                    <a:pt x="1" y="30913"/>
                    <a:pt x="1" y="32615"/>
                    <a:pt x="1034" y="33648"/>
                  </a:cubicBezTo>
                  <a:lnTo>
                    <a:pt x="1034" y="33648"/>
                  </a:lnTo>
                  <a:cubicBezTo>
                    <a:pt x="2037" y="34682"/>
                    <a:pt x="3739" y="34682"/>
                    <a:pt x="4773" y="33648"/>
                  </a:cubicBezTo>
                  <a:lnTo>
                    <a:pt x="6293" y="32128"/>
                  </a:lnTo>
                  <a:cubicBezTo>
                    <a:pt x="8147" y="30274"/>
                    <a:pt x="10639" y="29028"/>
                    <a:pt x="13253" y="28663"/>
                  </a:cubicBezTo>
                  <a:lnTo>
                    <a:pt x="14135" y="28572"/>
                  </a:lnTo>
                  <a:cubicBezTo>
                    <a:pt x="16293" y="28268"/>
                    <a:pt x="18268" y="27265"/>
                    <a:pt x="19788" y="25745"/>
                  </a:cubicBezTo>
                  <a:lnTo>
                    <a:pt x="32281" y="13253"/>
                  </a:lnTo>
                  <a:cubicBezTo>
                    <a:pt x="35138" y="10365"/>
                    <a:pt x="35138" y="5745"/>
                    <a:pt x="32281" y="2888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3845050" y="3957775"/>
              <a:ext cx="430125" cy="430900"/>
            </a:xfrm>
            <a:custGeom>
              <a:avLst/>
              <a:gdLst/>
              <a:ahLst/>
              <a:cxnLst/>
              <a:rect l="l" t="t" r="r" b="b"/>
              <a:pathLst>
                <a:path w="17205" h="17236" fill="none" extrusionOk="0">
                  <a:moveTo>
                    <a:pt x="17205" y="1"/>
                  </a:moveTo>
                  <a:lnTo>
                    <a:pt x="1" y="17235"/>
                  </a:lnTo>
                </a:path>
              </a:pathLst>
            </a:custGeom>
            <a:noFill/>
            <a:ln w="228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4081375" y="3890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fill="none" extrusionOk="0">
                  <a:moveTo>
                    <a:pt x="1" y="1"/>
                  </a:moveTo>
                  <a:lnTo>
                    <a:pt x="3466" y="3466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3974225" y="3999575"/>
              <a:ext cx="85150" cy="85900"/>
            </a:xfrm>
            <a:custGeom>
              <a:avLst/>
              <a:gdLst/>
              <a:ahLst/>
              <a:cxnLst/>
              <a:rect l="l" t="t" r="r" b="b"/>
              <a:pathLst>
                <a:path w="3406" h="3436" fill="none" extrusionOk="0">
                  <a:moveTo>
                    <a:pt x="1" y="0"/>
                  </a:moveTo>
                  <a:lnTo>
                    <a:pt x="3405" y="3435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3866325" y="4107475"/>
              <a:ext cx="85900" cy="85900"/>
            </a:xfrm>
            <a:custGeom>
              <a:avLst/>
              <a:gdLst/>
              <a:ahLst/>
              <a:cxnLst/>
              <a:rect l="l" t="t" r="r" b="b"/>
              <a:pathLst>
                <a:path w="3436" h="3436" fill="none" extrusionOk="0">
                  <a:moveTo>
                    <a:pt x="1" y="1"/>
                  </a:moveTo>
                  <a:lnTo>
                    <a:pt x="3435" y="3435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7"/>
          <p:cNvGrpSpPr/>
          <p:nvPr/>
        </p:nvGrpSpPr>
        <p:grpSpPr>
          <a:xfrm rot="999162">
            <a:off x="7672316" y="1504926"/>
            <a:ext cx="310772" cy="389971"/>
            <a:chOff x="545600" y="587675"/>
            <a:chExt cx="506875" cy="636050"/>
          </a:xfrm>
        </p:grpSpPr>
        <p:sp>
          <p:nvSpPr>
            <p:cNvPr id="301" name="Google Shape;301;p7"/>
            <p:cNvSpPr/>
            <p:nvPr/>
          </p:nvSpPr>
          <p:spPr>
            <a:xfrm>
              <a:off x="617800" y="710025"/>
              <a:ext cx="434675" cy="513700"/>
            </a:xfrm>
            <a:custGeom>
              <a:avLst/>
              <a:gdLst/>
              <a:ahLst/>
              <a:cxnLst/>
              <a:rect l="l" t="t" r="r" b="b"/>
              <a:pathLst>
                <a:path w="17387" h="20548" extrusionOk="0">
                  <a:moveTo>
                    <a:pt x="15958" y="0"/>
                  </a:moveTo>
                  <a:cubicBezTo>
                    <a:pt x="15137" y="0"/>
                    <a:pt x="14499" y="638"/>
                    <a:pt x="14499" y="1429"/>
                  </a:cubicBezTo>
                  <a:lnTo>
                    <a:pt x="14499" y="16231"/>
                  </a:lnTo>
                  <a:cubicBezTo>
                    <a:pt x="14499" y="17022"/>
                    <a:pt x="13860" y="17660"/>
                    <a:pt x="13070" y="17660"/>
                  </a:cubicBezTo>
                  <a:lnTo>
                    <a:pt x="1429" y="17660"/>
                  </a:lnTo>
                  <a:cubicBezTo>
                    <a:pt x="638" y="17660"/>
                    <a:pt x="0" y="18298"/>
                    <a:pt x="0" y="19119"/>
                  </a:cubicBezTo>
                  <a:cubicBezTo>
                    <a:pt x="0" y="19909"/>
                    <a:pt x="638" y="20547"/>
                    <a:pt x="1429" y="20547"/>
                  </a:cubicBezTo>
                  <a:lnTo>
                    <a:pt x="15958" y="20547"/>
                  </a:lnTo>
                  <a:cubicBezTo>
                    <a:pt x="16748" y="20547"/>
                    <a:pt x="17386" y="19909"/>
                    <a:pt x="17386" y="19119"/>
                  </a:cubicBezTo>
                  <a:lnTo>
                    <a:pt x="17386" y="1429"/>
                  </a:lnTo>
                  <a:cubicBezTo>
                    <a:pt x="17386" y="638"/>
                    <a:pt x="16748" y="0"/>
                    <a:pt x="15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545600" y="637825"/>
              <a:ext cx="434675" cy="513700"/>
            </a:xfrm>
            <a:custGeom>
              <a:avLst/>
              <a:gdLst/>
              <a:ahLst/>
              <a:cxnLst/>
              <a:rect l="l" t="t" r="r" b="b"/>
              <a:pathLst>
                <a:path w="17387" h="20548" fill="none" extrusionOk="0">
                  <a:moveTo>
                    <a:pt x="15958" y="20548"/>
                  </a:moveTo>
                  <a:lnTo>
                    <a:pt x="1429" y="20548"/>
                  </a:lnTo>
                  <a:cubicBezTo>
                    <a:pt x="639" y="20548"/>
                    <a:pt x="0" y="19910"/>
                    <a:pt x="0" y="19119"/>
                  </a:cubicBezTo>
                  <a:lnTo>
                    <a:pt x="0" y="1429"/>
                  </a:lnTo>
                  <a:cubicBezTo>
                    <a:pt x="0" y="639"/>
                    <a:pt x="639" y="0"/>
                    <a:pt x="1429" y="0"/>
                  </a:cubicBezTo>
                  <a:lnTo>
                    <a:pt x="15958" y="0"/>
                  </a:lnTo>
                  <a:cubicBezTo>
                    <a:pt x="16748" y="0"/>
                    <a:pt x="17387" y="639"/>
                    <a:pt x="17387" y="1429"/>
                  </a:cubicBezTo>
                  <a:lnTo>
                    <a:pt x="17387" y="19119"/>
                  </a:lnTo>
                  <a:cubicBezTo>
                    <a:pt x="17387" y="19910"/>
                    <a:pt x="16748" y="20548"/>
                    <a:pt x="15958" y="20548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65650" y="587675"/>
              <a:ext cx="193050" cy="102600"/>
            </a:xfrm>
            <a:custGeom>
              <a:avLst/>
              <a:gdLst/>
              <a:ahLst/>
              <a:cxnLst/>
              <a:rect l="l" t="t" r="r" b="b"/>
              <a:pathLst>
                <a:path w="7722" h="4104" extrusionOk="0">
                  <a:moveTo>
                    <a:pt x="1460" y="0"/>
                  </a:moveTo>
                  <a:cubicBezTo>
                    <a:pt x="670" y="0"/>
                    <a:pt x="1" y="639"/>
                    <a:pt x="1" y="1429"/>
                  </a:cubicBezTo>
                  <a:lnTo>
                    <a:pt x="1" y="2645"/>
                  </a:lnTo>
                  <a:cubicBezTo>
                    <a:pt x="1" y="3435"/>
                    <a:pt x="670" y="4104"/>
                    <a:pt x="1460" y="4104"/>
                  </a:cubicBezTo>
                  <a:lnTo>
                    <a:pt x="6262" y="4104"/>
                  </a:lnTo>
                  <a:cubicBezTo>
                    <a:pt x="7083" y="4104"/>
                    <a:pt x="7721" y="3435"/>
                    <a:pt x="7721" y="2645"/>
                  </a:cubicBezTo>
                  <a:lnTo>
                    <a:pt x="7721" y="1429"/>
                  </a:lnTo>
                  <a:cubicBezTo>
                    <a:pt x="7721" y="639"/>
                    <a:pt x="7083" y="0"/>
                    <a:pt x="6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622350" y="817925"/>
              <a:ext cx="280425" cy="25"/>
            </a:xfrm>
            <a:custGeom>
              <a:avLst/>
              <a:gdLst/>
              <a:ahLst/>
              <a:cxnLst/>
              <a:rect l="l" t="t" r="r" b="b"/>
              <a:pathLst>
                <a:path w="11217" h="1" fill="none" extrusionOk="0">
                  <a:moveTo>
                    <a:pt x="0" y="0"/>
                  </a:moveTo>
                  <a:lnTo>
                    <a:pt x="11216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622350" y="934175"/>
              <a:ext cx="280425" cy="25"/>
            </a:xfrm>
            <a:custGeom>
              <a:avLst/>
              <a:gdLst/>
              <a:ahLst/>
              <a:cxnLst/>
              <a:rect l="l" t="t" r="r" b="b"/>
              <a:pathLst>
                <a:path w="11217" h="1" fill="none" extrusionOk="0">
                  <a:moveTo>
                    <a:pt x="0" y="1"/>
                  </a:moveTo>
                  <a:lnTo>
                    <a:pt x="11216" y="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622350" y="1050450"/>
              <a:ext cx="280425" cy="25"/>
            </a:xfrm>
            <a:custGeom>
              <a:avLst/>
              <a:gdLst/>
              <a:ahLst/>
              <a:cxnLst/>
              <a:rect l="l" t="t" r="r" b="b"/>
              <a:pathLst>
                <a:path w="11217" h="1" fill="none" extrusionOk="0">
                  <a:moveTo>
                    <a:pt x="0" y="0"/>
                  </a:moveTo>
                  <a:lnTo>
                    <a:pt x="11216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7"/>
          <p:cNvGrpSpPr/>
          <p:nvPr/>
        </p:nvGrpSpPr>
        <p:grpSpPr>
          <a:xfrm rot="-698390">
            <a:off x="7311508" y="3294511"/>
            <a:ext cx="263713" cy="499929"/>
            <a:chOff x="6269100" y="498000"/>
            <a:chExt cx="430125" cy="815400"/>
          </a:xfrm>
        </p:grpSpPr>
        <p:sp>
          <p:nvSpPr>
            <p:cNvPr id="308" name="Google Shape;308;p7"/>
            <p:cNvSpPr/>
            <p:nvPr/>
          </p:nvSpPr>
          <p:spPr>
            <a:xfrm>
              <a:off x="6269100" y="925825"/>
              <a:ext cx="103375" cy="265975"/>
            </a:xfrm>
            <a:custGeom>
              <a:avLst/>
              <a:gdLst/>
              <a:ahLst/>
              <a:cxnLst/>
              <a:rect l="l" t="t" r="r" b="b"/>
              <a:pathLst>
                <a:path w="4135" h="10639" extrusionOk="0">
                  <a:moveTo>
                    <a:pt x="1" y="0"/>
                  </a:moveTo>
                  <a:lnTo>
                    <a:pt x="1" y="10639"/>
                  </a:lnTo>
                  <a:lnTo>
                    <a:pt x="4135" y="10639"/>
                  </a:lnTo>
                  <a:lnTo>
                    <a:pt x="41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6454525" y="925825"/>
              <a:ext cx="244700" cy="265975"/>
            </a:xfrm>
            <a:custGeom>
              <a:avLst/>
              <a:gdLst/>
              <a:ahLst/>
              <a:cxnLst/>
              <a:rect l="l" t="t" r="r" b="b"/>
              <a:pathLst>
                <a:path w="9788" h="10639" extrusionOk="0">
                  <a:moveTo>
                    <a:pt x="0" y="0"/>
                  </a:moveTo>
                  <a:lnTo>
                    <a:pt x="0" y="10639"/>
                  </a:lnTo>
                  <a:lnTo>
                    <a:pt x="9788" y="10639"/>
                  </a:lnTo>
                  <a:lnTo>
                    <a:pt x="97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6269100" y="628700"/>
              <a:ext cx="430125" cy="684700"/>
            </a:xfrm>
            <a:custGeom>
              <a:avLst/>
              <a:gdLst/>
              <a:ahLst/>
              <a:cxnLst/>
              <a:rect l="l" t="t" r="r" b="b"/>
              <a:pathLst>
                <a:path w="17205" h="27388" fill="none" extrusionOk="0">
                  <a:moveTo>
                    <a:pt x="12494" y="1551"/>
                  </a:moveTo>
                  <a:lnTo>
                    <a:pt x="12494" y="1"/>
                  </a:lnTo>
                  <a:lnTo>
                    <a:pt x="4743" y="1"/>
                  </a:lnTo>
                  <a:lnTo>
                    <a:pt x="4743" y="1551"/>
                  </a:lnTo>
                  <a:cubicBezTo>
                    <a:pt x="4743" y="4013"/>
                    <a:pt x="3223" y="6201"/>
                    <a:pt x="913" y="7083"/>
                  </a:cubicBezTo>
                  <a:lnTo>
                    <a:pt x="913" y="7083"/>
                  </a:lnTo>
                  <a:cubicBezTo>
                    <a:pt x="335" y="7326"/>
                    <a:pt x="1" y="7812"/>
                    <a:pt x="1" y="8420"/>
                  </a:cubicBezTo>
                  <a:lnTo>
                    <a:pt x="1" y="24895"/>
                  </a:lnTo>
                  <a:cubicBezTo>
                    <a:pt x="1" y="26262"/>
                    <a:pt x="1095" y="27387"/>
                    <a:pt x="2463" y="27387"/>
                  </a:cubicBezTo>
                  <a:lnTo>
                    <a:pt x="14743" y="27387"/>
                  </a:lnTo>
                  <a:cubicBezTo>
                    <a:pt x="16111" y="27387"/>
                    <a:pt x="17205" y="26262"/>
                    <a:pt x="17205" y="24895"/>
                  </a:cubicBezTo>
                  <a:lnTo>
                    <a:pt x="17205" y="8420"/>
                  </a:lnTo>
                  <a:cubicBezTo>
                    <a:pt x="17205" y="7812"/>
                    <a:pt x="16840" y="7326"/>
                    <a:pt x="16293" y="7083"/>
                  </a:cubicBezTo>
                  <a:lnTo>
                    <a:pt x="16293" y="7083"/>
                  </a:lnTo>
                  <a:cubicBezTo>
                    <a:pt x="14013" y="6201"/>
                    <a:pt x="12494" y="4013"/>
                    <a:pt x="12494" y="1551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6333700" y="498000"/>
              <a:ext cx="301700" cy="132250"/>
            </a:xfrm>
            <a:custGeom>
              <a:avLst/>
              <a:gdLst/>
              <a:ahLst/>
              <a:cxnLst/>
              <a:rect l="l" t="t" r="r" b="b"/>
              <a:pathLst>
                <a:path w="12068" h="5290" fill="none" extrusionOk="0">
                  <a:moveTo>
                    <a:pt x="1" y="1"/>
                  </a:moveTo>
                  <a:lnTo>
                    <a:pt x="12068" y="1"/>
                  </a:lnTo>
                  <a:lnTo>
                    <a:pt x="12068" y="5290"/>
                  </a:lnTo>
                  <a:lnTo>
                    <a:pt x="1" y="5290"/>
                  </a:lnTo>
                  <a:close/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405900" y="498000"/>
              <a:ext cx="25" cy="130725"/>
            </a:xfrm>
            <a:custGeom>
              <a:avLst/>
              <a:gdLst/>
              <a:ahLst/>
              <a:cxnLst/>
              <a:rect l="l" t="t" r="r" b="b"/>
              <a:pathLst>
                <a:path w="1" h="5229" fill="none" extrusionOk="0">
                  <a:moveTo>
                    <a:pt x="0" y="1"/>
                  </a:moveTo>
                  <a:lnTo>
                    <a:pt x="0" y="5229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6483400" y="498000"/>
              <a:ext cx="25" cy="130725"/>
            </a:xfrm>
            <a:custGeom>
              <a:avLst/>
              <a:gdLst/>
              <a:ahLst/>
              <a:cxnLst/>
              <a:rect l="l" t="t" r="r" b="b"/>
              <a:pathLst>
                <a:path w="1" h="5229" fill="none" extrusionOk="0">
                  <a:moveTo>
                    <a:pt x="0" y="1"/>
                  </a:moveTo>
                  <a:lnTo>
                    <a:pt x="0" y="5229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6562425" y="498000"/>
              <a:ext cx="25" cy="130725"/>
            </a:xfrm>
            <a:custGeom>
              <a:avLst/>
              <a:gdLst/>
              <a:ahLst/>
              <a:cxnLst/>
              <a:rect l="l" t="t" r="r" b="b"/>
              <a:pathLst>
                <a:path w="1" h="5229" fill="none" extrusionOk="0">
                  <a:moveTo>
                    <a:pt x="1" y="1"/>
                  </a:moveTo>
                  <a:lnTo>
                    <a:pt x="1" y="5229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7"/>
          <p:cNvGrpSpPr/>
          <p:nvPr/>
        </p:nvGrpSpPr>
        <p:grpSpPr>
          <a:xfrm rot="-1059639">
            <a:off x="1757534" y="3956905"/>
            <a:ext cx="328926" cy="329385"/>
            <a:chOff x="530400" y="3935750"/>
            <a:chExt cx="536500" cy="537250"/>
          </a:xfrm>
        </p:grpSpPr>
        <p:sp>
          <p:nvSpPr>
            <p:cNvPr id="316" name="Google Shape;316;p7"/>
            <p:cNvSpPr/>
            <p:nvPr/>
          </p:nvSpPr>
          <p:spPr>
            <a:xfrm>
              <a:off x="530400" y="4026175"/>
              <a:ext cx="536500" cy="446825"/>
            </a:xfrm>
            <a:custGeom>
              <a:avLst/>
              <a:gdLst/>
              <a:ahLst/>
              <a:cxnLst/>
              <a:rect l="l" t="t" r="r" b="b"/>
              <a:pathLst>
                <a:path w="21460" h="17873" fill="none" extrusionOk="0">
                  <a:moveTo>
                    <a:pt x="16505" y="17873"/>
                  </a:moveTo>
                  <a:lnTo>
                    <a:pt x="4925" y="17873"/>
                  </a:lnTo>
                  <a:cubicBezTo>
                    <a:pt x="2189" y="17873"/>
                    <a:pt x="1" y="15684"/>
                    <a:pt x="1" y="12949"/>
                  </a:cubicBezTo>
                  <a:lnTo>
                    <a:pt x="1" y="4924"/>
                  </a:lnTo>
                  <a:cubicBezTo>
                    <a:pt x="1" y="2189"/>
                    <a:pt x="2189" y="0"/>
                    <a:pt x="4925" y="0"/>
                  </a:cubicBezTo>
                  <a:lnTo>
                    <a:pt x="16475" y="0"/>
                  </a:lnTo>
                  <a:cubicBezTo>
                    <a:pt x="19211" y="0"/>
                    <a:pt x="21399" y="2189"/>
                    <a:pt x="21399" y="4924"/>
                  </a:cubicBezTo>
                  <a:lnTo>
                    <a:pt x="21399" y="12949"/>
                  </a:lnTo>
                  <a:cubicBezTo>
                    <a:pt x="21460" y="15684"/>
                    <a:pt x="19241" y="17873"/>
                    <a:pt x="16505" y="17873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37100" y="4137125"/>
              <a:ext cx="122350" cy="224950"/>
            </a:xfrm>
            <a:custGeom>
              <a:avLst/>
              <a:gdLst/>
              <a:ahLst/>
              <a:cxnLst/>
              <a:rect l="l" t="t" r="r" b="b"/>
              <a:pathLst>
                <a:path w="4894" h="8998" extrusionOk="0">
                  <a:moveTo>
                    <a:pt x="0" y="0"/>
                  </a:moveTo>
                  <a:lnTo>
                    <a:pt x="0" y="8997"/>
                  </a:lnTo>
                  <a:lnTo>
                    <a:pt x="4894" y="8997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685425" y="4188025"/>
              <a:ext cx="225700" cy="122375"/>
            </a:xfrm>
            <a:custGeom>
              <a:avLst/>
              <a:gdLst/>
              <a:ahLst/>
              <a:cxnLst/>
              <a:rect l="l" t="t" r="r" b="b"/>
              <a:pathLst>
                <a:path w="9028" h="4895" extrusionOk="0">
                  <a:moveTo>
                    <a:pt x="0" y="1"/>
                  </a:moveTo>
                  <a:lnTo>
                    <a:pt x="0" y="4894"/>
                  </a:lnTo>
                  <a:lnTo>
                    <a:pt x="9028" y="4894"/>
                  </a:lnTo>
                  <a:lnTo>
                    <a:pt x="9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686175" y="3935750"/>
              <a:ext cx="224950" cy="91200"/>
            </a:xfrm>
            <a:custGeom>
              <a:avLst/>
              <a:gdLst/>
              <a:ahLst/>
              <a:cxnLst/>
              <a:rect l="l" t="t" r="r" b="b"/>
              <a:pathLst>
                <a:path w="8998" h="3648" fill="none" extrusionOk="0">
                  <a:moveTo>
                    <a:pt x="6870" y="0"/>
                  </a:moveTo>
                  <a:lnTo>
                    <a:pt x="2128" y="0"/>
                  </a:lnTo>
                  <a:cubicBezTo>
                    <a:pt x="943" y="0"/>
                    <a:pt x="1" y="943"/>
                    <a:pt x="1" y="2128"/>
                  </a:cubicBezTo>
                  <a:lnTo>
                    <a:pt x="1" y="3648"/>
                  </a:lnTo>
                  <a:lnTo>
                    <a:pt x="8998" y="3648"/>
                  </a:lnTo>
                  <a:lnTo>
                    <a:pt x="8998" y="2128"/>
                  </a:lnTo>
                  <a:cubicBezTo>
                    <a:pt x="8998" y="943"/>
                    <a:pt x="8056" y="0"/>
                    <a:pt x="6870" y="0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7"/>
          <p:cNvGrpSpPr/>
          <p:nvPr/>
        </p:nvGrpSpPr>
        <p:grpSpPr>
          <a:xfrm rot="798926">
            <a:off x="433801" y="1738864"/>
            <a:ext cx="297253" cy="367113"/>
            <a:chOff x="5437775" y="1647725"/>
            <a:chExt cx="484850" cy="598800"/>
          </a:xfrm>
        </p:grpSpPr>
        <p:sp>
          <p:nvSpPr>
            <p:cNvPr id="321" name="Google Shape;321;p7"/>
            <p:cNvSpPr/>
            <p:nvPr/>
          </p:nvSpPr>
          <p:spPr>
            <a:xfrm>
              <a:off x="5522900" y="2006375"/>
              <a:ext cx="324500" cy="162650"/>
            </a:xfrm>
            <a:custGeom>
              <a:avLst/>
              <a:gdLst/>
              <a:ahLst/>
              <a:cxnLst/>
              <a:rect l="l" t="t" r="r" b="b"/>
              <a:pathLst>
                <a:path w="12980" h="6506" extrusionOk="0">
                  <a:moveTo>
                    <a:pt x="0" y="1"/>
                  </a:moveTo>
                  <a:cubicBezTo>
                    <a:pt x="0" y="3588"/>
                    <a:pt x="2888" y="6506"/>
                    <a:pt x="6475" y="6506"/>
                  </a:cubicBezTo>
                  <a:cubicBezTo>
                    <a:pt x="10092" y="6506"/>
                    <a:pt x="12979" y="3618"/>
                    <a:pt x="12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5437775" y="1647725"/>
              <a:ext cx="484850" cy="598800"/>
            </a:xfrm>
            <a:custGeom>
              <a:avLst/>
              <a:gdLst/>
              <a:ahLst/>
              <a:cxnLst/>
              <a:rect l="l" t="t" r="r" b="b"/>
              <a:pathLst>
                <a:path w="19394" h="23952" fill="none" extrusionOk="0">
                  <a:moveTo>
                    <a:pt x="12311" y="4012"/>
                  </a:moveTo>
                  <a:lnTo>
                    <a:pt x="12311" y="0"/>
                  </a:lnTo>
                  <a:lnTo>
                    <a:pt x="7387" y="0"/>
                  </a:lnTo>
                  <a:lnTo>
                    <a:pt x="7387" y="4012"/>
                  </a:lnTo>
                  <a:cubicBezTo>
                    <a:pt x="7387" y="4651"/>
                    <a:pt x="6992" y="5228"/>
                    <a:pt x="6384" y="5471"/>
                  </a:cubicBezTo>
                  <a:cubicBezTo>
                    <a:pt x="2645" y="6930"/>
                    <a:pt x="1" y="10699"/>
                    <a:pt x="305" y="15076"/>
                  </a:cubicBezTo>
                  <a:cubicBezTo>
                    <a:pt x="639" y="19940"/>
                    <a:pt x="4803" y="23800"/>
                    <a:pt x="9697" y="23891"/>
                  </a:cubicBezTo>
                  <a:cubicBezTo>
                    <a:pt x="15016" y="23952"/>
                    <a:pt x="19393" y="19666"/>
                    <a:pt x="19393" y="14347"/>
                  </a:cubicBezTo>
                  <a:cubicBezTo>
                    <a:pt x="19393" y="10274"/>
                    <a:pt x="16871" y="6839"/>
                    <a:pt x="13314" y="5471"/>
                  </a:cubicBezTo>
                  <a:cubicBezTo>
                    <a:pt x="12737" y="5228"/>
                    <a:pt x="12311" y="4651"/>
                    <a:pt x="12311" y="4012"/>
                  </a:cubicBezTo>
                  <a:close/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5574575" y="1647725"/>
              <a:ext cx="218875" cy="25"/>
            </a:xfrm>
            <a:custGeom>
              <a:avLst/>
              <a:gdLst/>
              <a:ahLst/>
              <a:cxnLst/>
              <a:rect l="l" t="t" r="r" b="b"/>
              <a:pathLst>
                <a:path w="8755" h="1" fill="none" extrusionOk="0">
                  <a:moveTo>
                    <a:pt x="0" y="0"/>
                  </a:moveTo>
                  <a:lnTo>
                    <a:pt x="8754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7"/>
          <p:cNvGrpSpPr/>
          <p:nvPr/>
        </p:nvGrpSpPr>
        <p:grpSpPr>
          <a:xfrm>
            <a:off x="8300086" y="4120960"/>
            <a:ext cx="261380" cy="348961"/>
            <a:chOff x="1374650" y="1661400"/>
            <a:chExt cx="426325" cy="569175"/>
          </a:xfrm>
        </p:grpSpPr>
        <p:sp>
          <p:nvSpPr>
            <p:cNvPr id="325" name="Google Shape;325;p7"/>
            <p:cNvSpPr/>
            <p:nvPr/>
          </p:nvSpPr>
          <p:spPr>
            <a:xfrm>
              <a:off x="1435425" y="1743475"/>
              <a:ext cx="304750" cy="406550"/>
            </a:xfrm>
            <a:custGeom>
              <a:avLst/>
              <a:gdLst/>
              <a:ahLst/>
              <a:cxnLst/>
              <a:rect l="l" t="t" r="r" b="b"/>
              <a:pathLst>
                <a:path w="12190" h="16262" extrusionOk="0">
                  <a:moveTo>
                    <a:pt x="6080" y="0"/>
                  </a:moveTo>
                  <a:cubicBezTo>
                    <a:pt x="2736" y="0"/>
                    <a:pt x="31" y="6596"/>
                    <a:pt x="1" y="10031"/>
                  </a:cubicBezTo>
                  <a:cubicBezTo>
                    <a:pt x="305" y="9909"/>
                    <a:pt x="609" y="9848"/>
                    <a:pt x="943" y="9848"/>
                  </a:cubicBezTo>
                  <a:cubicBezTo>
                    <a:pt x="2189" y="9848"/>
                    <a:pt x="3253" y="10851"/>
                    <a:pt x="3253" y="12158"/>
                  </a:cubicBezTo>
                  <a:cubicBezTo>
                    <a:pt x="3253" y="13192"/>
                    <a:pt x="2584" y="14012"/>
                    <a:pt x="1673" y="14316"/>
                  </a:cubicBezTo>
                  <a:cubicBezTo>
                    <a:pt x="2767" y="15502"/>
                    <a:pt x="4378" y="16262"/>
                    <a:pt x="6110" y="16262"/>
                  </a:cubicBezTo>
                  <a:cubicBezTo>
                    <a:pt x="6445" y="16262"/>
                    <a:pt x="6809" y="16231"/>
                    <a:pt x="7083" y="16170"/>
                  </a:cubicBezTo>
                  <a:cubicBezTo>
                    <a:pt x="9971" y="15715"/>
                    <a:pt x="12189" y="13192"/>
                    <a:pt x="12189" y="10183"/>
                  </a:cubicBezTo>
                  <a:cubicBezTo>
                    <a:pt x="12189" y="7113"/>
                    <a:pt x="10001" y="1337"/>
                    <a:pt x="7053" y="182"/>
                  </a:cubicBezTo>
                  <a:cubicBezTo>
                    <a:pt x="6749" y="61"/>
                    <a:pt x="6414" y="0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1374650" y="1661400"/>
              <a:ext cx="426325" cy="569175"/>
            </a:xfrm>
            <a:custGeom>
              <a:avLst/>
              <a:gdLst/>
              <a:ahLst/>
              <a:cxnLst/>
              <a:rect l="l" t="t" r="r" b="b"/>
              <a:pathLst>
                <a:path w="17053" h="22767" fill="none" extrusionOk="0">
                  <a:moveTo>
                    <a:pt x="17052" y="14225"/>
                  </a:moveTo>
                  <a:cubicBezTo>
                    <a:pt x="17052" y="18481"/>
                    <a:pt x="13982" y="21976"/>
                    <a:pt x="9909" y="22645"/>
                  </a:cubicBezTo>
                  <a:cubicBezTo>
                    <a:pt x="9453" y="22736"/>
                    <a:pt x="8997" y="22767"/>
                    <a:pt x="8541" y="22767"/>
                  </a:cubicBezTo>
                  <a:cubicBezTo>
                    <a:pt x="3830" y="22767"/>
                    <a:pt x="0" y="18937"/>
                    <a:pt x="0" y="14225"/>
                  </a:cubicBezTo>
                  <a:cubicBezTo>
                    <a:pt x="0" y="9514"/>
                    <a:pt x="3830" y="0"/>
                    <a:pt x="8541" y="0"/>
                  </a:cubicBezTo>
                  <a:cubicBezTo>
                    <a:pt x="8997" y="0"/>
                    <a:pt x="9484" y="91"/>
                    <a:pt x="9909" y="274"/>
                  </a:cubicBezTo>
                  <a:cubicBezTo>
                    <a:pt x="13982" y="1885"/>
                    <a:pt x="17052" y="10000"/>
                    <a:pt x="17052" y="14225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7"/>
          <p:cNvGrpSpPr/>
          <p:nvPr/>
        </p:nvGrpSpPr>
        <p:grpSpPr>
          <a:xfrm rot="691136">
            <a:off x="668387" y="3304493"/>
            <a:ext cx="295404" cy="672821"/>
            <a:chOff x="358432" y="4085134"/>
            <a:chExt cx="295392" cy="672792"/>
          </a:xfrm>
        </p:grpSpPr>
        <p:grpSp>
          <p:nvGrpSpPr>
            <p:cNvPr id="328" name="Google Shape;328;p7"/>
            <p:cNvGrpSpPr/>
            <p:nvPr/>
          </p:nvGrpSpPr>
          <p:grpSpPr>
            <a:xfrm>
              <a:off x="358432" y="4085134"/>
              <a:ext cx="295392" cy="575394"/>
              <a:chOff x="557750" y="2417475"/>
              <a:chExt cx="481800" cy="938500"/>
            </a:xfrm>
          </p:grpSpPr>
          <p:sp>
            <p:nvSpPr>
              <p:cNvPr id="329" name="Google Shape;329;p7"/>
              <p:cNvSpPr/>
              <p:nvPr/>
            </p:nvSpPr>
            <p:spPr>
              <a:xfrm>
                <a:off x="693775" y="2714600"/>
                <a:ext cx="286500" cy="503825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20153" extrusionOk="0">
                    <a:moveTo>
                      <a:pt x="1" y="1"/>
                    </a:moveTo>
                    <a:lnTo>
                      <a:pt x="1" y="20153"/>
                    </a:lnTo>
                    <a:lnTo>
                      <a:pt x="11460" y="20153"/>
                    </a:lnTo>
                    <a:lnTo>
                      <a:pt x="114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617800" y="2606700"/>
                <a:ext cx="362475" cy="612500"/>
              </a:xfrm>
              <a:custGeom>
                <a:avLst/>
                <a:gdLst/>
                <a:ahLst/>
                <a:cxnLst/>
                <a:rect l="l" t="t" r="r" b="b"/>
                <a:pathLst>
                  <a:path w="14499" h="24500" fill="none" extrusionOk="0">
                    <a:moveTo>
                      <a:pt x="0" y="0"/>
                    </a:moveTo>
                    <a:lnTo>
                      <a:pt x="14499" y="0"/>
                    </a:lnTo>
                    <a:lnTo>
                      <a:pt x="14499" y="24499"/>
                    </a:lnTo>
                    <a:lnTo>
                      <a:pt x="0" y="24499"/>
                    </a:lnTo>
                    <a:close/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699850" y="3219175"/>
                <a:ext cx="196850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5472" fill="none" extrusionOk="0">
                    <a:moveTo>
                      <a:pt x="6931" y="5471"/>
                    </a:moveTo>
                    <a:lnTo>
                      <a:pt x="973" y="5471"/>
                    </a:lnTo>
                    <a:lnTo>
                      <a:pt x="1" y="0"/>
                    </a:lnTo>
                    <a:lnTo>
                      <a:pt x="7873" y="0"/>
                    </a:lnTo>
                    <a:close/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62925" y="2491200"/>
                <a:ext cx="72225" cy="115525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4621" fill="none" extrusionOk="0">
                    <a:moveTo>
                      <a:pt x="1" y="0"/>
                    </a:moveTo>
                    <a:lnTo>
                      <a:pt x="2888" y="0"/>
                    </a:lnTo>
                    <a:lnTo>
                      <a:pt x="2888" y="4620"/>
                    </a:lnTo>
                    <a:lnTo>
                      <a:pt x="1" y="4620"/>
                    </a:lnTo>
                    <a:close/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687700" y="2417475"/>
                <a:ext cx="23560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9424" h="2950" fill="none" extrusionOk="0">
                    <a:moveTo>
                      <a:pt x="9423" y="1521"/>
                    </a:moveTo>
                    <a:lnTo>
                      <a:pt x="9423" y="1429"/>
                    </a:lnTo>
                    <a:cubicBezTo>
                      <a:pt x="9423" y="670"/>
                      <a:pt x="8815" y="1"/>
                      <a:pt x="8025" y="1"/>
                    </a:cubicBezTo>
                    <a:lnTo>
                      <a:pt x="1399" y="1"/>
                    </a:lnTo>
                    <a:cubicBezTo>
                      <a:pt x="639" y="1"/>
                      <a:pt x="0" y="609"/>
                      <a:pt x="0" y="1429"/>
                    </a:cubicBezTo>
                    <a:lnTo>
                      <a:pt x="0" y="1521"/>
                    </a:lnTo>
                    <a:cubicBezTo>
                      <a:pt x="0" y="2281"/>
                      <a:pt x="608" y="2949"/>
                      <a:pt x="1399" y="2949"/>
                    </a:cubicBezTo>
                    <a:lnTo>
                      <a:pt x="8025" y="2949"/>
                    </a:lnTo>
                    <a:cubicBezTo>
                      <a:pt x="8785" y="2949"/>
                      <a:pt x="9423" y="2341"/>
                      <a:pt x="9423" y="1521"/>
                    </a:cubicBezTo>
                    <a:close/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98650" y="2820225"/>
                <a:ext cx="181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1" fill="none" extrusionOk="0">
                    <a:moveTo>
                      <a:pt x="0" y="1"/>
                    </a:moveTo>
                    <a:lnTo>
                      <a:pt x="7265" y="1"/>
                    </a:lnTo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98650" y="2963075"/>
                <a:ext cx="181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1" fill="none" extrusionOk="0">
                    <a:moveTo>
                      <a:pt x="0" y="1"/>
                    </a:moveTo>
                    <a:lnTo>
                      <a:pt x="7265" y="1"/>
                    </a:lnTo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98650" y="3105175"/>
                <a:ext cx="181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1" fill="none" extrusionOk="0">
                    <a:moveTo>
                      <a:pt x="0" y="1"/>
                    </a:moveTo>
                    <a:lnTo>
                      <a:pt x="7265" y="1"/>
                    </a:lnTo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557750" y="2606700"/>
                <a:ext cx="481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9272" h="1" fill="none" extrusionOk="0">
                    <a:moveTo>
                      <a:pt x="1" y="0"/>
                    </a:moveTo>
                    <a:lnTo>
                      <a:pt x="19272" y="0"/>
                    </a:lnTo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8" name="Google Shape;338;p7"/>
            <p:cNvSpPr/>
            <p:nvPr/>
          </p:nvSpPr>
          <p:spPr>
            <a:xfrm>
              <a:off x="507364" y="4660536"/>
              <a:ext cx="15" cy="97391"/>
            </a:xfrm>
            <a:custGeom>
              <a:avLst/>
              <a:gdLst/>
              <a:ahLst/>
              <a:cxnLst/>
              <a:rect l="l" t="t" r="r" b="b"/>
              <a:pathLst>
                <a:path w="1" h="6354" fill="none" extrusionOk="0">
                  <a:moveTo>
                    <a:pt x="0" y="0"/>
                  </a:moveTo>
                  <a:lnTo>
                    <a:pt x="0" y="6353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"/>
          <p:cNvSpPr/>
          <p:nvPr/>
        </p:nvSpPr>
        <p:spPr>
          <a:xfrm>
            <a:off x="1217575" y="1359900"/>
            <a:ext cx="6671100" cy="2423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8"/>
          <p:cNvGrpSpPr/>
          <p:nvPr/>
        </p:nvGrpSpPr>
        <p:grpSpPr>
          <a:xfrm rot="-2700000" flipH="1">
            <a:off x="474135" y="4224932"/>
            <a:ext cx="294913" cy="672728"/>
            <a:chOff x="1347275" y="2417475"/>
            <a:chExt cx="481050" cy="1097325"/>
          </a:xfrm>
        </p:grpSpPr>
        <p:sp>
          <p:nvSpPr>
            <p:cNvPr id="342" name="Google Shape;342;p8"/>
            <p:cNvSpPr/>
            <p:nvPr/>
          </p:nvSpPr>
          <p:spPr>
            <a:xfrm>
              <a:off x="1482550" y="2714600"/>
              <a:ext cx="287250" cy="503825"/>
            </a:xfrm>
            <a:custGeom>
              <a:avLst/>
              <a:gdLst/>
              <a:ahLst/>
              <a:cxnLst/>
              <a:rect l="l" t="t" r="r" b="b"/>
              <a:pathLst>
                <a:path w="11490" h="20153" extrusionOk="0">
                  <a:moveTo>
                    <a:pt x="0" y="1"/>
                  </a:moveTo>
                  <a:lnTo>
                    <a:pt x="0" y="20153"/>
                  </a:lnTo>
                  <a:lnTo>
                    <a:pt x="11490" y="20153"/>
                  </a:lnTo>
                  <a:lnTo>
                    <a:pt x="114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1406550" y="2606700"/>
              <a:ext cx="363250" cy="612500"/>
            </a:xfrm>
            <a:custGeom>
              <a:avLst/>
              <a:gdLst/>
              <a:ahLst/>
              <a:cxnLst/>
              <a:rect l="l" t="t" r="r" b="b"/>
              <a:pathLst>
                <a:path w="14530" h="24500" fill="none" extrusionOk="0">
                  <a:moveTo>
                    <a:pt x="1" y="0"/>
                  </a:moveTo>
                  <a:lnTo>
                    <a:pt x="14530" y="0"/>
                  </a:lnTo>
                  <a:lnTo>
                    <a:pt x="14530" y="24499"/>
                  </a:lnTo>
                  <a:lnTo>
                    <a:pt x="1" y="24499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1489375" y="3219175"/>
              <a:ext cx="196850" cy="136800"/>
            </a:xfrm>
            <a:custGeom>
              <a:avLst/>
              <a:gdLst/>
              <a:ahLst/>
              <a:cxnLst/>
              <a:rect l="l" t="t" r="r" b="b"/>
              <a:pathLst>
                <a:path w="7874" h="5472" fill="none" extrusionOk="0">
                  <a:moveTo>
                    <a:pt x="6931" y="5471"/>
                  </a:moveTo>
                  <a:lnTo>
                    <a:pt x="943" y="5471"/>
                  </a:lnTo>
                  <a:lnTo>
                    <a:pt x="1" y="0"/>
                  </a:lnTo>
                  <a:lnTo>
                    <a:pt x="7873" y="0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1550925" y="2491200"/>
              <a:ext cx="72225" cy="115525"/>
            </a:xfrm>
            <a:custGeom>
              <a:avLst/>
              <a:gdLst/>
              <a:ahLst/>
              <a:cxnLst/>
              <a:rect l="l" t="t" r="r" b="b"/>
              <a:pathLst>
                <a:path w="2889" h="4621" fill="none" extrusionOk="0">
                  <a:moveTo>
                    <a:pt x="1" y="0"/>
                  </a:moveTo>
                  <a:lnTo>
                    <a:pt x="2889" y="0"/>
                  </a:lnTo>
                  <a:lnTo>
                    <a:pt x="2889" y="4620"/>
                  </a:lnTo>
                  <a:lnTo>
                    <a:pt x="1" y="4620"/>
                  </a:lnTo>
                  <a:close/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1477225" y="2417475"/>
              <a:ext cx="235600" cy="73750"/>
            </a:xfrm>
            <a:custGeom>
              <a:avLst/>
              <a:gdLst/>
              <a:ahLst/>
              <a:cxnLst/>
              <a:rect l="l" t="t" r="r" b="b"/>
              <a:pathLst>
                <a:path w="9424" h="2950" fill="none" extrusionOk="0">
                  <a:moveTo>
                    <a:pt x="9423" y="1521"/>
                  </a:moveTo>
                  <a:lnTo>
                    <a:pt x="9423" y="1429"/>
                  </a:lnTo>
                  <a:cubicBezTo>
                    <a:pt x="9423" y="670"/>
                    <a:pt x="8815" y="1"/>
                    <a:pt x="8025" y="1"/>
                  </a:cubicBezTo>
                  <a:lnTo>
                    <a:pt x="1399" y="1"/>
                  </a:lnTo>
                  <a:cubicBezTo>
                    <a:pt x="639" y="1"/>
                    <a:pt x="1" y="609"/>
                    <a:pt x="1" y="1429"/>
                  </a:cubicBezTo>
                  <a:lnTo>
                    <a:pt x="1" y="1521"/>
                  </a:lnTo>
                  <a:cubicBezTo>
                    <a:pt x="1" y="2281"/>
                    <a:pt x="608" y="2949"/>
                    <a:pt x="1399" y="2949"/>
                  </a:cubicBezTo>
                  <a:lnTo>
                    <a:pt x="8025" y="2949"/>
                  </a:lnTo>
                  <a:cubicBezTo>
                    <a:pt x="8785" y="2949"/>
                    <a:pt x="9423" y="2341"/>
                    <a:pt x="9423" y="1521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1588175" y="3355950"/>
              <a:ext cx="25" cy="158850"/>
            </a:xfrm>
            <a:custGeom>
              <a:avLst/>
              <a:gdLst/>
              <a:ahLst/>
              <a:cxnLst/>
              <a:rect l="l" t="t" r="r" b="b"/>
              <a:pathLst>
                <a:path w="1" h="6354" fill="none" extrusionOk="0">
                  <a:moveTo>
                    <a:pt x="0" y="0"/>
                  </a:moveTo>
                  <a:lnTo>
                    <a:pt x="0" y="6353"/>
                  </a:lnTo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1588175" y="2820225"/>
              <a:ext cx="181625" cy="25"/>
            </a:xfrm>
            <a:custGeom>
              <a:avLst/>
              <a:gdLst/>
              <a:ahLst/>
              <a:cxnLst/>
              <a:rect l="l" t="t" r="r" b="b"/>
              <a:pathLst>
                <a:path w="7265" h="1" fill="none" extrusionOk="0">
                  <a:moveTo>
                    <a:pt x="0" y="1"/>
                  </a:moveTo>
                  <a:lnTo>
                    <a:pt x="7265" y="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1588175" y="2963075"/>
              <a:ext cx="181625" cy="25"/>
            </a:xfrm>
            <a:custGeom>
              <a:avLst/>
              <a:gdLst/>
              <a:ahLst/>
              <a:cxnLst/>
              <a:rect l="l" t="t" r="r" b="b"/>
              <a:pathLst>
                <a:path w="7265" h="1" fill="none" extrusionOk="0">
                  <a:moveTo>
                    <a:pt x="0" y="1"/>
                  </a:moveTo>
                  <a:lnTo>
                    <a:pt x="7265" y="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1588175" y="3105175"/>
              <a:ext cx="181625" cy="25"/>
            </a:xfrm>
            <a:custGeom>
              <a:avLst/>
              <a:gdLst/>
              <a:ahLst/>
              <a:cxnLst/>
              <a:rect l="l" t="t" r="r" b="b"/>
              <a:pathLst>
                <a:path w="7265" h="1" fill="none" extrusionOk="0">
                  <a:moveTo>
                    <a:pt x="0" y="1"/>
                  </a:moveTo>
                  <a:lnTo>
                    <a:pt x="7265" y="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1347275" y="2606700"/>
              <a:ext cx="481050" cy="25"/>
            </a:xfrm>
            <a:custGeom>
              <a:avLst/>
              <a:gdLst/>
              <a:ahLst/>
              <a:cxnLst/>
              <a:rect l="l" t="t" r="r" b="b"/>
              <a:pathLst>
                <a:path w="19242" h="1" fill="none" extrusionOk="0">
                  <a:moveTo>
                    <a:pt x="1" y="0"/>
                  </a:moveTo>
                  <a:lnTo>
                    <a:pt x="19241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8"/>
          <p:cNvGrpSpPr/>
          <p:nvPr/>
        </p:nvGrpSpPr>
        <p:grpSpPr>
          <a:xfrm rot="-622403" flipH="1">
            <a:off x="1973448" y="675728"/>
            <a:ext cx="247885" cy="362477"/>
            <a:chOff x="5481850" y="2671300"/>
            <a:chExt cx="404300" cy="591200"/>
          </a:xfrm>
        </p:grpSpPr>
        <p:sp>
          <p:nvSpPr>
            <p:cNvPr id="353" name="Google Shape;353;p8"/>
            <p:cNvSpPr/>
            <p:nvPr/>
          </p:nvSpPr>
          <p:spPr>
            <a:xfrm>
              <a:off x="5587475" y="2798950"/>
              <a:ext cx="256125" cy="459000"/>
            </a:xfrm>
            <a:custGeom>
              <a:avLst/>
              <a:gdLst/>
              <a:ahLst/>
              <a:cxnLst/>
              <a:rect l="l" t="t" r="r" b="b"/>
              <a:pathLst>
                <a:path w="10245" h="18360" extrusionOk="0">
                  <a:moveTo>
                    <a:pt x="1" y="0"/>
                  </a:moveTo>
                  <a:lnTo>
                    <a:pt x="1" y="12098"/>
                  </a:lnTo>
                  <a:cubicBezTo>
                    <a:pt x="1" y="15229"/>
                    <a:pt x="2189" y="17751"/>
                    <a:pt x="5107" y="18359"/>
                  </a:cubicBezTo>
                  <a:cubicBezTo>
                    <a:pt x="8056" y="17751"/>
                    <a:pt x="10244" y="15198"/>
                    <a:pt x="10244" y="12098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5715900" y="2891650"/>
              <a:ext cx="130725" cy="25"/>
            </a:xfrm>
            <a:custGeom>
              <a:avLst/>
              <a:gdLst/>
              <a:ahLst/>
              <a:cxnLst/>
              <a:rect l="l" t="t" r="r" b="b"/>
              <a:pathLst>
                <a:path w="5229" h="1" fill="none" extrusionOk="0">
                  <a:moveTo>
                    <a:pt x="1" y="1"/>
                  </a:moveTo>
                  <a:lnTo>
                    <a:pt x="5229" y="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5715900" y="2993475"/>
              <a:ext cx="130725" cy="25"/>
            </a:xfrm>
            <a:custGeom>
              <a:avLst/>
              <a:gdLst/>
              <a:ahLst/>
              <a:cxnLst/>
              <a:rect l="l" t="t" r="r" b="b"/>
              <a:pathLst>
                <a:path w="5229" h="1" fill="none" extrusionOk="0">
                  <a:moveTo>
                    <a:pt x="1" y="1"/>
                  </a:moveTo>
                  <a:lnTo>
                    <a:pt x="5229" y="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5715900" y="3096075"/>
              <a:ext cx="127700" cy="25"/>
            </a:xfrm>
            <a:custGeom>
              <a:avLst/>
              <a:gdLst/>
              <a:ahLst/>
              <a:cxnLst/>
              <a:rect l="l" t="t" r="r" b="b"/>
              <a:pathLst>
                <a:path w="5108" h="1" fill="none" extrusionOk="0">
                  <a:moveTo>
                    <a:pt x="1" y="0"/>
                  </a:moveTo>
                  <a:lnTo>
                    <a:pt x="5107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5523650" y="2671300"/>
              <a:ext cx="319950" cy="591200"/>
            </a:xfrm>
            <a:custGeom>
              <a:avLst/>
              <a:gdLst/>
              <a:ahLst/>
              <a:cxnLst/>
              <a:rect l="l" t="t" r="r" b="b"/>
              <a:pathLst>
                <a:path w="12798" h="23648" fill="none" extrusionOk="0">
                  <a:moveTo>
                    <a:pt x="12797" y="0"/>
                  </a:moveTo>
                  <a:lnTo>
                    <a:pt x="12797" y="17265"/>
                  </a:lnTo>
                  <a:cubicBezTo>
                    <a:pt x="12797" y="20335"/>
                    <a:pt x="10609" y="22918"/>
                    <a:pt x="7660" y="23526"/>
                  </a:cubicBezTo>
                  <a:cubicBezTo>
                    <a:pt x="7265" y="23587"/>
                    <a:pt x="6840" y="23648"/>
                    <a:pt x="6384" y="23648"/>
                  </a:cubicBezTo>
                  <a:cubicBezTo>
                    <a:pt x="2858" y="23648"/>
                    <a:pt x="1" y="20791"/>
                    <a:pt x="1" y="17265"/>
                  </a:cubicBezTo>
                  <a:lnTo>
                    <a:pt x="1" y="0"/>
                  </a:lnTo>
                  <a:lnTo>
                    <a:pt x="12797" y="0"/>
                  </a:lnTo>
                  <a:close/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5481850" y="2671300"/>
              <a:ext cx="404300" cy="25"/>
            </a:xfrm>
            <a:custGeom>
              <a:avLst/>
              <a:gdLst/>
              <a:ahLst/>
              <a:cxnLst/>
              <a:rect l="l" t="t" r="r" b="b"/>
              <a:pathLst>
                <a:path w="16172" h="1" fill="none" extrusionOk="0">
                  <a:moveTo>
                    <a:pt x="1" y="0"/>
                  </a:moveTo>
                  <a:lnTo>
                    <a:pt x="16171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8"/>
          <p:cNvGrpSpPr/>
          <p:nvPr/>
        </p:nvGrpSpPr>
        <p:grpSpPr>
          <a:xfrm rot="585439" flipH="1">
            <a:off x="334103" y="564740"/>
            <a:ext cx="248783" cy="362446"/>
            <a:chOff x="6281275" y="2671300"/>
            <a:chExt cx="405800" cy="591200"/>
          </a:xfrm>
        </p:grpSpPr>
        <p:sp>
          <p:nvSpPr>
            <p:cNvPr id="360" name="Google Shape;360;p8"/>
            <p:cNvSpPr/>
            <p:nvPr/>
          </p:nvSpPr>
          <p:spPr>
            <a:xfrm>
              <a:off x="6387650" y="2798950"/>
              <a:ext cx="256875" cy="459000"/>
            </a:xfrm>
            <a:custGeom>
              <a:avLst/>
              <a:gdLst/>
              <a:ahLst/>
              <a:cxnLst/>
              <a:rect l="l" t="t" r="r" b="b"/>
              <a:pathLst>
                <a:path w="10275" h="18360" extrusionOk="0">
                  <a:moveTo>
                    <a:pt x="1" y="0"/>
                  </a:moveTo>
                  <a:lnTo>
                    <a:pt x="1" y="12098"/>
                  </a:lnTo>
                  <a:cubicBezTo>
                    <a:pt x="1" y="15229"/>
                    <a:pt x="2220" y="17751"/>
                    <a:pt x="5137" y="18359"/>
                  </a:cubicBezTo>
                  <a:cubicBezTo>
                    <a:pt x="8055" y="17751"/>
                    <a:pt x="10274" y="15198"/>
                    <a:pt x="10274" y="12098"/>
                  </a:cubicBezTo>
                  <a:lnTo>
                    <a:pt x="102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6516075" y="2891650"/>
              <a:ext cx="129975" cy="25"/>
            </a:xfrm>
            <a:custGeom>
              <a:avLst/>
              <a:gdLst/>
              <a:ahLst/>
              <a:cxnLst/>
              <a:rect l="l" t="t" r="r" b="b"/>
              <a:pathLst>
                <a:path w="5199" h="1" fill="none" extrusionOk="0">
                  <a:moveTo>
                    <a:pt x="0" y="1"/>
                  </a:moveTo>
                  <a:lnTo>
                    <a:pt x="5198" y="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6516075" y="2993475"/>
              <a:ext cx="129975" cy="25"/>
            </a:xfrm>
            <a:custGeom>
              <a:avLst/>
              <a:gdLst/>
              <a:ahLst/>
              <a:cxnLst/>
              <a:rect l="l" t="t" r="r" b="b"/>
              <a:pathLst>
                <a:path w="5199" h="1" fill="none" extrusionOk="0">
                  <a:moveTo>
                    <a:pt x="0" y="1"/>
                  </a:moveTo>
                  <a:lnTo>
                    <a:pt x="5198" y="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6516075" y="3096075"/>
              <a:ext cx="128450" cy="25"/>
            </a:xfrm>
            <a:custGeom>
              <a:avLst/>
              <a:gdLst/>
              <a:ahLst/>
              <a:cxnLst/>
              <a:rect l="l" t="t" r="r" b="b"/>
              <a:pathLst>
                <a:path w="5138" h="1" fill="none" extrusionOk="0">
                  <a:moveTo>
                    <a:pt x="0" y="0"/>
                  </a:moveTo>
                  <a:lnTo>
                    <a:pt x="5137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6324575" y="2671300"/>
              <a:ext cx="319950" cy="591200"/>
            </a:xfrm>
            <a:custGeom>
              <a:avLst/>
              <a:gdLst/>
              <a:ahLst/>
              <a:cxnLst/>
              <a:rect l="l" t="t" r="r" b="b"/>
              <a:pathLst>
                <a:path w="12798" h="23648" fill="none" extrusionOk="0">
                  <a:moveTo>
                    <a:pt x="12797" y="0"/>
                  </a:moveTo>
                  <a:lnTo>
                    <a:pt x="12797" y="17265"/>
                  </a:lnTo>
                  <a:cubicBezTo>
                    <a:pt x="12797" y="20335"/>
                    <a:pt x="10578" y="22918"/>
                    <a:pt x="7660" y="23526"/>
                  </a:cubicBezTo>
                  <a:cubicBezTo>
                    <a:pt x="7235" y="23587"/>
                    <a:pt x="6840" y="23648"/>
                    <a:pt x="6384" y="23648"/>
                  </a:cubicBezTo>
                  <a:cubicBezTo>
                    <a:pt x="2828" y="23648"/>
                    <a:pt x="1" y="20791"/>
                    <a:pt x="1" y="17265"/>
                  </a:cubicBezTo>
                  <a:lnTo>
                    <a:pt x="1" y="0"/>
                  </a:lnTo>
                  <a:lnTo>
                    <a:pt x="12797" y="0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6281275" y="2671300"/>
              <a:ext cx="405800" cy="25"/>
            </a:xfrm>
            <a:custGeom>
              <a:avLst/>
              <a:gdLst/>
              <a:ahLst/>
              <a:cxnLst/>
              <a:rect l="l" t="t" r="r" b="b"/>
              <a:pathLst>
                <a:path w="16232" h="1" fill="none" extrusionOk="0">
                  <a:moveTo>
                    <a:pt x="0" y="0"/>
                  </a:moveTo>
                  <a:lnTo>
                    <a:pt x="16232" y="0"/>
                  </a:lnTo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8"/>
          <p:cNvGrpSpPr/>
          <p:nvPr/>
        </p:nvGrpSpPr>
        <p:grpSpPr>
          <a:xfrm flipH="1">
            <a:off x="4198095" y="268786"/>
            <a:ext cx="221774" cy="389027"/>
            <a:chOff x="2965100" y="2649250"/>
            <a:chExt cx="361725" cy="634525"/>
          </a:xfrm>
        </p:grpSpPr>
        <p:sp>
          <p:nvSpPr>
            <p:cNvPr id="367" name="Google Shape;367;p8"/>
            <p:cNvSpPr/>
            <p:nvPr/>
          </p:nvSpPr>
          <p:spPr>
            <a:xfrm>
              <a:off x="2965850" y="2738925"/>
              <a:ext cx="360975" cy="25"/>
            </a:xfrm>
            <a:custGeom>
              <a:avLst/>
              <a:gdLst/>
              <a:ahLst/>
              <a:cxnLst/>
              <a:rect l="l" t="t" r="r" b="b"/>
              <a:pathLst>
                <a:path w="14439" h="1" fill="none" extrusionOk="0">
                  <a:moveTo>
                    <a:pt x="1" y="0"/>
                  </a:moveTo>
                  <a:lnTo>
                    <a:pt x="14439" y="0"/>
                  </a:lnTo>
                </a:path>
              </a:pathLst>
            </a:custGeom>
            <a:noFill/>
            <a:ln w="228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2969650" y="2845300"/>
              <a:ext cx="351850" cy="25"/>
            </a:xfrm>
            <a:custGeom>
              <a:avLst/>
              <a:gdLst/>
              <a:ahLst/>
              <a:cxnLst/>
              <a:rect l="l" t="t" r="r" b="b"/>
              <a:pathLst>
                <a:path w="14074" h="1" fill="none" extrusionOk="0">
                  <a:moveTo>
                    <a:pt x="1" y="1"/>
                  </a:moveTo>
                  <a:lnTo>
                    <a:pt x="14074" y="1"/>
                  </a:lnTo>
                </a:path>
              </a:pathLst>
            </a:custGeom>
            <a:noFill/>
            <a:ln w="228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2970425" y="3116575"/>
              <a:ext cx="345775" cy="25"/>
            </a:xfrm>
            <a:custGeom>
              <a:avLst/>
              <a:gdLst/>
              <a:ahLst/>
              <a:cxnLst/>
              <a:rect l="l" t="t" r="r" b="b"/>
              <a:pathLst>
                <a:path w="13831" h="1" fill="none" extrusionOk="0">
                  <a:moveTo>
                    <a:pt x="0" y="1"/>
                  </a:moveTo>
                  <a:lnTo>
                    <a:pt x="13830" y="1"/>
                  </a:lnTo>
                </a:path>
              </a:pathLst>
            </a:custGeom>
            <a:noFill/>
            <a:ln w="228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2965850" y="3222975"/>
              <a:ext cx="360975" cy="25"/>
            </a:xfrm>
            <a:custGeom>
              <a:avLst/>
              <a:gdLst/>
              <a:ahLst/>
              <a:cxnLst/>
              <a:rect l="l" t="t" r="r" b="b"/>
              <a:pathLst>
                <a:path w="14439" h="1" fill="none" extrusionOk="0">
                  <a:moveTo>
                    <a:pt x="1" y="0"/>
                  </a:moveTo>
                  <a:lnTo>
                    <a:pt x="14439" y="0"/>
                  </a:lnTo>
                </a:path>
              </a:pathLst>
            </a:custGeom>
            <a:noFill/>
            <a:ln w="228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2965850" y="2649250"/>
              <a:ext cx="360975" cy="634525"/>
            </a:xfrm>
            <a:custGeom>
              <a:avLst/>
              <a:gdLst/>
              <a:ahLst/>
              <a:cxnLst/>
              <a:rect l="l" t="t" r="r" b="b"/>
              <a:pathLst>
                <a:path w="14439" h="25381" fill="none" extrusionOk="0">
                  <a:moveTo>
                    <a:pt x="1" y="1"/>
                  </a:moveTo>
                  <a:lnTo>
                    <a:pt x="1" y="6627"/>
                  </a:lnTo>
                  <a:cubicBezTo>
                    <a:pt x="1" y="8359"/>
                    <a:pt x="943" y="9970"/>
                    <a:pt x="2493" y="10791"/>
                  </a:cubicBezTo>
                  <a:lnTo>
                    <a:pt x="11916" y="15867"/>
                  </a:lnTo>
                  <a:cubicBezTo>
                    <a:pt x="13436" y="16688"/>
                    <a:pt x="14439" y="18268"/>
                    <a:pt x="14439" y="20031"/>
                  </a:cubicBezTo>
                  <a:lnTo>
                    <a:pt x="14439" y="2538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2965100" y="2649250"/>
              <a:ext cx="361725" cy="634525"/>
            </a:xfrm>
            <a:custGeom>
              <a:avLst/>
              <a:gdLst/>
              <a:ahLst/>
              <a:cxnLst/>
              <a:rect l="l" t="t" r="r" b="b"/>
              <a:pathLst>
                <a:path w="14469" h="25381" fill="none" extrusionOk="0">
                  <a:moveTo>
                    <a:pt x="14469" y="1"/>
                  </a:moveTo>
                  <a:lnTo>
                    <a:pt x="14469" y="6627"/>
                  </a:lnTo>
                  <a:cubicBezTo>
                    <a:pt x="14469" y="8359"/>
                    <a:pt x="13496" y="9970"/>
                    <a:pt x="11946" y="10791"/>
                  </a:cubicBezTo>
                  <a:lnTo>
                    <a:pt x="2523" y="15867"/>
                  </a:lnTo>
                  <a:cubicBezTo>
                    <a:pt x="1003" y="16688"/>
                    <a:pt x="0" y="18268"/>
                    <a:pt x="0" y="20031"/>
                  </a:cubicBezTo>
                  <a:lnTo>
                    <a:pt x="0" y="2538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8"/>
          <p:cNvGrpSpPr/>
          <p:nvPr/>
        </p:nvGrpSpPr>
        <p:grpSpPr>
          <a:xfrm flipH="1">
            <a:off x="7911681" y="1497351"/>
            <a:ext cx="538593" cy="531588"/>
            <a:chOff x="3589725" y="3764775"/>
            <a:chExt cx="878475" cy="867050"/>
          </a:xfrm>
        </p:grpSpPr>
        <p:sp>
          <p:nvSpPr>
            <p:cNvPr id="374" name="Google Shape;374;p8"/>
            <p:cNvSpPr/>
            <p:nvPr/>
          </p:nvSpPr>
          <p:spPr>
            <a:xfrm>
              <a:off x="3589725" y="3764775"/>
              <a:ext cx="878475" cy="867050"/>
            </a:xfrm>
            <a:custGeom>
              <a:avLst/>
              <a:gdLst/>
              <a:ahLst/>
              <a:cxnLst/>
              <a:rect l="l" t="t" r="r" b="b"/>
              <a:pathLst>
                <a:path w="35139" h="34682" fill="none" extrusionOk="0">
                  <a:moveTo>
                    <a:pt x="32281" y="2888"/>
                  </a:moveTo>
                  <a:lnTo>
                    <a:pt x="32281" y="2888"/>
                  </a:lnTo>
                  <a:cubicBezTo>
                    <a:pt x="29393" y="0"/>
                    <a:pt x="24773" y="0"/>
                    <a:pt x="21916" y="2888"/>
                  </a:cubicBezTo>
                  <a:lnTo>
                    <a:pt x="9150" y="15624"/>
                  </a:lnTo>
                  <a:cubicBezTo>
                    <a:pt x="7782" y="16991"/>
                    <a:pt x="6840" y="18724"/>
                    <a:pt x="6445" y="20639"/>
                  </a:cubicBezTo>
                  <a:lnTo>
                    <a:pt x="6353" y="21156"/>
                  </a:lnTo>
                  <a:cubicBezTo>
                    <a:pt x="5715" y="24013"/>
                    <a:pt x="4317" y="26596"/>
                    <a:pt x="2280" y="28633"/>
                  </a:cubicBezTo>
                  <a:lnTo>
                    <a:pt x="1034" y="29910"/>
                  </a:lnTo>
                  <a:cubicBezTo>
                    <a:pt x="1" y="30913"/>
                    <a:pt x="1" y="32615"/>
                    <a:pt x="1034" y="33648"/>
                  </a:cubicBezTo>
                  <a:lnTo>
                    <a:pt x="1034" y="33648"/>
                  </a:lnTo>
                  <a:cubicBezTo>
                    <a:pt x="2037" y="34682"/>
                    <a:pt x="3739" y="34682"/>
                    <a:pt x="4773" y="33648"/>
                  </a:cubicBezTo>
                  <a:lnTo>
                    <a:pt x="6293" y="32128"/>
                  </a:lnTo>
                  <a:cubicBezTo>
                    <a:pt x="8147" y="30274"/>
                    <a:pt x="10639" y="29028"/>
                    <a:pt x="13253" y="28663"/>
                  </a:cubicBezTo>
                  <a:lnTo>
                    <a:pt x="14135" y="28572"/>
                  </a:lnTo>
                  <a:cubicBezTo>
                    <a:pt x="16293" y="28268"/>
                    <a:pt x="18268" y="27265"/>
                    <a:pt x="19788" y="25745"/>
                  </a:cubicBezTo>
                  <a:lnTo>
                    <a:pt x="32281" y="13253"/>
                  </a:lnTo>
                  <a:cubicBezTo>
                    <a:pt x="35138" y="10365"/>
                    <a:pt x="35138" y="5745"/>
                    <a:pt x="32281" y="2888"/>
                  </a:cubicBezTo>
                  <a:close/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3845050" y="3957775"/>
              <a:ext cx="430125" cy="430900"/>
            </a:xfrm>
            <a:custGeom>
              <a:avLst/>
              <a:gdLst/>
              <a:ahLst/>
              <a:cxnLst/>
              <a:rect l="l" t="t" r="r" b="b"/>
              <a:pathLst>
                <a:path w="17205" h="17236" fill="none" extrusionOk="0">
                  <a:moveTo>
                    <a:pt x="17205" y="1"/>
                  </a:moveTo>
                  <a:lnTo>
                    <a:pt x="1" y="17235"/>
                  </a:lnTo>
                </a:path>
              </a:pathLst>
            </a:custGeom>
            <a:noFill/>
            <a:ln w="228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4081375" y="3890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fill="none" extrusionOk="0">
                  <a:moveTo>
                    <a:pt x="1" y="1"/>
                  </a:moveTo>
                  <a:lnTo>
                    <a:pt x="3466" y="3466"/>
                  </a:lnTo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3974225" y="3999575"/>
              <a:ext cx="85150" cy="85900"/>
            </a:xfrm>
            <a:custGeom>
              <a:avLst/>
              <a:gdLst/>
              <a:ahLst/>
              <a:cxnLst/>
              <a:rect l="l" t="t" r="r" b="b"/>
              <a:pathLst>
                <a:path w="3406" h="3436" fill="none" extrusionOk="0">
                  <a:moveTo>
                    <a:pt x="1" y="0"/>
                  </a:moveTo>
                  <a:lnTo>
                    <a:pt x="3405" y="3435"/>
                  </a:lnTo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3866325" y="4107475"/>
              <a:ext cx="85900" cy="85900"/>
            </a:xfrm>
            <a:custGeom>
              <a:avLst/>
              <a:gdLst/>
              <a:ahLst/>
              <a:cxnLst/>
              <a:rect l="l" t="t" r="r" b="b"/>
              <a:pathLst>
                <a:path w="3436" h="3436" fill="none" extrusionOk="0">
                  <a:moveTo>
                    <a:pt x="1" y="1"/>
                  </a:moveTo>
                  <a:lnTo>
                    <a:pt x="3435" y="3435"/>
                  </a:lnTo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8"/>
          <p:cNvGrpSpPr/>
          <p:nvPr/>
        </p:nvGrpSpPr>
        <p:grpSpPr>
          <a:xfrm flipH="1">
            <a:off x="1679980" y="4499564"/>
            <a:ext cx="538578" cy="531588"/>
            <a:chOff x="4455250" y="3764775"/>
            <a:chExt cx="878450" cy="867050"/>
          </a:xfrm>
        </p:grpSpPr>
        <p:sp>
          <p:nvSpPr>
            <p:cNvPr id="380" name="Google Shape;380;p8"/>
            <p:cNvSpPr/>
            <p:nvPr/>
          </p:nvSpPr>
          <p:spPr>
            <a:xfrm>
              <a:off x="4455250" y="3764775"/>
              <a:ext cx="878450" cy="867050"/>
            </a:xfrm>
            <a:custGeom>
              <a:avLst/>
              <a:gdLst/>
              <a:ahLst/>
              <a:cxnLst/>
              <a:rect l="l" t="t" r="r" b="b"/>
              <a:pathLst>
                <a:path w="35138" h="34682" fill="none" extrusionOk="0">
                  <a:moveTo>
                    <a:pt x="32281" y="2888"/>
                  </a:moveTo>
                  <a:lnTo>
                    <a:pt x="32281" y="2888"/>
                  </a:lnTo>
                  <a:cubicBezTo>
                    <a:pt x="29393" y="0"/>
                    <a:pt x="24773" y="0"/>
                    <a:pt x="21916" y="2888"/>
                  </a:cubicBezTo>
                  <a:lnTo>
                    <a:pt x="9149" y="15624"/>
                  </a:lnTo>
                  <a:cubicBezTo>
                    <a:pt x="7782" y="16991"/>
                    <a:pt x="6839" y="18724"/>
                    <a:pt x="6444" y="20639"/>
                  </a:cubicBezTo>
                  <a:lnTo>
                    <a:pt x="6323" y="21156"/>
                  </a:lnTo>
                  <a:cubicBezTo>
                    <a:pt x="5715" y="24013"/>
                    <a:pt x="4317" y="26596"/>
                    <a:pt x="2280" y="28633"/>
                  </a:cubicBezTo>
                  <a:lnTo>
                    <a:pt x="1003" y="29910"/>
                  </a:lnTo>
                  <a:cubicBezTo>
                    <a:pt x="0" y="30913"/>
                    <a:pt x="0" y="32615"/>
                    <a:pt x="1003" y="33648"/>
                  </a:cubicBezTo>
                  <a:lnTo>
                    <a:pt x="1003" y="33648"/>
                  </a:lnTo>
                  <a:cubicBezTo>
                    <a:pt x="2037" y="34682"/>
                    <a:pt x="3739" y="34682"/>
                    <a:pt x="4772" y="33648"/>
                  </a:cubicBezTo>
                  <a:lnTo>
                    <a:pt x="6292" y="32128"/>
                  </a:lnTo>
                  <a:cubicBezTo>
                    <a:pt x="8146" y="30274"/>
                    <a:pt x="10608" y="29028"/>
                    <a:pt x="13253" y="28663"/>
                  </a:cubicBezTo>
                  <a:lnTo>
                    <a:pt x="14134" y="28572"/>
                  </a:lnTo>
                  <a:cubicBezTo>
                    <a:pt x="16292" y="28268"/>
                    <a:pt x="18268" y="27265"/>
                    <a:pt x="19788" y="25745"/>
                  </a:cubicBezTo>
                  <a:lnTo>
                    <a:pt x="32281" y="13253"/>
                  </a:lnTo>
                  <a:cubicBezTo>
                    <a:pt x="35138" y="10365"/>
                    <a:pt x="35138" y="5745"/>
                    <a:pt x="32281" y="2888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710575" y="3957775"/>
              <a:ext cx="430125" cy="430900"/>
            </a:xfrm>
            <a:custGeom>
              <a:avLst/>
              <a:gdLst/>
              <a:ahLst/>
              <a:cxnLst/>
              <a:rect l="l" t="t" r="r" b="b"/>
              <a:pathLst>
                <a:path w="17205" h="17236" fill="none" extrusionOk="0">
                  <a:moveTo>
                    <a:pt x="17204" y="1"/>
                  </a:moveTo>
                  <a:lnTo>
                    <a:pt x="0" y="17235"/>
                  </a:lnTo>
                </a:path>
              </a:pathLst>
            </a:custGeom>
            <a:noFill/>
            <a:ln w="228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4947650" y="3890900"/>
              <a:ext cx="85900" cy="86675"/>
            </a:xfrm>
            <a:custGeom>
              <a:avLst/>
              <a:gdLst/>
              <a:ahLst/>
              <a:cxnLst/>
              <a:rect l="l" t="t" r="r" b="b"/>
              <a:pathLst>
                <a:path w="3436" h="3467" fill="none" extrusionOk="0">
                  <a:moveTo>
                    <a:pt x="1" y="1"/>
                  </a:moveTo>
                  <a:lnTo>
                    <a:pt x="3435" y="3466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839750" y="3999575"/>
              <a:ext cx="85900" cy="85900"/>
            </a:xfrm>
            <a:custGeom>
              <a:avLst/>
              <a:gdLst/>
              <a:ahLst/>
              <a:cxnLst/>
              <a:rect l="l" t="t" r="r" b="b"/>
              <a:pathLst>
                <a:path w="3436" h="3436" fill="none" extrusionOk="0">
                  <a:moveTo>
                    <a:pt x="1" y="0"/>
                  </a:moveTo>
                  <a:lnTo>
                    <a:pt x="3435" y="3435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4731075" y="4107475"/>
              <a:ext cx="86675" cy="85900"/>
            </a:xfrm>
            <a:custGeom>
              <a:avLst/>
              <a:gdLst/>
              <a:ahLst/>
              <a:cxnLst/>
              <a:rect l="l" t="t" r="r" b="b"/>
              <a:pathLst>
                <a:path w="3467" h="3436" fill="none" extrusionOk="0">
                  <a:moveTo>
                    <a:pt x="1" y="1"/>
                  </a:moveTo>
                  <a:lnTo>
                    <a:pt x="3466" y="3435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8"/>
          <p:cNvGrpSpPr/>
          <p:nvPr/>
        </p:nvGrpSpPr>
        <p:grpSpPr>
          <a:xfrm rot="751181" flipH="1">
            <a:off x="237951" y="3378537"/>
            <a:ext cx="344764" cy="346159"/>
            <a:chOff x="2128450" y="1664425"/>
            <a:chExt cx="562350" cy="564625"/>
          </a:xfrm>
        </p:grpSpPr>
        <p:sp>
          <p:nvSpPr>
            <p:cNvPr id="386" name="Google Shape;386;p8"/>
            <p:cNvSpPr/>
            <p:nvPr/>
          </p:nvSpPr>
          <p:spPr>
            <a:xfrm>
              <a:off x="2128450" y="1664425"/>
              <a:ext cx="562350" cy="564625"/>
            </a:xfrm>
            <a:custGeom>
              <a:avLst/>
              <a:gdLst/>
              <a:ahLst/>
              <a:cxnLst/>
              <a:rect l="l" t="t" r="r" b="b"/>
              <a:pathLst>
                <a:path w="22494" h="22585" fill="none" extrusionOk="0">
                  <a:moveTo>
                    <a:pt x="19910" y="20001"/>
                  </a:moveTo>
                  <a:lnTo>
                    <a:pt x="19910" y="20001"/>
                  </a:lnTo>
                  <a:cubicBezTo>
                    <a:pt x="17326" y="22585"/>
                    <a:pt x="13162" y="22524"/>
                    <a:pt x="10578" y="19940"/>
                  </a:cubicBezTo>
                  <a:lnTo>
                    <a:pt x="2584" y="11946"/>
                  </a:lnTo>
                  <a:cubicBezTo>
                    <a:pt x="1" y="9363"/>
                    <a:pt x="61" y="5168"/>
                    <a:pt x="2645" y="2585"/>
                  </a:cubicBezTo>
                  <a:lnTo>
                    <a:pt x="2645" y="2585"/>
                  </a:lnTo>
                  <a:cubicBezTo>
                    <a:pt x="5229" y="1"/>
                    <a:pt x="9393" y="31"/>
                    <a:pt x="11977" y="2615"/>
                  </a:cubicBezTo>
                  <a:lnTo>
                    <a:pt x="19971" y="10639"/>
                  </a:lnTo>
                  <a:cubicBezTo>
                    <a:pt x="22494" y="13223"/>
                    <a:pt x="22494" y="17418"/>
                    <a:pt x="19910" y="20001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286500" y="1827425"/>
              <a:ext cx="247750" cy="237875"/>
            </a:xfrm>
            <a:custGeom>
              <a:avLst/>
              <a:gdLst/>
              <a:ahLst/>
              <a:cxnLst/>
              <a:rect l="l" t="t" r="r" b="b"/>
              <a:pathLst>
                <a:path w="9910" h="9515" extrusionOk="0">
                  <a:moveTo>
                    <a:pt x="4971" y="1"/>
                  </a:moveTo>
                  <a:cubicBezTo>
                    <a:pt x="4446" y="1"/>
                    <a:pt x="3922" y="198"/>
                    <a:pt x="3527" y="593"/>
                  </a:cubicBezTo>
                  <a:lnTo>
                    <a:pt x="791" y="3299"/>
                  </a:lnTo>
                  <a:cubicBezTo>
                    <a:pt x="1" y="4089"/>
                    <a:pt x="1" y="5366"/>
                    <a:pt x="791" y="6186"/>
                  </a:cubicBezTo>
                  <a:lnTo>
                    <a:pt x="3497" y="8922"/>
                  </a:lnTo>
                  <a:cubicBezTo>
                    <a:pt x="3892" y="9317"/>
                    <a:pt x="4416" y="9515"/>
                    <a:pt x="4940" y="9515"/>
                  </a:cubicBezTo>
                  <a:cubicBezTo>
                    <a:pt x="5465" y="9515"/>
                    <a:pt x="5989" y="9317"/>
                    <a:pt x="6384" y="8922"/>
                  </a:cubicBezTo>
                  <a:lnTo>
                    <a:pt x="9120" y="6217"/>
                  </a:lnTo>
                  <a:cubicBezTo>
                    <a:pt x="9910" y="5426"/>
                    <a:pt x="9910" y="4119"/>
                    <a:pt x="9120" y="3329"/>
                  </a:cubicBezTo>
                  <a:lnTo>
                    <a:pt x="6414" y="593"/>
                  </a:lnTo>
                  <a:cubicBezTo>
                    <a:pt x="6019" y="198"/>
                    <a:pt x="5495" y="1"/>
                    <a:pt x="4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38950" y="1935725"/>
              <a:ext cx="30425" cy="31175"/>
            </a:xfrm>
            <a:custGeom>
              <a:avLst/>
              <a:gdLst/>
              <a:ahLst/>
              <a:cxnLst/>
              <a:rect l="l" t="t" r="r" b="b"/>
              <a:pathLst>
                <a:path w="1217" h="1247" extrusionOk="0">
                  <a:moveTo>
                    <a:pt x="608" y="0"/>
                  </a:moveTo>
                  <a:cubicBezTo>
                    <a:pt x="243" y="0"/>
                    <a:pt x="0" y="274"/>
                    <a:pt x="0" y="638"/>
                  </a:cubicBezTo>
                  <a:cubicBezTo>
                    <a:pt x="0" y="973"/>
                    <a:pt x="243" y="1246"/>
                    <a:pt x="608" y="1246"/>
                  </a:cubicBezTo>
                  <a:cubicBezTo>
                    <a:pt x="943" y="1246"/>
                    <a:pt x="1216" y="973"/>
                    <a:pt x="1216" y="638"/>
                  </a:cubicBezTo>
                  <a:cubicBezTo>
                    <a:pt x="1216" y="274"/>
                    <a:pt x="943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400500" y="1875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8" y="1"/>
                  </a:moveTo>
                  <a:cubicBezTo>
                    <a:pt x="274" y="1"/>
                    <a:pt x="0" y="244"/>
                    <a:pt x="0" y="609"/>
                  </a:cubicBezTo>
                  <a:cubicBezTo>
                    <a:pt x="0" y="943"/>
                    <a:pt x="274" y="1217"/>
                    <a:pt x="608" y="1217"/>
                  </a:cubicBezTo>
                  <a:cubicBezTo>
                    <a:pt x="943" y="1217"/>
                    <a:pt x="1216" y="943"/>
                    <a:pt x="1216" y="609"/>
                  </a:cubicBezTo>
                  <a:cubicBezTo>
                    <a:pt x="1216" y="244"/>
                    <a:pt x="943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389850" y="1987400"/>
              <a:ext cx="30425" cy="30400"/>
            </a:xfrm>
            <a:custGeom>
              <a:avLst/>
              <a:gdLst/>
              <a:ahLst/>
              <a:cxnLst/>
              <a:rect l="l" t="t" r="r" b="b"/>
              <a:pathLst>
                <a:path w="1217" h="1216" extrusionOk="0">
                  <a:moveTo>
                    <a:pt x="609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42"/>
                    <a:pt x="274" y="1216"/>
                    <a:pt x="609" y="1216"/>
                  </a:cubicBezTo>
                  <a:cubicBezTo>
                    <a:pt x="943" y="1216"/>
                    <a:pt x="1217" y="942"/>
                    <a:pt x="1217" y="608"/>
                  </a:cubicBezTo>
                  <a:cubicBezTo>
                    <a:pt x="1217" y="274"/>
                    <a:pt x="943" y="0"/>
                    <a:pt x="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2451400" y="19266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9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43"/>
                    <a:pt x="274" y="1216"/>
                    <a:pt x="609" y="1216"/>
                  </a:cubicBezTo>
                  <a:cubicBezTo>
                    <a:pt x="943" y="1216"/>
                    <a:pt x="1217" y="943"/>
                    <a:pt x="1217" y="608"/>
                  </a:cubicBezTo>
                  <a:cubicBezTo>
                    <a:pt x="1217" y="274"/>
                    <a:pt x="943" y="0"/>
                    <a:pt x="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2411125" y="1665950"/>
              <a:ext cx="279675" cy="281950"/>
            </a:xfrm>
            <a:custGeom>
              <a:avLst/>
              <a:gdLst/>
              <a:ahLst/>
              <a:cxnLst/>
              <a:rect l="l" t="t" r="r" b="b"/>
              <a:pathLst>
                <a:path w="11187" h="11278" fill="none" extrusionOk="0">
                  <a:moveTo>
                    <a:pt x="670" y="2554"/>
                  </a:moveTo>
                  <a:lnTo>
                    <a:pt x="8664" y="10578"/>
                  </a:lnTo>
                  <a:cubicBezTo>
                    <a:pt x="8876" y="10791"/>
                    <a:pt x="9059" y="11034"/>
                    <a:pt x="9211" y="11277"/>
                  </a:cubicBezTo>
                  <a:cubicBezTo>
                    <a:pt x="11187" y="8694"/>
                    <a:pt x="11004" y="4955"/>
                    <a:pt x="8664" y="2584"/>
                  </a:cubicBezTo>
                  <a:cubicBezTo>
                    <a:pt x="6293" y="244"/>
                    <a:pt x="2585" y="1"/>
                    <a:pt x="1" y="1976"/>
                  </a:cubicBezTo>
                  <a:cubicBezTo>
                    <a:pt x="214" y="2159"/>
                    <a:pt x="457" y="2341"/>
                    <a:pt x="670" y="2554"/>
                  </a:cubicBezTo>
                  <a:close/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2129975" y="1945600"/>
              <a:ext cx="279675" cy="281175"/>
            </a:xfrm>
            <a:custGeom>
              <a:avLst/>
              <a:gdLst/>
              <a:ahLst/>
              <a:cxnLst/>
              <a:rect l="l" t="t" r="r" b="b"/>
              <a:pathLst>
                <a:path w="11187" h="11247" fill="none" extrusionOk="0">
                  <a:moveTo>
                    <a:pt x="10517" y="8693"/>
                  </a:moveTo>
                  <a:lnTo>
                    <a:pt x="2523" y="699"/>
                  </a:lnTo>
                  <a:cubicBezTo>
                    <a:pt x="2311" y="456"/>
                    <a:pt x="2128" y="243"/>
                    <a:pt x="1976" y="0"/>
                  </a:cubicBezTo>
                  <a:cubicBezTo>
                    <a:pt x="0" y="2584"/>
                    <a:pt x="183" y="6323"/>
                    <a:pt x="2523" y="8663"/>
                  </a:cubicBezTo>
                  <a:cubicBezTo>
                    <a:pt x="4894" y="11034"/>
                    <a:pt x="8602" y="11247"/>
                    <a:pt x="11186" y="9271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8"/>
          <p:cNvGrpSpPr/>
          <p:nvPr/>
        </p:nvGrpSpPr>
        <p:grpSpPr>
          <a:xfrm rot="-624710" flipH="1">
            <a:off x="6412884" y="4321807"/>
            <a:ext cx="353618" cy="479870"/>
            <a:chOff x="3734875" y="2575550"/>
            <a:chExt cx="576775" cy="782700"/>
          </a:xfrm>
        </p:grpSpPr>
        <p:sp>
          <p:nvSpPr>
            <p:cNvPr id="395" name="Google Shape;395;p8"/>
            <p:cNvSpPr/>
            <p:nvPr/>
          </p:nvSpPr>
          <p:spPr>
            <a:xfrm>
              <a:off x="3910400" y="3107475"/>
              <a:ext cx="98825" cy="81325"/>
            </a:xfrm>
            <a:custGeom>
              <a:avLst/>
              <a:gdLst/>
              <a:ahLst/>
              <a:cxnLst/>
              <a:rect l="l" t="t" r="r" b="b"/>
              <a:pathLst>
                <a:path w="3953" h="3253" fill="none" extrusionOk="0">
                  <a:moveTo>
                    <a:pt x="3466" y="3252"/>
                  </a:moveTo>
                  <a:lnTo>
                    <a:pt x="517" y="3252"/>
                  </a:lnTo>
                  <a:lnTo>
                    <a:pt x="1" y="0"/>
                  </a:lnTo>
                  <a:lnTo>
                    <a:pt x="3952" y="0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3734875" y="2575550"/>
              <a:ext cx="451400" cy="531950"/>
            </a:xfrm>
            <a:custGeom>
              <a:avLst/>
              <a:gdLst/>
              <a:ahLst/>
              <a:cxnLst/>
              <a:rect l="l" t="t" r="r" b="b"/>
              <a:pathLst>
                <a:path w="18056" h="21278" fill="none" extrusionOk="0">
                  <a:moveTo>
                    <a:pt x="12189" y="21277"/>
                  </a:moveTo>
                  <a:lnTo>
                    <a:pt x="5867" y="21277"/>
                  </a:lnTo>
                  <a:cubicBezTo>
                    <a:pt x="2614" y="21277"/>
                    <a:pt x="0" y="18663"/>
                    <a:pt x="0" y="15411"/>
                  </a:cubicBezTo>
                  <a:lnTo>
                    <a:pt x="0" y="2493"/>
                  </a:lnTo>
                  <a:cubicBezTo>
                    <a:pt x="0" y="1094"/>
                    <a:pt x="1155" y="0"/>
                    <a:pt x="2523" y="0"/>
                  </a:cubicBezTo>
                  <a:lnTo>
                    <a:pt x="15532" y="0"/>
                  </a:lnTo>
                  <a:cubicBezTo>
                    <a:pt x="16961" y="0"/>
                    <a:pt x="18055" y="1125"/>
                    <a:pt x="18055" y="2493"/>
                  </a:cubicBezTo>
                  <a:lnTo>
                    <a:pt x="18055" y="15411"/>
                  </a:lnTo>
                  <a:cubicBezTo>
                    <a:pt x="18055" y="18663"/>
                    <a:pt x="15441" y="21277"/>
                    <a:pt x="12189" y="21277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805550" y="2726750"/>
              <a:ext cx="308525" cy="320700"/>
            </a:xfrm>
            <a:custGeom>
              <a:avLst/>
              <a:gdLst/>
              <a:ahLst/>
              <a:cxnLst/>
              <a:rect l="l" t="t" r="r" b="b"/>
              <a:pathLst>
                <a:path w="12341" h="12828" extrusionOk="0">
                  <a:moveTo>
                    <a:pt x="0" y="1"/>
                  </a:moveTo>
                  <a:lnTo>
                    <a:pt x="0" y="6992"/>
                  </a:lnTo>
                  <a:cubicBezTo>
                    <a:pt x="0" y="10214"/>
                    <a:pt x="2614" y="12828"/>
                    <a:pt x="5836" y="12828"/>
                  </a:cubicBezTo>
                  <a:lnTo>
                    <a:pt x="6474" y="12828"/>
                  </a:lnTo>
                  <a:cubicBezTo>
                    <a:pt x="9696" y="12828"/>
                    <a:pt x="12341" y="10214"/>
                    <a:pt x="12341" y="6992"/>
                  </a:cubicBezTo>
                  <a:lnTo>
                    <a:pt x="123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3854175" y="2656100"/>
              <a:ext cx="211275" cy="25"/>
            </a:xfrm>
            <a:custGeom>
              <a:avLst/>
              <a:gdLst/>
              <a:ahLst/>
              <a:cxnLst/>
              <a:rect l="l" t="t" r="r" b="b"/>
              <a:pathLst>
                <a:path w="8451" h="1" fill="none" extrusionOk="0">
                  <a:moveTo>
                    <a:pt x="0" y="0"/>
                  </a:moveTo>
                  <a:lnTo>
                    <a:pt x="8450" y="0"/>
                  </a:lnTo>
                </a:path>
              </a:pathLst>
            </a:custGeom>
            <a:noFill/>
            <a:ln w="228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3959800" y="2694850"/>
              <a:ext cx="351850" cy="663400"/>
            </a:xfrm>
            <a:custGeom>
              <a:avLst/>
              <a:gdLst/>
              <a:ahLst/>
              <a:cxnLst/>
              <a:rect l="l" t="t" r="r" b="b"/>
              <a:pathLst>
                <a:path w="14074" h="26536" fill="none" extrusionOk="0">
                  <a:moveTo>
                    <a:pt x="0" y="19757"/>
                  </a:moveTo>
                  <a:lnTo>
                    <a:pt x="0" y="19757"/>
                  </a:lnTo>
                  <a:cubicBezTo>
                    <a:pt x="0" y="23496"/>
                    <a:pt x="3040" y="26536"/>
                    <a:pt x="6779" y="26536"/>
                  </a:cubicBezTo>
                  <a:lnTo>
                    <a:pt x="7295" y="26536"/>
                  </a:lnTo>
                  <a:cubicBezTo>
                    <a:pt x="11034" y="26536"/>
                    <a:pt x="14074" y="23496"/>
                    <a:pt x="14074" y="19757"/>
                  </a:cubicBezTo>
                  <a:lnTo>
                    <a:pt x="14074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37300" y="2765525"/>
              <a:ext cx="155050" cy="25"/>
            </a:xfrm>
            <a:custGeom>
              <a:avLst/>
              <a:gdLst/>
              <a:ahLst/>
              <a:cxnLst/>
              <a:rect l="l" t="t" r="r" b="b"/>
              <a:pathLst>
                <a:path w="6202" h="1" fill="none" extrusionOk="0">
                  <a:moveTo>
                    <a:pt x="1" y="0"/>
                  </a:moveTo>
                  <a:lnTo>
                    <a:pt x="6201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4037300" y="2887100"/>
              <a:ext cx="155050" cy="25"/>
            </a:xfrm>
            <a:custGeom>
              <a:avLst/>
              <a:gdLst/>
              <a:ahLst/>
              <a:cxnLst/>
              <a:rect l="l" t="t" r="r" b="b"/>
              <a:pathLst>
                <a:path w="6202" h="1" fill="none" extrusionOk="0">
                  <a:moveTo>
                    <a:pt x="1" y="0"/>
                  </a:moveTo>
                  <a:lnTo>
                    <a:pt x="6201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4037300" y="3009450"/>
              <a:ext cx="155050" cy="25"/>
            </a:xfrm>
            <a:custGeom>
              <a:avLst/>
              <a:gdLst/>
              <a:ahLst/>
              <a:cxnLst/>
              <a:rect l="l" t="t" r="r" b="b"/>
              <a:pathLst>
                <a:path w="6202" h="1" fill="none" extrusionOk="0">
                  <a:moveTo>
                    <a:pt x="1" y="0"/>
                  </a:moveTo>
                  <a:lnTo>
                    <a:pt x="6201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8"/>
          <p:cNvGrpSpPr/>
          <p:nvPr/>
        </p:nvGrpSpPr>
        <p:grpSpPr>
          <a:xfrm rot="900111" flipH="1">
            <a:off x="5212963" y="488236"/>
            <a:ext cx="353159" cy="479870"/>
            <a:chOff x="4600375" y="2575550"/>
            <a:chExt cx="576025" cy="782700"/>
          </a:xfrm>
        </p:grpSpPr>
        <p:sp>
          <p:nvSpPr>
            <p:cNvPr id="404" name="Google Shape;404;p8"/>
            <p:cNvSpPr/>
            <p:nvPr/>
          </p:nvSpPr>
          <p:spPr>
            <a:xfrm>
              <a:off x="4776675" y="3107475"/>
              <a:ext cx="98050" cy="81325"/>
            </a:xfrm>
            <a:custGeom>
              <a:avLst/>
              <a:gdLst/>
              <a:ahLst/>
              <a:cxnLst/>
              <a:rect l="l" t="t" r="r" b="b"/>
              <a:pathLst>
                <a:path w="3922" h="3253" fill="none" extrusionOk="0">
                  <a:moveTo>
                    <a:pt x="3435" y="3252"/>
                  </a:moveTo>
                  <a:lnTo>
                    <a:pt x="457" y="3252"/>
                  </a:lnTo>
                  <a:lnTo>
                    <a:pt x="1" y="0"/>
                  </a:lnTo>
                  <a:lnTo>
                    <a:pt x="3922" y="0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4600375" y="2575550"/>
              <a:ext cx="451400" cy="531950"/>
            </a:xfrm>
            <a:custGeom>
              <a:avLst/>
              <a:gdLst/>
              <a:ahLst/>
              <a:cxnLst/>
              <a:rect l="l" t="t" r="r" b="b"/>
              <a:pathLst>
                <a:path w="18056" h="21278" fill="none" extrusionOk="0">
                  <a:moveTo>
                    <a:pt x="12190" y="21277"/>
                  </a:moveTo>
                  <a:lnTo>
                    <a:pt x="5837" y="21277"/>
                  </a:lnTo>
                  <a:cubicBezTo>
                    <a:pt x="2615" y="21277"/>
                    <a:pt x="1" y="18663"/>
                    <a:pt x="1" y="15411"/>
                  </a:cubicBezTo>
                  <a:lnTo>
                    <a:pt x="1" y="2493"/>
                  </a:lnTo>
                  <a:cubicBezTo>
                    <a:pt x="1" y="1094"/>
                    <a:pt x="1126" y="0"/>
                    <a:pt x="2493" y="0"/>
                  </a:cubicBezTo>
                  <a:lnTo>
                    <a:pt x="15533" y="0"/>
                  </a:lnTo>
                  <a:cubicBezTo>
                    <a:pt x="16931" y="0"/>
                    <a:pt x="18056" y="1125"/>
                    <a:pt x="18056" y="2493"/>
                  </a:cubicBezTo>
                  <a:lnTo>
                    <a:pt x="18056" y="15411"/>
                  </a:lnTo>
                  <a:cubicBezTo>
                    <a:pt x="18026" y="18663"/>
                    <a:pt x="15412" y="21277"/>
                    <a:pt x="12190" y="21277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4670300" y="2726750"/>
              <a:ext cx="308525" cy="320700"/>
            </a:xfrm>
            <a:custGeom>
              <a:avLst/>
              <a:gdLst/>
              <a:ahLst/>
              <a:cxnLst/>
              <a:rect l="l" t="t" r="r" b="b"/>
              <a:pathLst>
                <a:path w="12341" h="12828" extrusionOk="0">
                  <a:moveTo>
                    <a:pt x="0" y="1"/>
                  </a:moveTo>
                  <a:lnTo>
                    <a:pt x="0" y="6992"/>
                  </a:lnTo>
                  <a:cubicBezTo>
                    <a:pt x="0" y="10214"/>
                    <a:pt x="2614" y="12828"/>
                    <a:pt x="5867" y="12828"/>
                  </a:cubicBezTo>
                  <a:lnTo>
                    <a:pt x="6505" y="12828"/>
                  </a:lnTo>
                  <a:cubicBezTo>
                    <a:pt x="9727" y="12828"/>
                    <a:pt x="12341" y="10214"/>
                    <a:pt x="12341" y="6992"/>
                  </a:cubicBezTo>
                  <a:lnTo>
                    <a:pt x="123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4719700" y="2656100"/>
              <a:ext cx="211275" cy="25"/>
            </a:xfrm>
            <a:custGeom>
              <a:avLst/>
              <a:gdLst/>
              <a:ahLst/>
              <a:cxnLst/>
              <a:rect l="l" t="t" r="r" b="b"/>
              <a:pathLst>
                <a:path w="8451" h="1" fill="none" extrusionOk="0">
                  <a:moveTo>
                    <a:pt x="0" y="0"/>
                  </a:moveTo>
                  <a:lnTo>
                    <a:pt x="8450" y="0"/>
                  </a:lnTo>
                </a:path>
              </a:pathLst>
            </a:custGeom>
            <a:noFill/>
            <a:ln w="228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4825325" y="2694850"/>
              <a:ext cx="351075" cy="663400"/>
            </a:xfrm>
            <a:custGeom>
              <a:avLst/>
              <a:gdLst/>
              <a:ahLst/>
              <a:cxnLst/>
              <a:rect l="l" t="t" r="r" b="b"/>
              <a:pathLst>
                <a:path w="14043" h="26536" fill="none" extrusionOk="0">
                  <a:moveTo>
                    <a:pt x="0" y="19757"/>
                  </a:moveTo>
                  <a:lnTo>
                    <a:pt x="0" y="19757"/>
                  </a:lnTo>
                  <a:cubicBezTo>
                    <a:pt x="0" y="23496"/>
                    <a:pt x="3040" y="26536"/>
                    <a:pt x="6748" y="26536"/>
                  </a:cubicBezTo>
                  <a:lnTo>
                    <a:pt x="7295" y="26536"/>
                  </a:lnTo>
                  <a:cubicBezTo>
                    <a:pt x="11003" y="26536"/>
                    <a:pt x="14043" y="23496"/>
                    <a:pt x="14043" y="19757"/>
                  </a:cubicBezTo>
                  <a:lnTo>
                    <a:pt x="14043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4902075" y="2765525"/>
              <a:ext cx="155800" cy="25"/>
            </a:xfrm>
            <a:custGeom>
              <a:avLst/>
              <a:gdLst/>
              <a:ahLst/>
              <a:cxnLst/>
              <a:rect l="l" t="t" r="r" b="b"/>
              <a:pathLst>
                <a:path w="6232" h="1" fill="none" extrusionOk="0">
                  <a:moveTo>
                    <a:pt x="0" y="0"/>
                  </a:moveTo>
                  <a:lnTo>
                    <a:pt x="6231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4902075" y="2887100"/>
              <a:ext cx="155800" cy="25"/>
            </a:xfrm>
            <a:custGeom>
              <a:avLst/>
              <a:gdLst/>
              <a:ahLst/>
              <a:cxnLst/>
              <a:rect l="l" t="t" r="r" b="b"/>
              <a:pathLst>
                <a:path w="6232" h="1" fill="none" extrusionOk="0">
                  <a:moveTo>
                    <a:pt x="0" y="0"/>
                  </a:moveTo>
                  <a:lnTo>
                    <a:pt x="6231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4902075" y="3009450"/>
              <a:ext cx="155800" cy="25"/>
            </a:xfrm>
            <a:custGeom>
              <a:avLst/>
              <a:gdLst/>
              <a:ahLst/>
              <a:cxnLst/>
              <a:rect l="l" t="t" r="r" b="b"/>
              <a:pathLst>
                <a:path w="6232" h="1" fill="none" extrusionOk="0">
                  <a:moveTo>
                    <a:pt x="0" y="0"/>
                  </a:moveTo>
                  <a:lnTo>
                    <a:pt x="6231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8"/>
          <p:cNvGrpSpPr/>
          <p:nvPr/>
        </p:nvGrpSpPr>
        <p:grpSpPr>
          <a:xfrm rot="-999162" flipH="1">
            <a:off x="8616147" y="972451"/>
            <a:ext cx="310772" cy="389971"/>
            <a:chOff x="545600" y="587675"/>
            <a:chExt cx="506875" cy="636050"/>
          </a:xfrm>
        </p:grpSpPr>
        <p:sp>
          <p:nvSpPr>
            <p:cNvPr id="413" name="Google Shape;413;p8"/>
            <p:cNvSpPr/>
            <p:nvPr/>
          </p:nvSpPr>
          <p:spPr>
            <a:xfrm>
              <a:off x="617800" y="710025"/>
              <a:ext cx="434675" cy="513700"/>
            </a:xfrm>
            <a:custGeom>
              <a:avLst/>
              <a:gdLst/>
              <a:ahLst/>
              <a:cxnLst/>
              <a:rect l="l" t="t" r="r" b="b"/>
              <a:pathLst>
                <a:path w="17387" h="20548" extrusionOk="0">
                  <a:moveTo>
                    <a:pt x="15958" y="0"/>
                  </a:moveTo>
                  <a:cubicBezTo>
                    <a:pt x="15137" y="0"/>
                    <a:pt x="14499" y="638"/>
                    <a:pt x="14499" y="1429"/>
                  </a:cubicBezTo>
                  <a:lnTo>
                    <a:pt x="14499" y="16231"/>
                  </a:lnTo>
                  <a:cubicBezTo>
                    <a:pt x="14499" y="17022"/>
                    <a:pt x="13860" y="17660"/>
                    <a:pt x="13070" y="17660"/>
                  </a:cubicBezTo>
                  <a:lnTo>
                    <a:pt x="1429" y="17660"/>
                  </a:lnTo>
                  <a:cubicBezTo>
                    <a:pt x="638" y="17660"/>
                    <a:pt x="0" y="18298"/>
                    <a:pt x="0" y="19119"/>
                  </a:cubicBezTo>
                  <a:cubicBezTo>
                    <a:pt x="0" y="19909"/>
                    <a:pt x="638" y="20547"/>
                    <a:pt x="1429" y="20547"/>
                  </a:cubicBezTo>
                  <a:lnTo>
                    <a:pt x="15958" y="20547"/>
                  </a:lnTo>
                  <a:cubicBezTo>
                    <a:pt x="16748" y="20547"/>
                    <a:pt x="17386" y="19909"/>
                    <a:pt x="17386" y="19119"/>
                  </a:cubicBezTo>
                  <a:lnTo>
                    <a:pt x="17386" y="1429"/>
                  </a:lnTo>
                  <a:cubicBezTo>
                    <a:pt x="17386" y="638"/>
                    <a:pt x="16748" y="0"/>
                    <a:pt x="15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545600" y="637825"/>
              <a:ext cx="434675" cy="513700"/>
            </a:xfrm>
            <a:custGeom>
              <a:avLst/>
              <a:gdLst/>
              <a:ahLst/>
              <a:cxnLst/>
              <a:rect l="l" t="t" r="r" b="b"/>
              <a:pathLst>
                <a:path w="17387" h="20548" fill="none" extrusionOk="0">
                  <a:moveTo>
                    <a:pt x="15958" y="20548"/>
                  </a:moveTo>
                  <a:lnTo>
                    <a:pt x="1429" y="20548"/>
                  </a:lnTo>
                  <a:cubicBezTo>
                    <a:pt x="639" y="20548"/>
                    <a:pt x="0" y="19910"/>
                    <a:pt x="0" y="19119"/>
                  </a:cubicBezTo>
                  <a:lnTo>
                    <a:pt x="0" y="1429"/>
                  </a:lnTo>
                  <a:cubicBezTo>
                    <a:pt x="0" y="639"/>
                    <a:pt x="639" y="0"/>
                    <a:pt x="1429" y="0"/>
                  </a:cubicBezTo>
                  <a:lnTo>
                    <a:pt x="15958" y="0"/>
                  </a:lnTo>
                  <a:cubicBezTo>
                    <a:pt x="16748" y="0"/>
                    <a:pt x="17387" y="639"/>
                    <a:pt x="17387" y="1429"/>
                  </a:cubicBezTo>
                  <a:lnTo>
                    <a:pt x="17387" y="19119"/>
                  </a:lnTo>
                  <a:cubicBezTo>
                    <a:pt x="17387" y="19910"/>
                    <a:pt x="16748" y="20548"/>
                    <a:pt x="15958" y="20548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65650" y="587675"/>
              <a:ext cx="193050" cy="102600"/>
            </a:xfrm>
            <a:custGeom>
              <a:avLst/>
              <a:gdLst/>
              <a:ahLst/>
              <a:cxnLst/>
              <a:rect l="l" t="t" r="r" b="b"/>
              <a:pathLst>
                <a:path w="7722" h="4104" extrusionOk="0">
                  <a:moveTo>
                    <a:pt x="1460" y="0"/>
                  </a:moveTo>
                  <a:cubicBezTo>
                    <a:pt x="670" y="0"/>
                    <a:pt x="1" y="639"/>
                    <a:pt x="1" y="1429"/>
                  </a:cubicBezTo>
                  <a:lnTo>
                    <a:pt x="1" y="2645"/>
                  </a:lnTo>
                  <a:cubicBezTo>
                    <a:pt x="1" y="3435"/>
                    <a:pt x="670" y="4104"/>
                    <a:pt x="1460" y="4104"/>
                  </a:cubicBezTo>
                  <a:lnTo>
                    <a:pt x="6262" y="4104"/>
                  </a:lnTo>
                  <a:cubicBezTo>
                    <a:pt x="7083" y="4104"/>
                    <a:pt x="7721" y="3435"/>
                    <a:pt x="7721" y="2645"/>
                  </a:cubicBezTo>
                  <a:lnTo>
                    <a:pt x="7721" y="1429"/>
                  </a:lnTo>
                  <a:cubicBezTo>
                    <a:pt x="7721" y="639"/>
                    <a:pt x="7083" y="0"/>
                    <a:pt x="6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22350" y="817925"/>
              <a:ext cx="280425" cy="25"/>
            </a:xfrm>
            <a:custGeom>
              <a:avLst/>
              <a:gdLst/>
              <a:ahLst/>
              <a:cxnLst/>
              <a:rect l="l" t="t" r="r" b="b"/>
              <a:pathLst>
                <a:path w="11217" h="1" fill="none" extrusionOk="0">
                  <a:moveTo>
                    <a:pt x="0" y="0"/>
                  </a:moveTo>
                  <a:lnTo>
                    <a:pt x="11216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22350" y="934175"/>
              <a:ext cx="280425" cy="25"/>
            </a:xfrm>
            <a:custGeom>
              <a:avLst/>
              <a:gdLst/>
              <a:ahLst/>
              <a:cxnLst/>
              <a:rect l="l" t="t" r="r" b="b"/>
              <a:pathLst>
                <a:path w="11217" h="1" fill="none" extrusionOk="0">
                  <a:moveTo>
                    <a:pt x="0" y="1"/>
                  </a:moveTo>
                  <a:lnTo>
                    <a:pt x="11216" y="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22350" y="1050450"/>
              <a:ext cx="280425" cy="25"/>
            </a:xfrm>
            <a:custGeom>
              <a:avLst/>
              <a:gdLst/>
              <a:ahLst/>
              <a:cxnLst/>
              <a:rect l="l" t="t" r="r" b="b"/>
              <a:pathLst>
                <a:path w="11217" h="1" fill="none" extrusionOk="0">
                  <a:moveTo>
                    <a:pt x="0" y="0"/>
                  </a:moveTo>
                  <a:lnTo>
                    <a:pt x="11216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8"/>
          <p:cNvGrpSpPr/>
          <p:nvPr/>
        </p:nvGrpSpPr>
        <p:grpSpPr>
          <a:xfrm rot="1799646" flipH="1">
            <a:off x="2968789" y="97907"/>
            <a:ext cx="178921" cy="431905"/>
            <a:chOff x="2264475" y="553475"/>
            <a:chExt cx="291825" cy="704450"/>
          </a:xfrm>
        </p:grpSpPr>
        <p:sp>
          <p:nvSpPr>
            <p:cNvPr id="420" name="Google Shape;420;p8"/>
            <p:cNvSpPr/>
            <p:nvPr/>
          </p:nvSpPr>
          <p:spPr>
            <a:xfrm>
              <a:off x="2339700" y="905300"/>
              <a:ext cx="216600" cy="348050"/>
            </a:xfrm>
            <a:custGeom>
              <a:avLst/>
              <a:gdLst/>
              <a:ahLst/>
              <a:cxnLst/>
              <a:rect l="l" t="t" r="r" b="b"/>
              <a:pathLst>
                <a:path w="8664" h="13922" extrusionOk="0">
                  <a:moveTo>
                    <a:pt x="1" y="1"/>
                  </a:moveTo>
                  <a:lnTo>
                    <a:pt x="1" y="8299"/>
                  </a:lnTo>
                  <a:cubicBezTo>
                    <a:pt x="1" y="11004"/>
                    <a:pt x="1855" y="13284"/>
                    <a:pt x="4317" y="13922"/>
                  </a:cubicBezTo>
                  <a:cubicBezTo>
                    <a:pt x="6840" y="13284"/>
                    <a:pt x="8663" y="11004"/>
                    <a:pt x="8663" y="8299"/>
                  </a:cubicBezTo>
                  <a:lnTo>
                    <a:pt x="86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2264475" y="553475"/>
              <a:ext cx="291825" cy="351850"/>
            </a:xfrm>
            <a:custGeom>
              <a:avLst/>
              <a:gdLst/>
              <a:ahLst/>
              <a:cxnLst/>
              <a:rect l="l" t="t" r="r" b="b"/>
              <a:pathLst>
                <a:path w="11673" h="14074" fill="none" extrusionOk="0">
                  <a:moveTo>
                    <a:pt x="5867" y="1"/>
                  </a:moveTo>
                  <a:lnTo>
                    <a:pt x="5776" y="1"/>
                  </a:lnTo>
                  <a:cubicBezTo>
                    <a:pt x="2584" y="1"/>
                    <a:pt x="1" y="2584"/>
                    <a:pt x="1" y="5776"/>
                  </a:cubicBezTo>
                  <a:lnTo>
                    <a:pt x="1" y="14074"/>
                  </a:lnTo>
                  <a:lnTo>
                    <a:pt x="11672" y="14074"/>
                  </a:lnTo>
                  <a:lnTo>
                    <a:pt x="11672" y="5776"/>
                  </a:lnTo>
                  <a:cubicBezTo>
                    <a:pt x="11672" y="2584"/>
                    <a:pt x="9089" y="1"/>
                    <a:pt x="5867" y="1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2264475" y="905300"/>
              <a:ext cx="291825" cy="352625"/>
            </a:xfrm>
            <a:custGeom>
              <a:avLst/>
              <a:gdLst/>
              <a:ahLst/>
              <a:cxnLst/>
              <a:rect l="l" t="t" r="r" b="b"/>
              <a:pathLst>
                <a:path w="11673" h="14105" fill="none" extrusionOk="0">
                  <a:moveTo>
                    <a:pt x="11672" y="1"/>
                  </a:moveTo>
                  <a:lnTo>
                    <a:pt x="11672" y="8299"/>
                  </a:lnTo>
                  <a:cubicBezTo>
                    <a:pt x="11672" y="11004"/>
                    <a:pt x="9849" y="13284"/>
                    <a:pt x="7326" y="13922"/>
                  </a:cubicBezTo>
                  <a:cubicBezTo>
                    <a:pt x="6840" y="14043"/>
                    <a:pt x="6353" y="14104"/>
                    <a:pt x="5806" y="14104"/>
                  </a:cubicBezTo>
                  <a:cubicBezTo>
                    <a:pt x="2584" y="14104"/>
                    <a:pt x="1" y="11490"/>
                    <a:pt x="1" y="8299"/>
                  </a:cubicBezTo>
                  <a:lnTo>
                    <a:pt x="1" y="1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8"/>
          <p:cNvGrpSpPr/>
          <p:nvPr/>
        </p:nvGrpSpPr>
        <p:grpSpPr>
          <a:xfrm rot="-1815225" flipH="1">
            <a:off x="1271790" y="3785662"/>
            <a:ext cx="313572" cy="201282"/>
            <a:chOff x="3766775" y="1781450"/>
            <a:chExt cx="511450" cy="328300"/>
          </a:xfrm>
        </p:grpSpPr>
        <p:sp>
          <p:nvSpPr>
            <p:cNvPr id="424" name="Google Shape;424;p8"/>
            <p:cNvSpPr/>
            <p:nvPr/>
          </p:nvSpPr>
          <p:spPr>
            <a:xfrm>
              <a:off x="3818450" y="1796650"/>
              <a:ext cx="401250" cy="193050"/>
            </a:xfrm>
            <a:custGeom>
              <a:avLst/>
              <a:gdLst/>
              <a:ahLst/>
              <a:cxnLst/>
              <a:rect l="l" t="t" r="r" b="b"/>
              <a:pathLst>
                <a:path w="16050" h="7722" extrusionOk="0">
                  <a:moveTo>
                    <a:pt x="3162" y="1"/>
                  </a:moveTo>
                  <a:cubicBezTo>
                    <a:pt x="1916" y="305"/>
                    <a:pt x="852" y="669"/>
                    <a:pt x="1" y="1186"/>
                  </a:cubicBezTo>
                  <a:lnTo>
                    <a:pt x="12767" y="7721"/>
                  </a:lnTo>
                  <a:cubicBezTo>
                    <a:pt x="14013" y="7448"/>
                    <a:pt x="15138" y="7052"/>
                    <a:pt x="16050" y="6597"/>
                  </a:cubicBezTo>
                  <a:lnTo>
                    <a:pt x="31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3766775" y="1781450"/>
              <a:ext cx="511450" cy="218125"/>
            </a:xfrm>
            <a:custGeom>
              <a:avLst/>
              <a:gdLst/>
              <a:ahLst/>
              <a:cxnLst/>
              <a:rect l="l" t="t" r="r" b="b"/>
              <a:pathLst>
                <a:path w="20458" h="8725" fill="none" extrusionOk="0">
                  <a:moveTo>
                    <a:pt x="20457" y="4408"/>
                  </a:moveTo>
                  <a:cubicBezTo>
                    <a:pt x="20457" y="5472"/>
                    <a:pt x="19576" y="6414"/>
                    <a:pt x="18117" y="7174"/>
                  </a:cubicBezTo>
                  <a:cubicBezTo>
                    <a:pt x="17205" y="7630"/>
                    <a:pt x="16080" y="8025"/>
                    <a:pt x="14834" y="8268"/>
                  </a:cubicBezTo>
                  <a:cubicBezTo>
                    <a:pt x="13952" y="8481"/>
                    <a:pt x="13041" y="8633"/>
                    <a:pt x="12068" y="8664"/>
                  </a:cubicBezTo>
                  <a:cubicBezTo>
                    <a:pt x="11460" y="8694"/>
                    <a:pt x="10882" y="8724"/>
                    <a:pt x="10244" y="8724"/>
                  </a:cubicBezTo>
                  <a:cubicBezTo>
                    <a:pt x="9636" y="8724"/>
                    <a:pt x="9028" y="8694"/>
                    <a:pt x="8420" y="8664"/>
                  </a:cubicBezTo>
                  <a:cubicBezTo>
                    <a:pt x="3618" y="8268"/>
                    <a:pt x="1" y="6505"/>
                    <a:pt x="1" y="4378"/>
                  </a:cubicBezTo>
                  <a:cubicBezTo>
                    <a:pt x="1" y="3375"/>
                    <a:pt x="761" y="2463"/>
                    <a:pt x="2068" y="1733"/>
                  </a:cubicBezTo>
                  <a:cubicBezTo>
                    <a:pt x="2888" y="1247"/>
                    <a:pt x="3952" y="852"/>
                    <a:pt x="5229" y="578"/>
                  </a:cubicBezTo>
                  <a:cubicBezTo>
                    <a:pt x="6202" y="335"/>
                    <a:pt x="7265" y="153"/>
                    <a:pt x="8420" y="62"/>
                  </a:cubicBezTo>
                  <a:cubicBezTo>
                    <a:pt x="9028" y="31"/>
                    <a:pt x="9575" y="1"/>
                    <a:pt x="10244" y="1"/>
                  </a:cubicBezTo>
                  <a:cubicBezTo>
                    <a:pt x="10852" y="1"/>
                    <a:pt x="11460" y="31"/>
                    <a:pt x="12068" y="62"/>
                  </a:cubicBezTo>
                  <a:cubicBezTo>
                    <a:pt x="16840" y="487"/>
                    <a:pt x="20457" y="2280"/>
                    <a:pt x="20457" y="4408"/>
                  </a:cubicBezTo>
                  <a:close/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3766775" y="1891650"/>
              <a:ext cx="511450" cy="218100"/>
            </a:xfrm>
            <a:custGeom>
              <a:avLst/>
              <a:gdLst/>
              <a:ahLst/>
              <a:cxnLst/>
              <a:rect l="l" t="t" r="r" b="b"/>
              <a:pathLst>
                <a:path w="20458" h="8724" fill="none" extrusionOk="0">
                  <a:moveTo>
                    <a:pt x="20457" y="0"/>
                  </a:moveTo>
                  <a:lnTo>
                    <a:pt x="20457" y="4377"/>
                  </a:lnTo>
                  <a:cubicBezTo>
                    <a:pt x="20457" y="6505"/>
                    <a:pt x="16840" y="8268"/>
                    <a:pt x="12068" y="8663"/>
                  </a:cubicBezTo>
                  <a:cubicBezTo>
                    <a:pt x="11460" y="8693"/>
                    <a:pt x="10882" y="8724"/>
                    <a:pt x="10244" y="8724"/>
                  </a:cubicBezTo>
                  <a:cubicBezTo>
                    <a:pt x="9636" y="8724"/>
                    <a:pt x="9028" y="8693"/>
                    <a:pt x="8420" y="8663"/>
                  </a:cubicBezTo>
                  <a:cubicBezTo>
                    <a:pt x="3618" y="8268"/>
                    <a:pt x="1" y="6505"/>
                    <a:pt x="1" y="4377"/>
                  </a:cubicBezTo>
                  <a:lnTo>
                    <a:pt x="1" y="0"/>
                  </a:lnTo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8"/>
          <p:cNvGrpSpPr/>
          <p:nvPr/>
        </p:nvGrpSpPr>
        <p:grpSpPr>
          <a:xfrm flipH="1">
            <a:off x="4044341" y="4704550"/>
            <a:ext cx="313570" cy="201281"/>
            <a:chOff x="4633050" y="1781450"/>
            <a:chExt cx="511450" cy="328300"/>
          </a:xfrm>
        </p:grpSpPr>
        <p:sp>
          <p:nvSpPr>
            <p:cNvPr id="428" name="Google Shape;428;p8"/>
            <p:cNvSpPr/>
            <p:nvPr/>
          </p:nvSpPr>
          <p:spPr>
            <a:xfrm>
              <a:off x="4684725" y="1796650"/>
              <a:ext cx="401250" cy="193050"/>
            </a:xfrm>
            <a:custGeom>
              <a:avLst/>
              <a:gdLst/>
              <a:ahLst/>
              <a:cxnLst/>
              <a:rect l="l" t="t" r="r" b="b"/>
              <a:pathLst>
                <a:path w="16050" h="7722" extrusionOk="0">
                  <a:moveTo>
                    <a:pt x="3162" y="1"/>
                  </a:moveTo>
                  <a:cubicBezTo>
                    <a:pt x="1885" y="305"/>
                    <a:pt x="822" y="669"/>
                    <a:pt x="1" y="1186"/>
                  </a:cubicBezTo>
                  <a:lnTo>
                    <a:pt x="12767" y="7721"/>
                  </a:lnTo>
                  <a:cubicBezTo>
                    <a:pt x="14013" y="7448"/>
                    <a:pt x="15138" y="7052"/>
                    <a:pt x="16050" y="6597"/>
                  </a:cubicBezTo>
                  <a:lnTo>
                    <a:pt x="31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4633050" y="1781450"/>
              <a:ext cx="511450" cy="218125"/>
            </a:xfrm>
            <a:custGeom>
              <a:avLst/>
              <a:gdLst/>
              <a:ahLst/>
              <a:cxnLst/>
              <a:rect l="l" t="t" r="r" b="b"/>
              <a:pathLst>
                <a:path w="20458" h="8725" fill="none" extrusionOk="0">
                  <a:moveTo>
                    <a:pt x="20457" y="4408"/>
                  </a:moveTo>
                  <a:cubicBezTo>
                    <a:pt x="20457" y="5472"/>
                    <a:pt x="19576" y="6414"/>
                    <a:pt x="18117" y="7174"/>
                  </a:cubicBezTo>
                  <a:cubicBezTo>
                    <a:pt x="17205" y="7630"/>
                    <a:pt x="16080" y="8025"/>
                    <a:pt x="14834" y="8268"/>
                  </a:cubicBezTo>
                  <a:cubicBezTo>
                    <a:pt x="13953" y="8481"/>
                    <a:pt x="13041" y="8633"/>
                    <a:pt x="12068" y="8664"/>
                  </a:cubicBezTo>
                  <a:cubicBezTo>
                    <a:pt x="11460" y="8694"/>
                    <a:pt x="10883" y="8724"/>
                    <a:pt x="10244" y="8724"/>
                  </a:cubicBezTo>
                  <a:cubicBezTo>
                    <a:pt x="9636" y="8724"/>
                    <a:pt x="9028" y="8694"/>
                    <a:pt x="8421" y="8664"/>
                  </a:cubicBezTo>
                  <a:cubicBezTo>
                    <a:pt x="3618" y="8268"/>
                    <a:pt x="1" y="6505"/>
                    <a:pt x="1" y="4378"/>
                  </a:cubicBezTo>
                  <a:cubicBezTo>
                    <a:pt x="1" y="3375"/>
                    <a:pt x="761" y="2463"/>
                    <a:pt x="2068" y="1733"/>
                  </a:cubicBezTo>
                  <a:cubicBezTo>
                    <a:pt x="2889" y="1247"/>
                    <a:pt x="3952" y="852"/>
                    <a:pt x="5229" y="578"/>
                  </a:cubicBezTo>
                  <a:cubicBezTo>
                    <a:pt x="6202" y="335"/>
                    <a:pt x="7266" y="153"/>
                    <a:pt x="8421" y="62"/>
                  </a:cubicBezTo>
                  <a:cubicBezTo>
                    <a:pt x="9028" y="31"/>
                    <a:pt x="9576" y="1"/>
                    <a:pt x="10244" y="1"/>
                  </a:cubicBezTo>
                  <a:cubicBezTo>
                    <a:pt x="10852" y="1"/>
                    <a:pt x="11460" y="31"/>
                    <a:pt x="12068" y="62"/>
                  </a:cubicBezTo>
                  <a:cubicBezTo>
                    <a:pt x="16810" y="487"/>
                    <a:pt x="20457" y="2280"/>
                    <a:pt x="20457" y="4408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4633050" y="1891650"/>
              <a:ext cx="511450" cy="218100"/>
            </a:xfrm>
            <a:custGeom>
              <a:avLst/>
              <a:gdLst/>
              <a:ahLst/>
              <a:cxnLst/>
              <a:rect l="l" t="t" r="r" b="b"/>
              <a:pathLst>
                <a:path w="20458" h="8724" fill="none" extrusionOk="0">
                  <a:moveTo>
                    <a:pt x="20457" y="0"/>
                  </a:moveTo>
                  <a:lnTo>
                    <a:pt x="20457" y="4377"/>
                  </a:lnTo>
                  <a:cubicBezTo>
                    <a:pt x="20457" y="6505"/>
                    <a:pt x="16840" y="8268"/>
                    <a:pt x="12068" y="8663"/>
                  </a:cubicBezTo>
                  <a:cubicBezTo>
                    <a:pt x="11460" y="8693"/>
                    <a:pt x="10883" y="8724"/>
                    <a:pt x="10244" y="8724"/>
                  </a:cubicBezTo>
                  <a:cubicBezTo>
                    <a:pt x="9636" y="8724"/>
                    <a:pt x="9028" y="8693"/>
                    <a:pt x="8421" y="8663"/>
                  </a:cubicBezTo>
                  <a:cubicBezTo>
                    <a:pt x="3618" y="8268"/>
                    <a:pt x="1" y="6505"/>
                    <a:pt x="1" y="4377"/>
                  </a:cubicBezTo>
                  <a:lnTo>
                    <a:pt x="1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8"/>
          <p:cNvGrpSpPr/>
          <p:nvPr/>
        </p:nvGrpSpPr>
        <p:grpSpPr>
          <a:xfrm rot="698390" flipH="1">
            <a:off x="8618913" y="2556923"/>
            <a:ext cx="263713" cy="499929"/>
            <a:chOff x="6269100" y="498000"/>
            <a:chExt cx="430125" cy="815400"/>
          </a:xfrm>
        </p:grpSpPr>
        <p:sp>
          <p:nvSpPr>
            <p:cNvPr id="432" name="Google Shape;432;p8"/>
            <p:cNvSpPr/>
            <p:nvPr/>
          </p:nvSpPr>
          <p:spPr>
            <a:xfrm>
              <a:off x="6269100" y="925825"/>
              <a:ext cx="103375" cy="265975"/>
            </a:xfrm>
            <a:custGeom>
              <a:avLst/>
              <a:gdLst/>
              <a:ahLst/>
              <a:cxnLst/>
              <a:rect l="l" t="t" r="r" b="b"/>
              <a:pathLst>
                <a:path w="4135" h="10639" extrusionOk="0">
                  <a:moveTo>
                    <a:pt x="1" y="0"/>
                  </a:moveTo>
                  <a:lnTo>
                    <a:pt x="1" y="10639"/>
                  </a:lnTo>
                  <a:lnTo>
                    <a:pt x="4135" y="10639"/>
                  </a:lnTo>
                  <a:lnTo>
                    <a:pt x="41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6454525" y="925825"/>
              <a:ext cx="244700" cy="265975"/>
            </a:xfrm>
            <a:custGeom>
              <a:avLst/>
              <a:gdLst/>
              <a:ahLst/>
              <a:cxnLst/>
              <a:rect l="l" t="t" r="r" b="b"/>
              <a:pathLst>
                <a:path w="9788" h="10639" extrusionOk="0">
                  <a:moveTo>
                    <a:pt x="0" y="0"/>
                  </a:moveTo>
                  <a:lnTo>
                    <a:pt x="0" y="10639"/>
                  </a:lnTo>
                  <a:lnTo>
                    <a:pt x="9788" y="10639"/>
                  </a:lnTo>
                  <a:lnTo>
                    <a:pt x="97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6269100" y="628700"/>
              <a:ext cx="430125" cy="684700"/>
            </a:xfrm>
            <a:custGeom>
              <a:avLst/>
              <a:gdLst/>
              <a:ahLst/>
              <a:cxnLst/>
              <a:rect l="l" t="t" r="r" b="b"/>
              <a:pathLst>
                <a:path w="17205" h="27388" fill="none" extrusionOk="0">
                  <a:moveTo>
                    <a:pt x="12494" y="1551"/>
                  </a:moveTo>
                  <a:lnTo>
                    <a:pt x="12494" y="1"/>
                  </a:lnTo>
                  <a:lnTo>
                    <a:pt x="4743" y="1"/>
                  </a:lnTo>
                  <a:lnTo>
                    <a:pt x="4743" y="1551"/>
                  </a:lnTo>
                  <a:cubicBezTo>
                    <a:pt x="4743" y="4013"/>
                    <a:pt x="3223" y="6201"/>
                    <a:pt x="913" y="7083"/>
                  </a:cubicBezTo>
                  <a:lnTo>
                    <a:pt x="913" y="7083"/>
                  </a:lnTo>
                  <a:cubicBezTo>
                    <a:pt x="335" y="7326"/>
                    <a:pt x="1" y="7812"/>
                    <a:pt x="1" y="8420"/>
                  </a:cubicBezTo>
                  <a:lnTo>
                    <a:pt x="1" y="24895"/>
                  </a:lnTo>
                  <a:cubicBezTo>
                    <a:pt x="1" y="26262"/>
                    <a:pt x="1095" y="27387"/>
                    <a:pt x="2463" y="27387"/>
                  </a:cubicBezTo>
                  <a:lnTo>
                    <a:pt x="14743" y="27387"/>
                  </a:lnTo>
                  <a:cubicBezTo>
                    <a:pt x="16111" y="27387"/>
                    <a:pt x="17205" y="26262"/>
                    <a:pt x="17205" y="24895"/>
                  </a:cubicBezTo>
                  <a:lnTo>
                    <a:pt x="17205" y="8420"/>
                  </a:lnTo>
                  <a:cubicBezTo>
                    <a:pt x="17205" y="7812"/>
                    <a:pt x="16840" y="7326"/>
                    <a:pt x="16293" y="7083"/>
                  </a:cubicBezTo>
                  <a:lnTo>
                    <a:pt x="16293" y="7083"/>
                  </a:lnTo>
                  <a:cubicBezTo>
                    <a:pt x="14013" y="6201"/>
                    <a:pt x="12494" y="4013"/>
                    <a:pt x="12494" y="1551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6333700" y="498000"/>
              <a:ext cx="301700" cy="132250"/>
            </a:xfrm>
            <a:custGeom>
              <a:avLst/>
              <a:gdLst/>
              <a:ahLst/>
              <a:cxnLst/>
              <a:rect l="l" t="t" r="r" b="b"/>
              <a:pathLst>
                <a:path w="12068" h="5290" fill="none" extrusionOk="0">
                  <a:moveTo>
                    <a:pt x="1" y="1"/>
                  </a:moveTo>
                  <a:lnTo>
                    <a:pt x="12068" y="1"/>
                  </a:lnTo>
                  <a:lnTo>
                    <a:pt x="12068" y="5290"/>
                  </a:lnTo>
                  <a:lnTo>
                    <a:pt x="1" y="5290"/>
                  </a:lnTo>
                  <a:close/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6405900" y="498000"/>
              <a:ext cx="25" cy="130725"/>
            </a:xfrm>
            <a:custGeom>
              <a:avLst/>
              <a:gdLst/>
              <a:ahLst/>
              <a:cxnLst/>
              <a:rect l="l" t="t" r="r" b="b"/>
              <a:pathLst>
                <a:path w="1" h="5229" fill="none" extrusionOk="0">
                  <a:moveTo>
                    <a:pt x="0" y="1"/>
                  </a:moveTo>
                  <a:lnTo>
                    <a:pt x="0" y="5229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6483400" y="498000"/>
              <a:ext cx="25" cy="130725"/>
            </a:xfrm>
            <a:custGeom>
              <a:avLst/>
              <a:gdLst/>
              <a:ahLst/>
              <a:cxnLst/>
              <a:rect l="l" t="t" r="r" b="b"/>
              <a:pathLst>
                <a:path w="1" h="5229" fill="none" extrusionOk="0">
                  <a:moveTo>
                    <a:pt x="0" y="1"/>
                  </a:moveTo>
                  <a:lnTo>
                    <a:pt x="0" y="5229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6562425" y="498000"/>
              <a:ext cx="25" cy="130725"/>
            </a:xfrm>
            <a:custGeom>
              <a:avLst/>
              <a:gdLst/>
              <a:ahLst/>
              <a:cxnLst/>
              <a:rect l="l" t="t" r="r" b="b"/>
              <a:pathLst>
                <a:path w="1" h="5229" fill="none" extrusionOk="0">
                  <a:moveTo>
                    <a:pt x="1" y="1"/>
                  </a:moveTo>
                  <a:lnTo>
                    <a:pt x="1" y="5229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8"/>
          <p:cNvGrpSpPr/>
          <p:nvPr/>
        </p:nvGrpSpPr>
        <p:grpSpPr>
          <a:xfrm flipH="1">
            <a:off x="8309925" y="235147"/>
            <a:ext cx="369454" cy="309830"/>
            <a:chOff x="3721200" y="654550"/>
            <a:chExt cx="602600" cy="505350"/>
          </a:xfrm>
        </p:grpSpPr>
        <p:sp>
          <p:nvSpPr>
            <p:cNvPr id="440" name="Google Shape;440;p8"/>
            <p:cNvSpPr/>
            <p:nvPr/>
          </p:nvSpPr>
          <p:spPr>
            <a:xfrm>
              <a:off x="3750075" y="805000"/>
              <a:ext cx="544100" cy="221150"/>
            </a:xfrm>
            <a:custGeom>
              <a:avLst/>
              <a:gdLst/>
              <a:ahLst/>
              <a:cxnLst/>
              <a:rect l="l" t="t" r="r" b="b"/>
              <a:pathLst>
                <a:path w="21764" h="8846" fill="none" extrusionOk="0">
                  <a:moveTo>
                    <a:pt x="0" y="4621"/>
                  </a:moveTo>
                  <a:lnTo>
                    <a:pt x="5866" y="4621"/>
                  </a:lnTo>
                  <a:lnTo>
                    <a:pt x="8450" y="0"/>
                  </a:lnTo>
                  <a:lnTo>
                    <a:pt x="12280" y="8846"/>
                  </a:lnTo>
                  <a:lnTo>
                    <a:pt x="14377" y="4621"/>
                  </a:lnTo>
                  <a:lnTo>
                    <a:pt x="21763" y="4621"/>
                  </a:lnTo>
                </a:path>
              </a:pathLst>
            </a:custGeom>
            <a:noFill/>
            <a:ln w="228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3721200" y="654550"/>
              <a:ext cx="602600" cy="505350"/>
            </a:xfrm>
            <a:custGeom>
              <a:avLst/>
              <a:gdLst/>
              <a:ahLst/>
              <a:cxnLst/>
              <a:rect l="l" t="t" r="r" b="b"/>
              <a:pathLst>
                <a:path w="24104" h="20214" fill="none" extrusionOk="0">
                  <a:moveTo>
                    <a:pt x="24104" y="6170"/>
                  </a:moveTo>
                  <a:lnTo>
                    <a:pt x="24104" y="7447"/>
                  </a:lnTo>
                  <a:cubicBezTo>
                    <a:pt x="24073" y="7812"/>
                    <a:pt x="23982" y="8177"/>
                    <a:pt x="23891" y="8511"/>
                  </a:cubicBezTo>
                  <a:cubicBezTo>
                    <a:pt x="23557" y="9484"/>
                    <a:pt x="22979" y="10456"/>
                    <a:pt x="22159" y="11550"/>
                  </a:cubicBezTo>
                  <a:cubicBezTo>
                    <a:pt x="21855" y="11946"/>
                    <a:pt x="21551" y="12310"/>
                    <a:pt x="21216" y="12736"/>
                  </a:cubicBezTo>
                  <a:lnTo>
                    <a:pt x="20304" y="13769"/>
                  </a:lnTo>
                  <a:cubicBezTo>
                    <a:pt x="19636" y="14499"/>
                    <a:pt x="18906" y="15198"/>
                    <a:pt x="18146" y="15958"/>
                  </a:cubicBezTo>
                  <a:cubicBezTo>
                    <a:pt x="17082" y="16991"/>
                    <a:pt x="15927" y="18055"/>
                    <a:pt x="14772" y="19119"/>
                  </a:cubicBezTo>
                  <a:cubicBezTo>
                    <a:pt x="14620" y="19241"/>
                    <a:pt x="14499" y="19362"/>
                    <a:pt x="14347" y="19453"/>
                  </a:cubicBezTo>
                  <a:cubicBezTo>
                    <a:pt x="14013" y="19696"/>
                    <a:pt x="13617" y="19879"/>
                    <a:pt x="13192" y="20000"/>
                  </a:cubicBezTo>
                  <a:cubicBezTo>
                    <a:pt x="12402" y="20213"/>
                    <a:pt x="11490" y="20183"/>
                    <a:pt x="10699" y="19909"/>
                  </a:cubicBezTo>
                  <a:cubicBezTo>
                    <a:pt x="10274" y="19757"/>
                    <a:pt x="9879" y="19545"/>
                    <a:pt x="9544" y="19271"/>
                  </a:cubicBezTo>
                  <a:cubicBezTo>
                    <a:pt x="9484" y="19241"/>
                    <a:pt x="9453" y="19149"/>
                    <a:pt x="9392" y="19119"/>
                  </a:cubicBezTo>
                  <a:cubicBezTo>
                    <a:pt x="8177" y="17994"/>
                    <a:pt x="7021" y="16930"/>
                    <a:pt x="5988" y="15897"/>
                  </a:cubicBezTo>
                  <a:cubicBezTo>
                    <a:pt x="5198" y="15137"/>
                    <a:pt x="4468" y="14408"/>
                    <a:pt x="3830" y="13709"/>
                  </a:cubicBezTo>
                  <a:cubicBezTo>
                    <a:pt x="3526" y="13374"/>
                    <a:pt x="3222" y="13070"/>
                    <a:pt x="2948" y="12766"/>
                  </a:cubicBezTo>
                  <a:cubicBezTo>
                    <a:pt x="2614" y="12371"/>
                    <a:pt x="2249" y="11976"/>
                    <a:pt x="1945" y="11611"/>
                  </a:cubicBezTo>
                  <a:cubicBezTo>
                    <a:pt x="1155" y="10547"/>
                    <a:pt x="547" y="9544"/>
                    <a:pt x="243" y="8572"/>
                  </a:cubicBezTo>
                  <a:cubicBezTo>
                    <a:pt x="122" y="8177"/>
                    <a:pt x="61" y="7842"/>
                    <a:pt x="0" y="7508"/>
                  </a:cubicBezTo>
                  <a:lnTo>
                    <a:pt x="0" y="6201"/>
                  </a:lnTo>
                  <a:cubicBezTo>
                    <a:pt x="91" y="5471"/>
                    <a:pt x="213" y="4803"/>
                    <a:pt x="426" y="4195"/>
                  </a:cubicBezTo>
                  <a:cubicBezTo>
                    <a:pt x="821" y="3131"/>
                    <a:pt x="1398" y="2280"/>
                    <a:pt x="2067" y="1642"/>
                  </a:cubicBezTo>
                  <a:cubicBezTo>
                    <a:pt x="3070" y="699"/>
                    <a:pt x="4316" y="122"/>
                    <a:pt x="5441" y="61"/>
                  </a:cubicBezTo>
                  <a:cubicBezTo>
                    <a:pt x="5836" y="0"/>
                    <a:pt x="6201" y="0"/>
                    <a:pt x="6535" y="0"/>
                  </a:cubicBezTo>
                  <a:cubicBezTo>
                    <a:pt x="7812" y="0"/>
                    <a:pt x="8754" y="243"/>
                    <a:pt x="9575" y="669"/>
                  </a:cubicBezTo>
                  <a:cubicBezTo>
                    <a:pt x="10000" y="882"/>
                    <a:pt x="10335" y="1125"/>
                    <a:pt x="10730" y="1429"/>
                  </a:cubicBezTo>
                  <a:cubicBezTo>
                    <a:pt x="11186" y="1794"/>
                    <a:pt x="11642" y="2280"/>
                    <a:pt x="12098" y="2797"/>
                  </a:cubicBezTo>
                  <a:cubicBezTo>
                    <a:pt x="12493" y="2371"/>
                    <a:pt x="12827" y="1976"/>
                    <a:pt x="13192" y="1642"/>
                  </a:cubicBezTo>
                  <a:cubicBezTo>
                    <a:pt x="13526" y="1307"/>
                    <a:pt x="13921" y="1034"/>
                    <a:pt x="14347" y="821"/>
                  </a:cubicBezTo>
                  <a:cubicBezTo>
                    <a:pt x="15198" y="304"/>
                    <a:pt x="16231" y="0"/>
                    <a:pt x="17630" y="0"/>
                  </a:cubicBezTo>
                  <a:cubicBezTo>
                    <a:pt x="17994" y="0"/>
                    <a:pt x="18359" y="0"/>
                    <a:pt x="18754" y="61"/>
                  </a:cubicBezTo>
                  <a:cubicBezTo>
                    <a:pt x="19848" y="152"/>
                    <a:pt x="21064" y="669"/>
                    <a:pt x="22037" y="1611"/>
                  </a:cubicBezTo>
                  <a:cubicBezTo>
                    <a:pt x="22736" y="2249"/>
                    <a:pt x="23344" y="3101"/>
                    <a:pt x="23709" y="4164"/>
                  </a:cubicBezTo>
                  <a:cubicBezTo>
                    <a:pt x="23922" y="4681"/>
                    <a:pt x="24073" y="5411"/>
                    <a:pt x="24104" y="6170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8"/>
          <p:cNvGrpSpPr/>
          <p:nvPr/>
        </p:nvGrpSpPr>
        <p:grpSpPr>
          <a:xfrm rot="1059639" flipH="1">
            <a:off x="7540525" y="4539430"/>
            <a:ext cx="328926" cy="329385"/>
            <a:chOff x="530400" y="3935750"/>
            <a:chExt cx="536500" cy="537250"/>
          </a:xfrm>
        </p:grpSpPr>
        <p:sp>
          <p:nvSpPr>
            <p:cNvPr id="443" name="Google Shape;443;p8"/>
            <p:cNvSpPr/>
            <p:nvPr/>
          </p:nvSpPr>
          <p:spPr>
            <a:xfrm>
              <a:off x="530400" y="4026175"/>
              <a:ext cx="536500" cy="446825"/>
            </a:xfrm>
            <a:custGeom>
              <a:avLst/>
              <a:gdLst/>
              <a:ahLst/>
              <a:cxnLst/>
              <a:rect l="l" t="t" r="r" b="b"/>
              <a:pathLst>
                <a:path w="21460" h="17873" fill="none" extrusionOk="0">
                  <a:moveTo>
                    <a:pt x="16505" y="17873"/>
                  </a:moveTo>
                  <a:lnTo>
                    <a:pt x="4925" y="17873"/>
                  </a:lnTo>
                  <a:cubicBezTo>
                    <a:pt x="2189" y="17873"/>
                    <a:pt x="1" y="15684"/>
                    <a:pt x="1" y="12949"/>
                  </a:cubicBezTo>
                  <a:lnTo>
                    <a:pt x="1" y="4924"/>
                  </a:lnTo>
                  <a:cubicBezTo>
                    <a:pt x="1" y="2189"/>
                    <a:pt x="2189" y="0"/>
                    <a:pt x="4925" y="0"/>
                  </a:cubicBezTo>
                  <a:lnTo>
                    <a:pt x="16475" y="0"/>
                  </a:lnTo>
                  <a:cubicBezTo>
                    <a:pt x="19211" y="0"/>
                    <a:pt x="21399" y="2189"/>
                    <a:pt x="21399" y="4924"/>
                  </a:cubicBezTo>
                  <a:lnTo>
                    <a:pt x="21399" y="12949"/>
                  </a:lnTo>
                  <a:cubicBezTo>
                    <a:pt x="21460" y="15684"/>
                    <a:pt x="19241" y="17873"/>
                    <a:pt x="16505" y="17873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737100" y="4137125"/>
              <a:ext cx="122350" cy="224950"/>
            </a:xfrm>
            <a:custGeom>
              <a:avLst/>
              <a:gdLst/>
              <a:ahLst/>
              <a:cxnLst/>
              <a:rect l="l" t="t" r="r" b="b"/>
              <a:pathLst>
                <a:path w="4894" h="8998" extrusionOk="0">
                  <a:moveTo>
                    <a:pt x="0" y="0"/>
                  </a:moveTo>
                  <a:lnTo>
                    <a:pt x="0" y="8997"/>
                  </a:lnTo>
                  <a:lnTo>
                    <a:pt x="4894" y="8997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685425" y="4188025"/>
              <a:ext cx="225700" cy="122375"/>
            </a:xfrm>
            <a:custGeom>
              <a:avLst/>
              <a:gdLst/>
              <a:ahLst/>
              <a:cxnLst/>
              <a:rect l="l" t="t" r="r" b="b"/>
              <a:pathLst>
                <a:path w="9028" h="4895" extrusionOk="0">
                  <a:moveTo>
                    <a:pt x="0" y="1"/>
                  </a:moveTo>
                  <a:lnTo>
                    <a:pt x="0" y="4894"/>
                  </a:lnTo>
                  <a:lnTo>
                    <a:pt x="9028" y="4894"/>
                  </a:lnTo>
                  <a:lnTo>
                    <a:pt x="9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686175" y="3935750"/>
              <a:ext cx="224950" cy="91200"/>
            </a:xfrm>
            <a:custGeom>
              <a:avLst/>
              <a:gdLst/>
              <a:ahLst/>
              <a:cxnLst/>
              <a:rect l="l" t="t" r="r" b="b"/>
              <a:pathLst>
                <a:path w="8998" h="3648" fill="none" extrusionOk="0">
                  <a:moveTo>
                    <a:pt x="6870" y="0"/>
                  </a:moveTo>
                  <a:lnTo>
                    <a:pt x="2128" y="0"/>
                  </a:lnTo>
                  <a:cubicBezTo>
                    <a:pt x="943" y="0"/>
                    <a:pt x="1" y="943"/>
                    <a:pt x="1" y="2128"/>
                  </a:cubicBezTo>
                  <a:lnTo>
                    <a:pt x="1" y="3648"/>
                  </a:lnTo>
                  <a:lnTo>
                    <a:pt x="8998" y="3648"/>
                  </a:lnTo>
                  <a:lnTo>
                    <a:pt x="8998" y="2128"/>
                  </a:lnTo>
                  <a:cubicBezTo>
                    <a:pt x="8998" y="943"/>
                    <a:pt x="8056" y="0"/>
                    <a:pt x="6870" y="0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8"/>
          <p:cNvGrpSpPr/>
          <p:nvPr/>
        </p:nvGrpSpPr>
        <p:grpSpPr>
          <a:xfrm rot="-980524" flipH="1">
            <a:off x="867347" y="1366766"/>
            <a:ext cx="328452" cy="329371"/>
            <a:chOff x="1320700" y="3935750"/>
            <a:chExt cx="535750" cy="537250"/>
          </a:xfrm>
        </p:grpSpPr>
        <p:sp>
          <p:nvSpPr>
            <p:cNvPr id="448" name="Google Shape;448;p8"/>
            <p:cNvSpPr/>
            <p:nvPr/>
          </p:nvSpPr>
          <p:spPr>
            <a:xfrm>
              <a:off x="1320700" y="4026175"/>
              <a:ext cx="535750" cy="446825"/>
            </a:xfrm>
            <a:custGeom>
              <a:avLst/>
              <a:gdLst/>
              <a:ahLst/>
              <a:cxnLst/>
              <a:rect l="l" t="t" r="r" b="b"/>
              <a:pathLst>
                <a:path w="21430" h="17873" fill="none" extrusionOk="0">
                  <a:moveTo>
                    <a:pt x="16475" y="17873"/>
                  </a:moveTo>
                  <a:lnTo>
                    <a:pt x="4924" y="17873"/>
                  </a:lnTo>
                  <a:cubicBezTo>
                    <a:pt x="2189" y="17873"/>
                    <a:pt x="0" y="15684"/>
                    <a:pt x="0" y="12949"/>
                  </a:cubicBezTo>
                  <a:lnTo>
                    <a:pt x="0" y="4924"/>
                  </a:lnTo>
                  <a:cubicBezTo>
                    <a:pt x="0" y="2189"/>
                    <a:pt x="2189" y="0"/>
                    <a:pt x="4924" y="0"/>
                  </a:cubicBezTo>
                  <a:lnTo>
                    <a:pt x="16475" y="0"/>
                  </a:lnTo>
                  <a:cubicBezTo>
                    <a:pt x="19210" y="0"/>
                    <a:pt x="21429" y="2189"/>
                    <a:pt x="21429" y="4924"/>
                  </a:cubicBezTo>
                  <a:lnTo>
                    <a:pt x="21429" y="12949"/>
                  </a:lnTo>
                  <a:cubicBezTo>
                    <a:pt x="21429" y="15684"/>
                    <a:pt x="19180" y="17873"/>
                    <a:pt x="16475" y="17873"/>
                  </a:cubicBezTo>
                  <a:close/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1526625" y="4137125"/>
              <a:ext cx="122350" cy="224950"/>
            </a:xfrm>
            <a:custGeom>
              <a:avLst/>
              <a:gdLst/>
              <a:ahLst/>
              <a:cxnLst/>
              <a:rect l="l" t="t" r="r" b="b"/>
              <a:pathLst>
                <a:path w="4894" h="8998" extrusionOk="0">
                  <a:moveTo>
                    <a:pt x="0" y="0"/>
                  </a:moveTo>
                  <a:lnTo>
                    <a:pt x="0" y="8997"/>
                  </a:lnTo>
                  <a:lnTo>
                    <a:pt x="4894" y="8997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1474950" y="4188025"/>
              <a:ext cx="225700" cy="122375"/>
            </a:xfrm>
            <a:custGeom>
              <a:avLst/>
              <a:gdLst/>
              <a:ahLst/>
              <a:cxnLst/>
              <a:rect l="l" t="t" r="r" b="b"/>
              <a:pathLst>
                <a:path w="9028" h="4895" extrusionOk="0">
                  <a:moveTo>
                    <a:pt x="0" y="1"/>
                  </a:moveTo>
                  <a:lnTo>
                    <a:pt x="0" y="4894"/>
                  </a:lnTo>
                  <a:lnTo>
                    <a:pt x="9028" y="4894"/>
                  </a:lnTo>
                  <a:lnTo>
                    <a:pt x="9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1474175" y="3935750"/>
              <a:ext cx="226475" cy="91200"/>
            </a:xfrm>
            <a:custGeom>
              <a:avLst/>
              <a:gdLst/>
              <a:ahLst/>
              <a:cxnLst/>
              <a:rect l="l" t="t" r="r" b="b"/>
              <a:pathLst>
                <a:path w="9059" h="3648" fill="none" extrusionOk="0">
                  <a:moveTo>
                    <a:pt x="6931" y="0"/>
                  </a:moveTo>
                  <a:lnTo>
                    <a:pt x="2129" y="0"/>
                  </a:lnTo>
                  <a:cubicBezTo>
                    <a:pt x="943" y="0"/>
                    <a:pt x="1" y="943"/>
                    <a:pt x="1" y="2128"/>
                  </a:cubicBezTo>
                  <a:lnTo>
                    <a:pt x="1" y="3648"/>
                  </a:lnTo>
                  <a:lnTo>
                    <a:pt x="9059" y="3648"/>
                  </a:lnTo>
                  <a:lnTo>
                    <a:pt x="9059" y="2128"/>
                  </a:lnTo>
                  <a:cubicBezTo>
                    <a:pt x="9059" y="943"/>
                    <a:pt x="8086" y="0"/>
                    <a:pt x="6931" y="0"/>
                  </a:cubicBezTo>
                  <a:close/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8"/>
          <p:cNvGrpSpPr/>
          <p:nvPr/>
        </p:nvGrpSpPr>
        <p:grpSpPr>
          <a:xfrm rot="-798926" flipH="1">
            <a:off x="7884606" y="3536139"/>
            <a:ext cx="297253" cy="367113"/>
            <a:chOff x="5437775" y="1647725"/>
            <a:chExt cx="484850" cy="598800"/>
          </a:xfrm>
        </p:grpSpPr>
        <p:sp>
          <p:nvSpPr>
            <p:cNvPr id="453" name="Google Shape;453;p8"/>
            <p:cNvSpPr/>
            <p:nvPr/>
          </p:nvSpPr>
          <p:spPr>
            <a:xfrm>
              <a:off x="5522900" y="2006375"/>
              <a:ext cx="324500" cy="162650"/>
            </a:xfrm>
            <a:custGeom>
              <a:avLst/>
              <a:gdLst/>
              <a:ahLst/>
              <a:cxnLst/>
              <a:rect l="l" t="t" r="r" b="b"/>
              <a:pathLst>
                <a:path w="12980" h="6506" extrusionOk="0">
                  <a:moveTo>
                    <a:pt x="0" y="1"/>
                  </a:moveTo>
                  <a:cubicBezTo>
                    <a:pt x="0" y="3588"/>
                    <a:pt x="2888" y="6506"/>
                    <a:pt x="6475" y="6506"/>
                  </a:cubicBezTo>
                  <a:cubicBezTo>
                    <a:pt x="10092" y="6506"/>
                    <a:pt x="12979" y="3618"/>
                    <a:pt x="12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5437775" y="1647725"/>
              <a:ext cx="484850" cy="598800"/>
            </a:xfrm>
            <a:custGeom>
              <a:avLst/>
              <a:gdLst/>
              <a:ahLst/>
              <a:cxnLst/>
              <a:rect l="l" t="t" r="r" b="b"/>
              <a:pathLst>
                <a:path w="19394" h="23952" fill="none" extrusionOk="0">
                  <a:moveTo>
                    <a:pt x="12311" y="4012"/>
                  </a:moveTo>
                  <a:lnTo>
                    <a:pt x="12311" y="0"/>
                  </a:lnTo>
                  <a:lnTo>
                    <a:pt x="7387" y="0"/>
                  </a:lnTo>
                  <a:lnTo>
                    <a:pt x="7387" y="4012"/>
                  </a:lnTo>
                  <a:cubicBezTo>
                    <a:pt x="7387" y="4651"/>
                    <a:pt x="6992" y="5228"/>
                    <a:pt x="6384" y="5471"/>
                  </a:cubicBezTo>
                  <a:cubicBezTo>
                    <a:pt x="2645" y="6930"/>
                    <a:pt x="1" y="10699"/>
                    <a:pt x="305" y="15076"/>
                  </a:cubicBezTo>
                  <a:cubicBezTo>
                    <a:pt x="639" y="19940"/>
                    <a:pt x="4803" y="23800"/>
                    <a:pt x="9697" y="23891"/>
                  </a:cubicBezTo>
                  <a:cubicBezTo>
                    <a:pt x="15016" y="23952"/>
                    <a:pt x="19393" y="19666"/>
                    <a:pt x="19393" y="14347"/>
                  </a:cubicBezTo>
                  <a:cubicBezTo>
                    <a:pt x="19393" y="10274"/>
                    <a:pt x="16871" y="6839"/>
                    <a:pt x="13314" y="5471"/>
                  </a:cubicBezTo>
                  <a:cubicBezTo>
                    <a:pt x="12737" y="5228"/>
                    <a:pt x="12311" y="4651"/>
                    <a:pt x="12311" y="4012"/>
                  </a:cubicBezTo>
                  <a:close/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5574575" y="1647725"/>
              <a:ext cx="218875" cy="25"/>
            </a:xfrm>
            <a:custGeom>
              <a:avLst/>
              <a:gdLst/>
              <a:ahLst/>
              <a:cxnLst/>
              <a:rect l="l" t="t" r="r" b="b"/>
              <a:pathLst>
                <a:path w="8755" h="1" fill="none" extrusionOk="0">
                  <a:moveTo>
                    <a:pt x="0" y="0"/>
                  </a:moveTo>
                  <a:lnTo>
                    <a:pt x="8754" y="0"/>
                  </a:lnTo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8"/>
          <p:cNvGrpSpPr/>
          <p:nvPr/>
        </p:nvGrpSpPr>
        <p:grpSpPr>
          <a:xfrm rot="611068" flipH="1">
            <a:off x="2884420" y="4358303"/>
            <a:ext cx="297227" cy="367100"/>
            <a:chOff x="6238725" y="1647725"/>
            <a:chExt cx="484825" cy="598800"/>
          </a:xfrm>
        </p:grpSpPr>
        <p:sp>
          <p:nvSpPr>
            <p:cNvPr id="457" name="Google Shape;457;p8"/>
            <p:cNvSpPr/>
            <p:nvPr/>
          </p:nvSpPr>
          <p:spPr>
            <a:xfrm>
              <a:off x="6322300" y="2006375"/>
              <a:ext cx="325250" cy="162650"/>
            </a:xfrm>
            <a:custGeom>
              <a:avLst/>
              <a:gdLst/>
              <a:ahLst/>
              <a:cxnLst/>
              <a:rect l="l" t="t" r="r" b="b"/>
              <a:pathLst>
                <a:path w="13010" h="6506" extrusionOk="0">
                  <a:moveTo>
                    <a:pt x="1" y="1"/>
                  </a:moveTo>
                  <a:cubicBezTo>
                    <a:pt x="1" y="3588"/>
                    <a:pt x="2888" y="6506"/>
                    <a:pt x="6505" y="6506"/>
                  </a:cubicBezTo>
                  <a:cubicBezTo>
                    <a:pt x="10062" y="6506"/>
                    <a:pt x="13010" y="3618"/>
                    <a:pt x="130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6238725" y="1647725"/>
              <a:ext cx="484825" cy="598800"/>
            </a:xfrm>
            <a:custGeom>
              <a:avLst/>
              <a:gdLst/>
              <a:ahLst/>
              <a:cxnLst/>
              <a:rect l="l" t="t" r="r" b="b"/>
              <a:pathLst>
                <a:path w="19393" h="23952" fill="none" extrusionOk="0">
                  <a:moveTo>
                    <a:pt x="12310" y="4012"/>
                  </a:moveTo>
                  <a:lnTo>
                    <a:pt x="12310" y="0"/>
                  </a:lnTo>
                  <a:lnTo>
                    <a:pt x="7386" y="0"/>
                  </a:lnTo>
                  <a:lnTo>
                    <a:pt x="7386" y="4012"/>
                  </a:lnTo>
                  <a:cubicBezTo>
                    <a:pt x="7386" y="4651"/>
                    <a:pt x="6991" y="5228"/>
                    <a:pt x="6383" y="5471"/>
                  </a:cubicBezTo>
                  <a:cubicBezTo>
                    <a:pt x="2614" y="6930"/>
                    <a:pt x="0" y="10699"/>
                    <a:pt x="304" y="15076"/>
                  </a:cubicBezTo>
                  <a:cubicBezTo>
                    <a:pt x="638" y="19940"/>
                    <a:pt x="4803" y="23800"/>
                    <a:pt x="9696" y="23891"/>
                  </a:cubicBezTo>
                  <a:cubicBezTo>
                    <a:pt x="15016" y="23952"/>
                    <a:pt x="19393" y="19666"/>
                    <a:pt x="19393" y="14347"/>
                  </a:cubicBezTo>
                  <a:cubicBezTo>
                    <a:pt x="19393" y="10274"/>
                    <a:pt x="16870" y="6839"/>
                    <a:pt x="13313" y="5471"/>
                  </a:cubicBezTo>
                  <a:cubicBezTo>
                    <a:pt x="12705" y="5228"/>
                    <a:pt x="12310" y="4651"/>
                    <a:pt x="12310" y="4012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6375500" y="1647725"/>
              <a:ext cx="217350" cy="25"/>
            </a:xfrm>
            <a:custGeom>
              <a:avLst/>
              <a:gdLst/>
              <a:ahLst/>
              <a:cxnLst/>
              <a:rect l="l" t="t" r="r" b="b"/>
              <a:pathLst>
                <a:path w="8694" h="1" fill="none" extrusionOk="0">
                  <a:moveTo>
                    <a:pt x="0" y="0"/>
                  </a:moveTo>
                  <a:lnTo>
                    <a:pt x="8693" y="0"/>
                  </a:lnTo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8"/>
          <p:cNvGrpSpPr/>
          <p:nvPr/>
        </p:nvGrpSpPr>
        <p:grpSpPr>
          <a:xfrm rot="271104" flipH="1">
            <a:off x="436895" y="2263357"/>
            <a:ext cx="392771" cy="540912"/>
            <a:chOff x="2089700" y="3763250"/>
            <a:chExt cx="640625" cy="882250"/>
          </a:xfrm>
        </p:grpSpPr>
        <p:sp>
          <p:nvSpPr>
            <p:cNvPr id="461" name="Google Shape;461;p8"/>
            <p:cNvSpPr/>
            <p:nvPr/>
          </p:nvSpPr>
          <p:spPr>
            <a:xfrm>
              <a:off x="2213575" y="3763250"/>
              <a:ext cx="224175" cy="436200"/>
            </a:xfrm>
            <a:custGeom>
              <a:avLst/>
              <a:gdLst/>
              <a:ahLst/>
              <a:cxnLst/>
              <a:rect l="l" t="t" r="r" b="b"/>
              <a:pathLst>
                <a:path w="8967" h="17448" fill="none" extrusionOk="0">
                  <a:moveTo>
                    <a:pt x="0" y="0"/>
                  </a:moveTo>
                  <a:lnTo>
                    <a:pt x="8967" y="0"/>
                  </a:lnTo>
                  <a:lnTo>
                    <a:pt x="8967" y="17448"/>
                  </a:lnTo>
                  <a:lnTo>
                    <a:pt x="0" y="17448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2264475" y="4199425"/>
              <a:ext cx="121600" cy="79825"/>
            </a:xfrm>
            <a:custGeom>
              <a:avLst/>
              <a:gdLst/>
              <a:ahLst/>
              <a:cxnLst/>
              <a:rect l="l" t="t" r="r" b="b"/>
              <a:pathLst>
                <a:path w="4864" h="3193" fill="none" extrusionOk="0">
                  <a:moveTo>
                    <a:pt x="1" y="1"/>
                  </a:moveTo>
                  <a:lnTo>
                    <a:pt x="4864" y="1"/>
                  </a:lnTo>
                  <a:lnTo>
                    <a:pt x="4864" y="3192"/>
                  </a:lnTo>
                  <a:lnTo>
                    <a:pt x="1" y="3192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2156575" y="3887100"/>
              <a:ext cx="338175" cy="25"/>
            </a:xfrm>
            <a:custGeom>
              <a:avLst/>
              <a:gdLst/>
              <a:ahLst/>
              <a:cxnLst/>
              <a:rect l="l" t="t" r="r" b="b"/>
              <a:pathLst>
                <a:path w="13527" h="1" fill="none" extrusionOk="0">
                  <a:moveTo>
                    <a:pt x="0" y="1"/>
                  </a:moveTo>
                  <a:lnTo>
                    <a:pt x="13526" y="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2156575" y="3763250"/>
              <a:ext cx="338175" cy="25"/>
            </a:xfrm>
            <a:custGeom>
              <a:avLst/>
              <a:gdLst/>
              <a:ahLst/>
              <a:cxnLst/>
              <a:rect l="l" t="t" r="r" b="b"/>
              <a:pathLst>
                <a:path w="13527" h="1" fill="none" extrusionOk="0">
                  <a:moveTo>
                    <a:pt x="0" y="0"/>
                  </a:moveTo>
                  <a:lnTo>
                    <a:pt x="13526" y="0"/>
                  </a:lnTo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2156575" y="4008700"/>
              <a:ext cx="573750" cy="474950"/>
            </a:xfrm>
            <a:custGeom>
              <a:avLst/>
              <a:gdLst/>
              <a:ahLst/>
              <a:cxnLst/>
              <a:rect l="l" t="t" r="r" b="b"/>
              <a:pathLst>
                <a:path w="22950" h="18998" fill="none" extrusionOk="0">
                  <a:moveTo>
                    <a:pt x="6748" y="0"/>
                  </a:moveTo>
                  <a:lnTo>
                    <a:pt x="13435" y="0"/>
                  </a:lnTo>
                  <a:cubicBezTo>
                    <a:pt x="18694" y="0"/>
                    <a:pt x="22949" y="4256"/>
                    <a:pt x="22949" y="9514"/>
                  </a:cubicBezTo>
                  <a:lnTo>
                    <a:pt x="22949" y="9514"/>
                  </a:lnTo>
                  <a:cubicBezTo>
                    <a:pt x="22949" y="14742"/>
                    <a:pt x="18694" y="18997"/>
                    <a:pt x="13435" y="18997"/>
                  </a:cubicBezTo>
                  <a:lnTo>
                    <a:pt x="0" y="18997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2253075" y="3936500"/>
              <a:ext cx="144400" cy="144400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1"/>
                  </a:moveTo>
                  <a:cubicBezTo>
                    <a:pt x="1308" y="1"/>
                    <a:pt x="1" y="1308"/>
                    <a:pt x="1" y="2888"/>
                  </a:cubicBezTo>
                  <a:cubicBezTo>
                    <a:pt x="1" y="4469"/>
                    <a:pt x="1308" y="5776"/>
                    <a:pt x="2888" y="5776"/>
                  </a:cubicBezTo>
                  <a:cubicBezTo>
                    <a:pt x="4469" y="5776"/>
                    <a:pt x="5776" y="4469"/>
                    <a:pt x="5776" y="2888"/>
                  </a:cubicBezTo>
                  <a:cubicBezTo>
                    <a:pt x="5776" y="1308"/>
                    <a:pt x="4469" y="1"/>
                    <a:pt x="2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2121625" y="4379525"/>
              <a:ext cx="406550" cy="59300"/>
            </a:xfrm>
            <a:custGeom>
              <a:avLst/>
              <a:gdLst/>
              <a:ahLst/>
              <a:cxnLst/>
              <a:rect l="l" t="t" r="r" b="b"/>
              <a:pathLst>
                <a:path w="16262" h="2372" extrusionOk="0">
                  <a:moveTo>
                    <a:pt x="0" y="0"/>
                  </a:moveTo>
                  <a:lnTo>
                    <a:pt x="0" y="2371"/>
                  </a:lnTo>
                  <a:lnTo>
                    <a:pt x="16262" y="2371"/>
                  </a:lnTo>
                  <a:lnTo>
                    <a:pt x="162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2089700" y="4569500"/>
              <a:ext cx="468125" cy="76000"/>
            </a:xfrm>
            <a:custGeom>
              <a:avLst/>
              <a:gdLst/>
              <a:ahLst/>
              <a:cxnLst/>
              <a:rect l="l" t="t" r="r" b="b"/>
              <a:pathLst>
                <a:path w="18725" h="3040" fill="none" extrusionOk="0">
                  <a:moveTo>
                    <a:pt x="14013" y="0"/>
                  </a:moveTo>
                  <a:lnTo>
                    <a:pt x="4712" y="0"/>
                  </a:lnTo>
                  <a:cubicBezTo>
                    <a:pt x="2706" y="0"/>
                    <a:pt x="852" y="1155"/>
                    <a:pt x="1" y="3040"/>
                  </a:cubicBezTo>
                  <a:lnTo>
                    <a:pt x="1" y="3040"/>
                  </a:lnTo>
                  <a:lnTo>
                    <a:pt x="18724" y="3040"/>
                  </a:lnTo>
                  <a:lnTo>
                    <a:pt x="18724" y="3040"/>
                  </a:lnTo>
                  <a:cubicBezTo>
                    <a:pt x="17904" y="1155"/>
                    <a:pt x="16080" y="0"/>
                    <a:pt x="14013" y="0"/>
                  </a:cubicBezTo>
                  <a:close/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2292600" y="4484375"/>
              <a:ext cx="64600" cy="83625"/>
            </a:xfrm>
            <a:custGeom>
              <a:avLst/>
              <a:gdLst/>
              <a:ahLst/>
              <a:cxnLst/>
              <a:rect l="l" t="t" r="r" b="b"/>
              <a:pathLst>
                <a:path w="2584" h="3345" fill="none" extrusionOk="0">
                  <a:moveTo>
                    <a:pt x="0" y="1"/>
                  </a:moveTo>
                  <a:lnTo>
                    <a:pt x="2584" y="1"/>
                  </a:lnTo>
                  <a:lnTo>
                    <a:pt x="2584" y="3344"/>
                  </a:lnTo>
                  <a:lnTo>
                    <a:pt x="0" y="3344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8"/>
          <p:cNvGrpSpPr/>
          <p:nvPr/>
        </p:nvGrpSpPr>
        <p:grpSpPr>
          <a:xfrm rot="-1296631" flipH="1">
            <a:off x="6392096" y="139291"/>
            <a:ext cx="391829" cy="540903"/>
            <a:chOff x="2826025" y="3763250"/>
            <a:chExt cx="639100" cy="882250"/>
          </a:xfrm>
        </p:grpSpPr>
        <p:sp>
          <p:nvSpPr>
            <p:cNvPr id="471" name="Google Shape;471;p8"/>
            <p:cNvSpPr/>
            <p:nvPr/>
          </p:nvSpPr>
          <p:spPr>
            <a:xfrm>
              <a:off x="2948375" y="3763250"/>
              <a:ext cx="224200" cy="436200"/>
            </a:xfrm>
            <a:custGeom>
              <a:avLst/>
              <a:gdLst/>
              <a:ahLst/>
              <a:cxnLst/>
              <a:rect l="l" t="t" r="r" b="b"/>
              <a:pathLst>
                <a:path w="8968" h="17448" fill="none" extrusionOk="0">
                  <a:moveTo>
                    <a:pt x="1" y="0"/>
                  </a:moveTo>
                  <a:lnTo>
                    <a:pt x="8967" y="0"/>
                  </a:lnTo>
                  <a:lnTo>
                    <a:pt x="8967" y="17448"/>
                  </a:lnTo>
                  <a:lnTo>
                    <a:pt x="1" y="17448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2999300" y="4199425"/>
              <a:ext cx="121600" cy="79825"/>
            </a:xfrm>
            <a:custGeom>
              <a:avLst/>
              <a:gdLst/>
              <a:ahLst/>
              <a:cxnLst/>
              <a:rect l="l" t="t" r="r" b="b"/>
              <a:pathLst>
                <a:path w="4864" h="3193" fill="none" extrusionOk="0">
                  <a:moveTo>
                    <a:pt x="0" y="1"/>
                  </a:moveTo>
                  <a:lnTo>
                    <a:pt x="4863" y="1"/>
                  </a:lnTo>
                  <a:lnTo>
                    <a:pt x="4863" y="3192"/>
                  </a:lnTo>
                  <a:lnTo>
                    <a:pt x="0" y="3192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891375" y="3887100"/>
              <a:ext cx="338950" cy="25"/>
            </a:xfrm>
            <a:custGeom>
              <a:avLst/>
              <a:gdLst/>
              <a:ahLst/>
              <a:cxnLst/>
              <a:rect l="l" t="t" r="r" b="b"/>
              <a:pathLst>
                <a:path w="13558" h="1" fill="none" extrusionOk="0">
                  <a:moveTo>
                    <a:pt x="1" y="1"/>
                  </a:moveTo>
                  <a:lnTo>
                    <a:pt x="13557" y="1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2891375" y="3763250"/>
              <a:ext cx="338950" cy="25"/>
            </a:xfrm>
            <a:custGeom>
              <a:avLst/>
              <a:gdLst/>
              <a:ahLst/>
              <a:cxnLst/>
              <a:rect l="l" t="t" r="r" b="b"/>
              <a:pathLst>
                <a:path w="13558" h="1" fill="none" extrusionOk="0">
                  <a:moveTo>
                    <a:pt x="1" y="0"/>
                  </a:moveTo>
                  <a:lnTo>
                    <a:pt x="13557" y="0"/>
                  </a:lnTo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891375" y="4008700"/>
              <a:ext cx="573750" cy="474950"/>
            </a:xfrm>
            <a:custGeom>
              <a:avLst/>
              <a:gdLst/>
              <a:ahLst/>
              <a:cxnLst/>
              <a:rect l="l" t="t" r="r" b="b"/>
              <a:pathLst>
                <a:path w="22950" h="18998" fill="none" extrusionOk="0">
                  <a:moveTo>
                    <a:pt x="6779" y="0"/>
                  </a:moveTo>
                  <a:lnTo>
                    <a:pt x="13466" y="0"/>
                  </a:lnTo>
                  <a:cubicBezTo>
                    <a:pt x="18694" y="0"/>
                    <a:pt x="22950" y="4256"/>
                    <a:pt x="22950" y="9514"/>
                  </a:cubicBezTo>
                  <a:lnTo>
                    <a:pt x="22950" y="9514"/>
                  </a:lnTo>
                  <a:cubicBezTo>
                    <a:pt x="22950" y="14742"/>
                    <a:pt x="18694" y="18997"/>
                    <a:pt x="13466" y="18997"/>
                  </a:cubicBezTo>
                  <a:lnTo>
                    <a:pt x="1" y="18997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2988650" y="3936500"/>
              <a:ext cx="144400" cy="144400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1"/>
                  </a:moveTo>
                  <a:cubicBezTo>
                    <a:pt x="1277" y="1"/>
                    <a:pt x="1" y="1308"/>
                    <a:pt x="1" y="2888"/>
                  </a:cubicBezTo>
                  <a:cubicBezTo>
                    <a:pt x="1" y="4469"/>
                    <a:pt x="1277" y="5776"/>
                    <a:pt x="2888" y="5776"/>
                  </a:cubicBezTo>
                  <a:cubicBezTo>
                    <a:pt x="4469" y="5776"/>
                    <a:pt x="5776" y="4469"/>
                    <a:pt x="5776" y="2888"/>
                  </a:cubicBezTo>
                  <a:cubicBezTo>
                    <a:pt x="5776" y="1308"/>
                    <a:pt x="4469" y="1"/>
                    <a:pt x="2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2857200" y="4379525"/>
              <a:ext cx="406550" cy="59300"/>
            </a:xfrm>
            <a:custGeom>
              <a:avLst/>
              <a:gdLst/>
              <a:ahLst/>
              <a:cxnLst/>
              <a:rect l="l" t="t" r="r" b="b"/>
              <a:pathLst>
                <a:path w="16262" h="2372" extrusionOk="0">
                  <a:moveTo>
                    <a:pt x="0" y="0"/>
                  </a:moveTo>
                  <a:lnTo>
                    <a:pt x="0" y="2371"/>
                  </a:lnTo>
                  <a:lnTo>
                    <a:pt x="16262" y="2371"/>
                  </a:lnTo>
                  <a:lnTo>
                    <a:pt x="162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2826025" y="4569500"/>
              <a:ext cx="468125" cy="76000"/>
            </a:xfrm>
            <a:custGeom>
              <a:avLst/>
              <a:gdLst/>
              <a:ahLst/>
              <a:cxnLst/>
              <a:rect l="l" t="t" r="r" b="b"/>
              <a:pathLst>
                <a:path w="18725" h="3040" fill="none" extrusionOk="0">
                  <a:moveTo>
                    <a:pt x="14013" y="0"/>
                  </a:moveTo>
                  <a:lnTo>
                    <a:pt x="4712" y="0"/>
                  </a:lnTo>
                  <a:cubicBezTo>
                    <a:pt x="2676" y="0"/>
                    <a:pt x="822" y="1155"/>
                    <a:pt x="1" y="3040"/>
                  </a:cubicBezTo>
                  <a:lnTo>
                    <a:pt x="1" y="3040"/>
                  </a:lnTo>
                  <a:lnTo>
                    <a:pt x="18725" y="3040"/>
                  </a:lnTo>
                  <a:lnTo>
                    <a:pt x="18725" y="3040"/>
                  </a:lnTo>
                  <a:cubicBezTo>
                    <a:pt x="17904" y="1155"/>
                    <a:pt x="16019" y="0"/>
                    <a:pt x="14013" y="0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028175" y="4484375"/>
              <a:ext cx="64600" cy="83625"/>
            </a:xfrm>
            <a:custGeom>
              <a:avLst/>
              <a:gdLst/>
              <a:ahLst/>
              <a:cxnLst/>
              <a:rect l="l" t="t" r="r" b="b"/>
              <a:pathLst>
                <a:path w="2584" h="3345" fill="none" extrusionOk="0">
                  <a:moveTo>
                    <a:pt x="0" y="1"/>
                  </a:moveTo>
                  <a:lnTo>
                    <a:pt x="2584" y="1"/>
                  </a:lnTo>
                  <a:lnTo>
                    <a:pt x="2584" y="3344"/>
                  </a:lnTo>
                  <a:lnTo>
                    <a:pt x="0" y="3344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8"/>
          <p:cNvGrpSpPr/>
          <p:nvPr/>
        </p:nvGrpSpPr>
        <p:grpSpPr>
          <a:xfrm rot="-1097941" flipH="1">
            <a:off x="5254209" y="4514688"/>
            <a:ext cx="261382" cy="348964"/>
            <a:chOff x="585125" y="1661400"/>
            <a:chExt cx="426325" cy="569175"/>
          </a:xfrm>
        </p:grpSpPr>
        <p:sp>
          <p:nvSpPr>
            <p:cNvPr id="481" name="Google Shape;481;p8"/>
            <p:cNvSpPr/>
            <p:nvPr/>
          </p:nvSpPr>
          <p:spPr>
            <a:xfrm>
              <a:off x="646675" y="1743475"/>
              <a:ext cx="305500" cy="406550"/>
            </a:xfrm>
            <a:custGeom>
              <a:avLst/>
              <a:gdLst/>
              <a:ahLst/>
              <a:cxnLst/>
              <a:rect l="l" t="t" r="r" b="b"/>
              <a:pathLst>
                <a:path w="12220" h="16262" extrusionOk="0">
                  <a:moveTo>
                    <a:pt x="6079" y="0"/>
                  </a:moveTo>
                  <a:cubicBezTo>
                    <a:pt x="2736" y="0"/>
                    <a:pt x="61" y="6596"/>
                    <a:pt x="0" y="10031"/>
                  </a:cubicBezTo>
                  <a:cubicBezTo>
                    <a:pt x="304" y="9909"/>
                    <a:pt x="608" y="9848"/>
                    <a:pt x="973" y="9848"/>
                  </a:cubicBezTo>
                  <a:cubicBezTo>
                    <a:pt x="2219" y="9848"/>
                    <a:pt x="3283" y="10851"/>
                    <a:pt x="3283" y="12158"/>
                  </a:cubicBezTo>
                  <a:cubicBezTo>
                    <a:pt x="3283" y="13192"/>
                    <a:pt x="2584" y="14012"/>
                    <a:pt x="1672" y="14316"/>
                  </a:cubicBezTo>
                  <a:cubicBezTo>
                    <a:pt x="2796" y="15502"/>
                    <a:pt x="4377" y="16262"/>
                    <a:pt x="6140" y="16262"/>
                  </a:cubicBezTo>
                  <a:cubicBezTo>
                    <a:pt x="6474" y="16262"/>
                    <a:pt x="6809" y="16231"/>
                    <a:pt x="7113" y="16170"/>
                  </a:cubicBezTo>
                  <a:cubicBezTo>
                    <a:pt x="10000" y="15715"/>
                    <a:pt x="12219" y="13192"/>
                    <a:pt x="12219" y="10183"/>
                  </a:cubicBezTo>
                  <a:cubicBezTo>
                    <a:pt x="12158" y="7113"/>
                    <a:pt x="9970" y="1337"/>
                    <a:pt x="7082" y="182"/>
                  </a:cubicBezTo>
                  <a:cubicBezTo>
                    <a:pt x="6778" y="61"/>
                    <a:pt x="6444" y="0"/>
                    <a:pt x="6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585125" y="1661400"/>
              <a:ext cx="426325" cy="569175"/>
            </a:xfrm>
            <a:custGeom>
              <a:avLst/>
              <a:gdLst/>
              <a:ahLst/>
              <a:cxnLst/>
              <a:rect l="l" t="t" r="r" b="b"/>
              <a:pathLst>
                <a:path w="17053" h="22767" fill="none" extrusionOk="0">
                  <a:moveTo>
                    <a:pt x="17052" y="14225"/>
                  </a:moveTo>
                  <a:cubicBezTo>
                    <a:pt x="17052" y="18481"/>
                    <a:pt x="13982" y="21976"/>
                    <a:pt x="9909" y="22645"/>
                  </a:cubicBezTo>
                  <a:cubicBezTo>
                    <a:pt x="9453" y="22736"/>
                    <a:pt x="8997" y="22767"/>
                    <a:pt x="8541" y="22767"/>
                  </a:cubicBezTo>
                  <a:cubicBezTo>
                    <a:pt x="3830" y="22767"/>
                    <a:pt x="0" y="18937"/>
                    <a:pt x="0" y="14225"/>
                  </a:cubicBezTo>
                  <a:cubicBezTo>
                    <a:pt x="0" y="9514"/>
                    <a:pt x="3830" y="0"/>
                    <a:pt x="8541" y="0"/>
                  </a:cubicBezTo>
                  <a:cubicBezTo>
                    <a:pt x="8997" y="0"/>
                    <a:pt x="9514" y="91"/>
                    <a:pt x="9909" y="274"/>
                  </a:cubicBezTo>
                  <a:cubicBezTo>
                    <a:pt x="13982" y="1885"/>
                    <a:pt x="17052" y="10000"/>
                    <a:pt x="17052" y="14225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8"/>
          <p:cNvGrpSpPr/>
          <p:nvPr/>
        </p:nvGrpSpPr>
        <p:grpSpPr>
          <a:xfrm flipH="1">
            <a:off x="7497981" y="471085"/>
            <a:ext cx="261380" cy="348961"/>
            <a:chOff x="1374650" y="1661400"/>
            <a:chExt cx="426325" cy="569175"/>
          </a:xfrm>
        </p:grpSpPr>
        <p:sp>
          <p:nvSpPr>
            <p:cNvPr id="484" name="Google Shape;484;p8"/>
            <p:cNvSpPr/>
            <p:nvPr/>
          </p:nvSpPr>
          <p:spPr>
            <a:xfrm>
              <a:off x="1435425" y="1743475"/>
              <a:ext cx="304750" cy="406550"/>
            </a:xfrm>
            <a:custGeom>
              <a:avLst/>
              <a:gdLst/>
              <a:ahLst/>
              <a:cxnLst/>
              <a:rect l="l" t="t" r="r" b="b"/>
              <a:pathLst>
                <a:path w="12190" h="16262" extrusionOk="0">
                  <a:moveTo>
                    <a:pt x="6080" y="0"/>
                  </a:moveTo>
                  <a:cubicBezTo>
                    <a:pt x="2736" y="0"/>
                    <a:pt x="31" y="6596"/>
                    <a:pt x="1" y="10031"/>
                  </a:cubicBezTo>
                  <a:cubicBezTo>
                    <a:pt x="305" y="9909"/>
                    <a:pt x="609" y="9848"/>
                    <a:pt x="943" y="9848"/>
                  </a:cubicBezTo>
                  <a:cubicBezTo>
                    <a:pt x="2189" y="9848"/>
                    <a:pt x="3253" y="10851"/>
                    <a:pt x="3253" y="12158"/>
                  </a:cubicBezTo>
                  <a:cubicBezTo>
                    <a:pt x="3253" y="13192"/>
                    <a:pt x="2584" y="14012"/>
                    <a:pt x="1673" y="14316"/>
                  </a:cubicBezTo>
                  <a:cubicBezTo>
                    <a:pt x="2767" y="15502"/>
                    <a:pt x="4378" y="16262"/>
                    <a:pt x="6110" y="16262"/>
                  </a:cubicBezTo>
                  <a:cubicBezTo>
                    <a:pt x="6445" y="16262"/>
                    <a:pt x="6809" y="16231"/>
                    <a:pt x="7083" y="16170"/>
                  </a:cubicBezTo>
                  <a:cubicBezTo>
                    <a:pt x="9971" y="15715"/>
                    <a:pt x="12189" y="13192"/>
                    <a:pt x="12189" y="10183"/>
                  </a:cubicBezTo>
                  <a:cubicBezTo>
                    <a:pt x="12189" y="7113"/>
                    <a:pt x="10001" y="1337"/>
                    <a:pt x="7053" y="182"/>
                  </a:cubicBezTo>
                  <a:cubicBezTo>
                    <a:pt x="6749" y="61"/>
                    <a:pt x="6414" y="0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374650" y="1661400"/>
              <a:ext cx="426325" cy="569175"/>
            </a:xfrm>
            <a:custGeom>
              <a:avLst/>
              <a:gdLst/>
              <a:ahLst/>
              <a:cxnLst/>
              <a:rect l="l" t="t" r="r" b="b"/>
              <a:pathLst>
                <a:path w="17053" h="22767" fill="none" extrusionOk="0">
                  <a:moveTo>
                    <a:pt x="17052" y="14225"/>
                  </a:moveTo>
                  <a:cubicBezTo>
                    <a:pt x="17052" y="18481"/>
                    <a:pt x="13982" y="21976"/>
                    <a:pt x="9909" y="22645"/>
                  </a:cubicBezTo>
                  <a:cubicBezTo>
                    <a:pt x="9453" y="22736"/>
                    <a:pt x="8997" y="22767"/>
                    <a:pt x="8541" y="22767"/>
                  </a:cubicBezTo>
                  <a:cubicBezTo>
                    <a:pt x="3830" y="22767"/>
                    <a:pt x="0" y="18937"/>
                    <a:pt x="0" y="14225"/>
                  </a:cubicBezTo>
                  <a:cubicBezTo>
                    <a:pt x="0" y="9514"/>
                    <a:pt x="3830" y="0"/>
                    <a:pt x="8541" y="0"/>
                  </a:cubicBezTo>
                  <a:cubicBezTo>
                    <a:pt x="8997" y="0"/>
                    <a:pt x="9484" y="91"/>
                    <a:pt x="9909" y="274"/>
                  </a:cubicBezTo>
                  <a:cubicBezTo>
                    <a:pt x="13982" y="1885"/>
                    <a:pt x="17052" y="10000"/>
                    <a:pt x="17052" y="14225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8"/>
          <p:cNvGrpSpPr/>
          <p:nvPr/>
        </p:nvGrpSpPr>
        <p:grpSpPr>
          <a:xfrm flipH="1">
            <a:off x="1178969" y="215585"/>
            <a:ext cx="261380" cy="348961"/>
            <a:chOff x="1374650" y="1661400"/>
            <a:chExt cx="426325" cy="569175"/>
          </a:xfrm>
        </p:grpSpPr>
        <p:sp>
          <p:nvSpPr>
            <p:cNvPr id="487" name="Google Shape;487;p8"/>
            <p:cNvSpPr/>
            <p:nvPr/>
          </p:nvSpPr>
          <p:spPr>
            <a:xfrm>
              <a:off x="1435425" y="1743475"/>
              <a:ext cx="304750" cy="406550"/>
            </a:xfrm>
            <a:custGeom>
              <a:avLst/>
              <a:gdLst/>
              <a:ahLst/>
              <a:cxnLst/>
              <a:rect l="l" t="t" r="r" b="b"/>
              <a:pathLst>
                <a:path w="12190" h="16262" extrusionOk="0">
                  <a:moveTo>
                    <a:pt x="6080" y="0"/>
                  </a:moveTo>
                  <a:cubicBezTo>
                    <a:pt x="2736" y="0"/>
                    <a:pt x="31" y="6596"/>
                    <a:pt x="1" y="10031"/>
                  </a:cubicBezTo>
                  <a:cubicBezTo>
                    <a:pt x="305" y="9909"/>
                    <a:pt x="609" y="9848"/>
                    <a:pt x="943" y="9848"/>
                  </a:cubicBezTo>
                  <a:cubicBezTo>
                    <a:pt x="2189" y="9848"/>
                    <a:pt x="3253" y="10851"/>
                    <a:pt x="3253" y="12158"/>
                  </a:cubicBezTo>
                  <a:cubicBezTo>
                    <a:pt x="3253" y="13192"/>
                    <a:pt x="2584" y="14012"/>
                    <a:pt x="1673" y="14316"/>
                  </a:cubicBezTo>
                  <a:cubicBezTo>
                    <a:pt x="2767" y="15502"/>
                    <a:pt x="4378" y="16262"/>
                    <a:pt x="6110" y="16262"/>
                  </a:cubicBezTo>
                  <a:cubicBezTo>
                    <a:pt x="6445" y="16262"/>
                    <a:pt x="6809" y="16231"/>
                    <a:pt x="7083" y="16170"/>
                  </a:cubicBezTo>
                  <a:cubicBezTo>
                    <a:pt x="9971" y="15715"/>
                    <a:pt x="12189" y="13192"/>
                    <a:pt x="12189" y="10183"/>
                  </a:cubicBezTo>
                  <a:cubicBezTo>
                    <a:pt x="12189" y="7113"/>
                    <a:pt x="10001" y="1337"/>
                    <a:pt x="7053" y="182"/>
                  </a:cubicBezTo>
                  <a:cubicBezTo>
                    <a:pt x="6749" y="61"/>
                    <a:pt x="6414" y="0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74650" y="1661400"/>
              <a:ext cx="426325" cy="569175"/>
            </a:xfrm>
            <a:custGeom>
              <a:avLst/>
              <a:gdLst/>
              <a:ahLst/>
              <a:cxnLst/>
              <a:rect l="l" t="t" r="r" b="b"/>
              <a:pathLst>
                <a:path w="17053" h="22767" fill="none" extrusionOk="0">
                  <a:moveTo>
                    <a:pt x="17052" y="14225"/>
                  </a:moveTo>
                  <a:cubicBezTo>
                    <a:pt x="17052" y="18481"/>
                    <a:pt x="13982" y="21976"/>
                    <a:pt x="9909" y="22645"/>
                  </a:cubicBezTo>
                  <a:cubicBezTo>
                    <a:pt x="9453" y="22736"/>
                    <a:pt x="8997" y="22767"/>
                    <a:pt x="8541" y="22767"/>
                  </a:cubicBezTo>
                  <a:cubicBezTo>
                    <a:pt x="3830" y="22767"/>
                    <a:pt x="0" y="18937"/>
                    <a:pt x="0" y="14225"/>
                  </a:cubicBezTo>
                  <a:cubicBezTo>
                    <a:pt x="0" y="9514"/>
                    <a:pt x="3830" y="0"/>
                    <a:pt x="8541" y="0"/>
                  </a:cubicBezTo>
                  <a:cubicBezTo>
                    <a:pt x="8997" y="0"/>
                    <a:pt x="9484" y="91"/>
                    <a:pt x="9909" y="274"/>
                  </a:cubicBezTo>
                  <a:cubicBezTo>
                    <a:pt x="13982" y="1885"/>
                    <a:pt x="17052" y="10000"/>
                    <a:pt x="17052" y="14225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8"/>
          <p:cNvGrpSpPr/>
          <p:nvPr/>
        </p:nvGrpSpPr>
        <p:grpSpPr>
          <a:xfrm rot="-691136" flipH="1">
            <a:off x="8526868" y="4085318"/>
            <a:ext cx="295404" cy="672821"/>
            <a:chOff x="358432" y="4085134"/>
            <a:chExt cx="295392" cy="672792"/>
          </a:xfrm>
        </p:grpSpPr>
        <p:grpSp>
          <p:nvGrpSpPr>
            <p:cNvPr id="490" name="Google Shape;490;p8"/>
            <p:cNvGrpSpPr/>
            <p:nvPr/>
          </p:nvGrpSpPr>
          <p:grpSpPr>
            <a:xfrm>
              <a:off x="358432" y="4085134"/>
              <a:ext cx="295392" cy="575394"/>
              <a:chOff x="557750" y="2417475"/>
              <a:chExt cx="481800" cy="938500"/>
            </a:xfrm>
          </p:grpSpPr>
          <p:sp>
            <p:nvSpPr>
              <p:cNvPr id="491" name="Google Shape;491;p8"/>
              <p:cNvSpPr/>
              <p:nvPr/>
            </p:nvSpPr>
            <p:spPr>
              <a:xfrm>
                <a:off x="693775" y="2714600"/>
                <a:ext cx="286500" cy="503825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20153" extrusionOk="0">
                    <a:moveTo>
                      <a:pt x="1" y="1"/>
                    </a:moveTo>
                    <a:lnTo>
                      <a:pt x="1" y="20153"/>
                    </a:lnTo>
                    <a:lnTo>
                      <a:pt x="11460" y="20153"/>
                    </a:lnTo>
                    <a:lnTo>
                      <a:pt x="114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8"/>
              <p:cNvSpPr/>
              <p:nvPr/>
            </p:nvSpPr>
            <p:spPr>
              <a:xfrm>
                <a:off x="617800" y="2606700"/>
                <a:ext cx="362475" cy="612500"/>
              </a:xfrm>
              <a:custGeom>
                <a:avLst/>
                <a:gdLst/>
                <a:ahLst/>
                <a:cxnLst/>
                <a:rect l="l" t="t" r="r" b="b"/>
                <a:pathLst>
                  <a:path w="14499" h="24500" fill="none" extrusionOk="0">
                    <a:moveTo>
                      <a:pt x="0" y="0"/>
                    </a:moveTo>
                    <a:lnTo>
                      <a:pt x="14499" y="0"/>
                    </a:lnTo>
                    <a:lnTo>
                      <a:pt x="14499" y="24499"/>
                    </a:lnTo>
                    <a:lnTo>
                      <a:pt x="0" y="24499"/>
                    </a:lnTo>
                    <a:close/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99850" y="3219175"/>
                <a:ext cx="196850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5472" fill="none" extrusionOk="0">
                    <a:moveTo>
                      <a:pt x="6931" y="5471"/>
                    </a:moveTo>
                    <a:lnTo>
                      <a:pt x="973" y="5471"/>
                    </a:lnTo>
                    <a:lnTo>
                      <a:pt x="1" y="0"/>
                    </a:lnTo>
                    <a:lnTo>
                      <a:pt x="7873" y="0"/>
                    </a:lnTo>
                    <a:close/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762925" y="2491200"/>
                <a:ext cx="72225" cy="115525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4621" fill="none" extrusionOk="0">
                    <a:moveTo>
                      <a:pt x="1" y="0"/>
                    </a:moveTo>
                    <a:lnTo>
                      <a:pt x="2888" y="0"/>
                    </a:lnTo>
                    <a:lnTo>
                      <a:pt x="2888" y="4620"/>
                    </a:lnTo>
                    <a:lnTo>
                      <a:pt x="1" y="4620"/>
                    </a:lnTo>
                    <a:close/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8"/>
              <p:cNvSpPr/>
              <p:nvPr/>
            </p:nvSpPr>
            <p:spPr>
              <a:xfrm>
                <a:off x="687700" y="2417475"/>
                <a:ext cx="23560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9424" h="2950" fill="none" extrusionOk="0">
                    <a:moveTo>
                      <a:pt x="9423" y="1521"/>
                    </a:moveTo>
                    <a:lnTo>
                      <a:pt x="9423" y="1429"/>
                    </a:lnTo>
                    <a:cubicBezTo>
                      <a:pt x="9423" y="670"/>
                      <a:pt x="8815" y="1"/>
                      <a:pt x="8025" y="1"/>
                    </a:cubicBezTo>
                    <a:lnTo>
                      <a:pt x="1399" y="1"/>
                    </a:lnTo>
                    <a:cubicBezTo>
                      <a:pt x="639" y="1"/>
                      <a:pt x="0" y="609"/>
                      <a:pt x="0" y="1429"/>
                    </a:cubicBezTo>
                    <a:lnTo>
                      <a:pt x="0" y="1521"/>
                    </a:lnTo>
                    <a:cubicBezTo>
                      <a:pt x="0" y="2281"/>
                      <a:pt x="608" y="2949"/>
                      <a:pt x="1399" y="2949"/>
                    </a:cubicBezTo>
                    <a:lnTo>
                      <a:pt x="8025" y="2949"/>
                    </a:lnTo>
                    <a:cubicBezTo>
                      <a:pt x="8785" y="2949"/>
                      <a:pt x="9423" y="2341"/>
                      <a:pt x="9423" y="1521"/>
                    </a:cubicBezTo>
                    <a:close/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8"/>
              <p:cNvSpPr/>
              <p:nvPr/>
            </p:nvSpPr>
            <p:spPr>
              <a:xfrm>
                <a:off x="798650" y="2820225"/>
                <a:ext cx="181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1" fill="none" extrusionOk="0">
                    <a:moveTo>
                      <a:pt x="0" y="1"/>
                    </a:moveTo>
                    <a:lnTo>
                      <a:pt x="7265" y="1"/>
                    </a:lnTo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8"/>
              <p:cNvSpPr/>
              <p:nvPr/>
            </p:nvSpPr>
            <p:spPr>
              <a:xfrm>
                <a:off x="798650" y="2963075"/>
                <a:ext cx="181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1" fill="none" extrusionOk="0">
                    <a:moveTo>
                      <a:pt x="0" y="1"/>
                    </a:moveTo>
                    <a:lnTo>
                      <a:pt x="7265" y="1"/>
                    </a:lnTo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8"/>
              <p:cNvSpPr/>
              <p:nvPr/>
            </p:nvSpPr>
            <p:spPr>
              <a:xfrm>
                <a:off x="798650" y="3105175"/>
                <a:ext cx="181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1" fill="none" extrusionOk="0">
                    <a:moveTo>
                      <a:pt x="0" y="1"/>
                    </a:moveTo>
                    <a:lnTo>
                      <a:pt x="7265" y="1"/>
                    </a:lnTo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8"/>
              <p:cNvSpPr/>
              <p:nvPr/>
            </p:nvSpPr>
            <p:spPr>
              <a:xfrm>
                <a:off x="557750" y="2606700"/>
                <a:ext cx="481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9272" h="1" fill="none" extrusionOk="0">
                    <a:moveTo>
                      <a:pt x="1" y="0"/>
                    </a:moveTo>
                    <a:lnTo>
                      <a:pt x="19272" y="0"/>
                    </a:lnTo>
                  </a:path>
                </a:pathLst>
              </a:custGeom>
              <a:noFill/>
              <a:ln w="22800" cap="flat" cmpd="sng">
                <a:solidFill>
                  <a:srgbClr val="191516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0" name="Google Shape;500;p8"/>
            <p:cNvSpPr/>
            <p:nvPr/>
          </p:nvSpPr>
          <p:spPr>
            <a:xfrm>
              <a:off x="507364" y="4660536"/>
              <a:ext cx="15" cy="97391"/>
            </a:xfrm>
            <a:custGeom>
              <a:avLst/>
              <a:gdLst/>
              <a:ahLst/>
              <a:cxnLst/>
              <a:rect l="l" t="t" r="r" b="b"/>
              <a:pathLst>
                <a:path w="1" h="6354" fill="none" extrusionOk="0">
                  <a:moveTo>
                    <a:pt x="0" y="0"/>
                  </a:moveTo>
                  <a:lnTo>
                    <a:pt x="0" y="6353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" name="Google Shape;501;p8"/>
          <p:cNvSpPr txBox="1">
            <a:spLocks noGrp="1"/>
          </p:cNvSpPr>
          <p:nvPr>
            <p:ph type="title"/>
          </p:nvPr>
        </p:nvSpPr>
        <p:spPr>
          <a:xfrm>
            <a:off x="720000" y="1436225"/>
            <a:ext cx="7704000" cy="22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Montserrat SemiBold"/>
              <a:buNone/>
              <a:defRPr sz="6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3"/>
          <p:cNvSpPr txBox="1">
            <a:spLocks noGrp="1"/>
          </p:cNvSpPr>
          <p:nvPr>
            <p:ph type="ctrTitle"/>
          </p:nvPr>
        </p:nvSpPr>
        <p:spPr>
          <a:xfrm>
            <a:off x="2844000" y="539500"/>
            <a:ext cx="3456000" cy="11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0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18" name="Google Shape;618;p13"/>
          <p:cNvSpPr txBox="1">
            <a:spLocks noGrp="1"/>
          </p:cNvSpPr>
          <p:nvPr>
            <p:ph type="subTitle" idx="1"/>
          </p:nvPr>
        </p:nvSpPr>
        <p:spPr>
          <a:xfrm>
            <a:off x="3116100" y="1767125"/>
            <a:ext cx="2911800" cy="11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None/>
              <a:defRPr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None/>
              <a:defRPr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None/>
              <a:defRPr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None/>
              <a:defRPr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None/>
              <a:defRPr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None/>
              <a:defRPr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None/>
              <a:defRPr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None/>
              <a:defRPr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CUSTOM_42"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3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Montserrat SemiBold"/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241" name="Google Shape;1241;p34"/>
          <p:cNvSpPr txBox="1">
            <a:spLocks noGrp="1"/>
          </p:cNvSpPr>
          <p:nvPr>
            <p:ph type="body" idx="1"/>
          </p:nvPr>
        </p:nvSpPr>
        <p:spPr>
          <a:xfrm>
            <a:off x="713225" y="1415525"/>
            <a:ext cx="7316400" cy="31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400"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242" name="Google Shape;1242;p34"/>
          <p:cNvGrpSpPr/>
          <p:nvPr/>
        </p:nvGrpSpPr>
        <p:grpSpPr>
          <a:xfrm rot="-1059639">
            <a:off x="4407534" y="3849280"/>
            <a:ext cx="328926" cy="329385"/>
            <a:chOff x="530400" y="3935750"/>
            <a:chExt cx="536500" cy="537250"/>
          </a:xfrm>
        </p:grpSpPr>
        <p:sp>
          <p:nvSpPr>
            <p:cNvPr id="1243" name="Google Shape;1243;p34"/>
            <p:cNvSpPr/>
            <p:nvPr/>
          </p:nvSpPr>
          <p:spPr>
            <a:xfrm>
              <a:off x="530400" y="4026175"/>
              <a:ext cx="536500" cy="446825"/>
            </a:xfrm>
            <a:custGeom>
              <a:avLst/>
              <a:gdLst/>
              <a:ahLst/>
              <a:cxnLst/>
              <a:rect l="l" t="t" r="r" b="b"/>
              <a:pathLst>
                <a:path w="21460" h="17873" fill="none" extrusionOk="0">
                  <a:moveTo>
                    <a:pt x="16505" y="17873"/>
                  </a:moveTo>
                  <a:lnTo>
                    <a:pt x="4925" y="17873"/>
                  </a:lnTo>
                  <a:cubicBezTo>
                    <a:pt x="2189" y="17873"/>
                    <a:pt x="1" y="15684"/>
                    <a:pt x="1" y="12949"/>
                  </a:cubicBezTo>
                  <a:lnTo>
                    <a:pt x="1" y="4924"/>
                  </a:lnTo>
                  <a:cubicBezTo>
                    <a:pt x="1" y="2189"/>
                    <a:pt x="2189" y="0"/>
                    <a:pt x="4925" y="0"/>
                  </a:cubicBezTo>
                  <a:lnTo>
                    <a:pt x="16475" y="0"/>
                  </a:lnTo>
                  <a:cubicBezTo>
                    <a:pt x="19211" y="0"/>
                    <a:pt x="21399" y="2189"/>
                    <a:pt x="21399" y="4924"/>
                  </a:cubicBezTo>
                  <a:lnTo>
                    <a:pt x="21399" y="12949"/>
                  </a:lnTo>
                  <a:cubicBezTo>
                    <a:pt x="21460" y="15684"/>
                    <a:pt x="19241" y="17873"/>
                    <a:pt x="16505" y="17873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737100" y="4137125"/>
              <a:ext cx="122350" cy="224950"/>
            </a:xfrm>
            <a:custGeom>
              <a:avLst/>
              <a:gdLst/>
              <a:ahLst/>
              <a:cxnLst/>
              <a:rect l="l" t="t" r="r" b="b"/>
              <a:pathLst>
                <a:path w="4894" h="8998" extrusionOk="0">
                  <a:moveTo>
                    <a:pt x="0" y="0"/>
                  </a:moveTo>
                  <a:lnTo>
                    <a:pt x="0" y="8997"/>
                  </a:lnTo>
                  <a:lnTo>
                    <a:pt x="4894" y="8997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4"/>
            <p:cNvSpPr/>
            <p:nvPr/>
          </p:nvSpPr>
          <p:spPr>
            <a:xfrm>
              <a:off x="685425" y="4188025"/>
              <a:ext cx="225700" cy="122375"/>
            </a:xfrm>
            <a:custGeom>
              <a:avLst/>
              <a:gdLst/>
              <a:ahLst/>
              <a:cxnLst/>
              <a:rect l="l" t="t" r="r" b="b"/>
              <a:pathLst>
                <a:path w="9028" h="4895" extrusionOk="0">
                  <a:moveTo>
                    <a:pt x="0" y="1"/>
                  </a:moveTo>
                  <a:lnTo>
                    <a:pt x="0" y="4894"/>
                  </a:lnTo>
                  <a:lnTo>
                    <a:pt x="9028" y="4894"/>
                  </a:lnTo>
                  <a:lnTo>
                    <a:pt x="9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4"/>
            <p:cNvSpPr/>
            <p:nvPr/>
          </p:nvSpPr>
          <p:spPr>
            <a:xfrm>
              <a:off x="686175" y="3935750"/>
              <a:ext cx="224950" cy="91200"/>
            </a:xfrm>
            <a:custGeom>
              <a:avLst/>
              <a:gdLst/>
              <a:ahLst/>
              <a:cxnLst/>
              <a:rect l="l" t="t" r="r" b="b"/>
              <a:pathLst>
                <a:path w="8998" h="3648" fill="none" extrusionOk="0">
                  <a:moveTo>
                    <a:pt x="6870" y="0"/>
                  </a:moveTo>
                  <a:lnTo>
                    <a:pt x="2128" y="0"/>
                  </a:lnTo>
                  <a:cubicBezTo>
                    <a:pt x="943" y="0"/>
                    <a:pt x="1" y="943"/>
                    <a:pt x="1" y="2128"/>
                  </a:cubicBezTo>
                  <a:lnTo>
                    <a:pt x="1" y="3648"/>
                  </a:lnTo>
                  <a:lnTo>
                    <a:pt x="8998" y="3648"/>
                  </a:lnTo>
                  <a:lnTo>
                    <a:pt x="8998" y="2128"/>
                  </a:lnTo>
                  <a:cubicBezTo>
                    <a:pt x="8998" y="943"/>
                    <a:pt x="8056" y="0"/>
                    <a:pt x="6870" y="0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34"/>
          <p:cNvGrpSpPr/>
          <p:nvPr/>
        </p:nvGrpSpPr>
        <p:grpSpPr>
          <a:xfrm rot="798926">
            <a:off x="7189001" y="4282414"/>
            <a:ext cx="297253" cy="367113"/>
            <a:chOff x="5437775" y="1647725"/>
            <a:chExt cx="484850" cy="598800"/>
          </a:xfrm>
        </p:grpSpPr>
        <p:sp>
          <p:nvSpPr>
            <p:cNvPr id="1248" name="Google Shape;1248;p34"/>
            <p:cNvSpPr/>
            <p:nvPr/>
          </p:nvSpPr>
          <p:spPr>
            <a:xfrm>
              <a:off x="5522900" y="2006375"/>
              <a:ext cx="324500" cy="162650"/>
            </a:xfrm>
            <a:custGeom>
              <a:avLst/>
              <a:gdLst/>
              <a:ahLst/>
              <a:cxnLst/>
              <a:rect l="l" t="t" r="r" b="b"/>
              <a:pathLst>
                <a:path w="12980" h="6506" extrusionOk="0">
                  <a:moveTo>
                    <a:pt x="0" y="1"/>
                  </a:moveTo>
                  <a:cubicBezTo>
                    <a:pt x="0" y="3588"/>
                    <a:pt x="2888" y="6506"/>
                    <a:pt x="6475" y="6506"/>
                  </a:cubicBezTo>
                  <a:cubicBezTo>
                    <a:pt x="10092" y="6506"/>
                    <a:pt x="12979" y="3618"/>
                    <a:pt x="12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5437775" y="1647725"/>
              <a:ext cx="484850" cy="598800"/>
            </a:xfrm>
            <a:custGeom>
              <a:avLst/>
              <a:gdLst/>
              <a:ahLst/>
              <a:cxnLst/>
              <a:rect l="l" t="t" r="r" b="b"/>
              <a:pathLst>
                <a:path w="19394" h="23952" fill="none" extrusionOk="0">
                  <a:moveTo>
                    <a:pt x="12311" y="4012"/>
                  </a:moveTo>
                  <a:lnTo>
                    <a:pt x="12311" y="0"/>
                  </a:lnTo>
                  <a:lnTo>
                    <a:pt x="7387" y="0"/>
                  </a:lnTo>
                  <a:lnTo>
                    <a:pt x="7387" y="4012"/>
                  </a:lnTo>
                  <a:cubicBezTo>
                    <a:pt x="7387" y="4651"/>
                    <a:pt x="6992" y="5228"/>
                    <a:pt x="6384" y="5471"/>
                  </a:cubicBezTo>
                  <a:cubicBezTo>
                    <a:pt x="2645" y="6930"/>
                    <a:pt x="1" y="10699"/>
                    <a:pt x="305" y="15076"/>
                  </a:cubicBezTo>
                  <a:cubicBezTo>
                    <a:pt x="639" y="19940"/>
                    <a:pt x="4803" y="23800"/>
                    <a:pt x="9697" y="23891"/>
                  </a:cubicBezTo>
                  <a:cubicBezTo>
                    <a:pt x="15016" y="23952"/>
                    <a:pt x="19393" y="19666"/>
                    <a:pt x="19393" y="14347"/>
                  </a:cubicBezTo>
                  <a:cubicBezTo>
                    <a:pt x="19393" y="10274"/>
                    <a:pt x="16871" y="6839"/>
                    <a:pt x="13314" y="5471"/>
                  </a:cubicBezTo>
                  <a:cubicBezTo>
                    <a:pt x="12737" y="5228"/>
                    <a:pt x="12311" y="4651"/>
                    <a:pt x="12311" y="4012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5574575" y="1647725"/>
              <a:ext cx="218875" cy="25"/>
            </a:xfrm>
            <a:custGeom>
              <a:avLst/>
              <a:gdLst/>
              <a:ahLst/>
              <a:cxnLst/>
              <a:rect l="l" t="t" r="r" b="b"/>
              <a:pathLst>
                <a:path w="8755" h="1" fill="none" extrusionOk="0">
                  <a:moveTo>
                    <a:pt x="0" y="0"/>
                  </a:moveTo>
                  <a:lnTo>
                    <a:pt x="8754" y="0"/>
                  </a:lnTo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34"/>
          <p:cNvGrpSpPr/>
          <p:nvPr/>
        </p:nvGrpSpPr>
        <p:grpSpPr>
          <a:xfrm rot="-3161750">
            <a:off x="1593942" y="4129553"/>
            <a:ext cx="295418" cy="672852"/>
            <a:chOff x="358432" y="4085134"/>
            <a:chExt cx="295392" cy="672792"/>
          </a:xfrm>
        </p:grpSpPr>
        <p:grpSp>
          <p:nvGrpSpPr>
            <p:cNvPr id="1252" name="Google Shape;1252;p34"/>
            <p:cNvGrpSpPr/>
            <p:nvPr/>
          </p:nvGrpSpPr>
          <p:grpSpPr>
            <a:xfrm>
              <a:off x="358432" y="4085134"/>
              <a:ext cx="295392" cy="575394"/>
              <a:chOff x="557750" y="2417475"/>
              <a:chExt cx="481800" cy="938500"/>
            </a:xfrm>
          </p:grpSpPr>
          <p:sp>
            <p:nvSpPr>
              <p:cNvPr id="1253" name="Google Shape;1253;p34"/>
              <p:cNvSpPr/>
              <p:nvPr/>
            </p:nvSpPr>
            <p:spPr>
              <a:xfrm>
                <a:off x="693775" y="2714600"/>
                <a:ext cx="286500" cy="503825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20153" extrusionOk="0">
                    <a:moveTo>
                      <a:pt x="1" y="1"/>
                    </a:moveTo>
                    <a:lnTo>
                      <a:pt x="1" y="20153"/>
                    </a:lnTo>
                    <a:lnTo>
                      <a:pt x="11460" y="20153"/>
                    </a:lnTo>
                    <a:lnTo>
                      <a:pt x="114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4"/>
              <p:cNvSpPr/>
              <p:nvPr/>
            </p:nvSpPr>
            <p:spPr>
              <a:xfrm>
                <a:off x="617800" y="2606700"/>
                <a:ext cx="362475" cy="612500"/>
              </a:xfrm>
              <a:custGeom>
                <a:avLst/>
                <a:gdLst/>
                <a:ahLst/>
                <a:cxnLst/>
                <a:rect l="l" t="t" r="r" b="b"/>
                <a:pathLst>
                  <a:path w="14499" h="24500" fill="none" extrusionOk="0">
                    <a:moveTo>
                      <a:pt x="0" y="0"/>
                    </a:moveTo>
                    <a:lnTo>
                      <a:pt x="14499" y="0"/>
                    </a:lnTo>
                    <a:lnTo>
                      <a:pt x="14499" y="24499"/>
                    </a:lnTo>
                    <a:lnTo>
                      <a:pt x="0" y="24499"/>
                    </a:lnTo>
                    <a:close/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4"/>
              <p:cNvSpPr/>
              <p:nvPr/>
            </p:nvSpPr>
            <p:spPr>
              <a:xfrm>
                <a:off x="699850" y="3219175"/>
                <a:ext cx="196850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5472" fill="none" extrusionOk="0">
                    <a:moveTo>
                      <a:pt x="6931" y="5471"/>
                    </a:moveTo>
                    <a:lnTo>
                      <a:pt x="973" y="5471"/>
                    </a:lnTo>
                    <a:lnTo>
                      <a:pt x="1" y="0"/>
                    </a:lnTo>
                    <a:lnTo>
                      <a:pt x="7873" y="0"/>
                    </a:lnTo>
                    <a:close/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4"/>
              <p:cNvSpPr/>
              <p:nvPr/>
            </p:nvSpPr>
            <p:spPr>
              <a:xfrm>
                <a:off x="762925" y="2491200"/>
                <a:ext cx="72225" cy="115525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4621" fill="none" extrusionOk="0">
                    <a:moveTo>
                      <a:pt x="1" y="0"/>
                    </a:moveTo>
                    <a:lnTo>
                      <a:pt x="2888" y="0"/>
                    </a:lnTo>
                    <a:lnTo>
                      <a:pt x="2888" y="4620"/>
                    </a:lnTo>
                    <a:lnTo>
                      <a:pt x="1" y="4620"/>
                    </a:lnTo>
                    <a:close/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4"/>
              <p:cNvSpPr/>
              <p:nvPr/>
            </p:nvSpPr>
            <p:spPr>
              <a:xfrm>
                <a:off x="687700" y="2417475"/>
                <a:ext cx="23560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9424" h="2950" fill="none" extrusionOk="0">
                    <a:moveTo>
                      <a:pt x="9423" y="1521"/>
                    </a:moveTo>
                    <a:lnTo>
                      <a:pt x="9423" y="1429"/>
                    </a:lnTo>
                    <a:cubicBezTo>
                      <a:pt x="9423" y="670"/>
                      <a:pt x="8815" y="1"/>
                      <a:pt x="8025" y="1"/>
                    </a:cubicBezTo>
                    <a:lnTo>
                      <a:pt x="1399" y="1"/>
                    </a:lnTo>
                    <a:cubicBezTo>
                      <a:pt x="639" y="1"/>
                      <a:pt x="0" y="609"/>
                      <a:pt x="0" y="1429"/>
                    </a:cubicBezTo>
                    <a:lnTo>
                      <a:pt x="0" y="1521"/>
                    </a:lnTo>
                    <a:cubicBezTo>
                      <a:pt x="0" y="2281"/>
                      <a:pt x="608" y="2949"/>
                      <a:pt x="1399" y="2949"/>
                    </a:cubicBezTo>
                    <a:lnTo>
                      <a:pt x="8025" y="2949"/>
                    </a:lnTo>
                    <a:cubicBezTo>
                      <a:pt x="8785" y="2949"/>
                      <a:pt x="9423" y="2341"/>
                      <a:pt x="9423" y="1521"/>
                    </a:cubicBezTo>
                    <a:close/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4"/>
              <p:cNvSpPr/>
              <p:nvPr/>
            </p:nvSpPr>
            <p:spPr>
              <a:xfrm>
                <a:off x="798650" y="2820225"/>
                <a:ext cx="181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1" fill="none" extrusionOk="0">
                    <a:moveTo>
                      <a:pt x="0" y="1"/>
                    </a:moveTo>
                    <a:lnTo>
                      <a:pt x="7265" y="1"/>
                    </a:lnTo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4"/>
              <p:cNvSpPr/>
              <p:nvPr/>
            </p:nvSpPr>
            <p:spPr>
              <a:xfrm>
                <a:off x="798650" y="2963075"/>
                <a:ext cx="181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1" fill="none" extrusionOk="0">
                    <a:moveTo>
                      <a:pt x="0" y="1"/>
                    </a:moveTo>
                    <a:lnTo>
                      <a:pt x="7265" y="1"/>
                    </a:lnTo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4"/>
              <p:cNvSpPr/>
              <p:nvPr/>
            </p:nvSpPr>
            <p:spPr>
              <a:xfrm>
                <a:off x="798650" y="3105175"/>
                <a:ext cx="181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1" fill="none" extrusionOk="0">
                    <a:moveTo>
                      <a:pt x="0" y="1"/>
                    </a:moveTo>
                    <a:lnTo>
                      <a:pt x="7265" y="1"/>
                    </a:lnTo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4"/>
              <p:cNvSpPr/>
              <p:nvPr/>
            </p:nvSpPr>
            <p:spPr>
              <a:xfrm>
                <a:off x="557750" y="2606700"/>
                <a:ext cx="481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9272" h="1" fill="none" extrusionOk="0">
                    <a:moveTo>
                      <a:pt x="1" y="0"/>
                    </a:moveTo>
                    <a:lnTo>
                      <a:pt x="19272" y="0"/>
                    </a:lnTo>
                  </a:path>
                </a:pathLst>
              </a:custGeom>
              <a:noFill/>
              <a:ln w="2280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2" name="Google Shape;1262;p34"/>
            <p:cNvSpPr/>
            <p:nvPr/>
          </p:nvSpPr>
          <p:spPr>
            <a:xfrm>
              <a:off x="507364" y="4660536"/>
              <a:ext cx="15" cy="97391"/>
            </a:xfrm>
            <a:custGeom>
              <a:avLst/>
              <a:gdLst/>
              <a:ahLst/>
              <a:cxnLst/>
              <a:rect l="l" t="t" r="r" b="b"/>
              <a:pathLst>
                <a:path w="1" h="6354" fill="none" extrusionOk="0">
                  <a:moveTo>
                    <a:pt x="0" y="0"/>
                  </a:moveTo>
                  <a:lnTo>
                    <a:pt x="0" y="6353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"/>
          <p:cNvSpPr txBox="1">
            <a:spLocks noGrp="1"/>
          </p:cNvSpPr>
          <p:nvPr>
            <p:ph type="title"/>
          </p:nvPr>
        </p:nvSpPr>
        <p:spPr>
          <a:xfrm>
            <a:off x="734312" y="909150"/>
            <a:ext cx="7717500" cy="13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"/>
          <p:cNvSpPr txBox="1">
            <a:spLocks noGrp="1"/>
          </p:cNvSpPr>
          <p:nvPr>
            <p:ph type="title" idx="2"/>
          </p:nvPr>
        </p:nvSpPr>
        <p:spPr>
          <a:xfrm>
            <a:off x="2926650" y="3760800"/>
            <a:ext cx="3290700" cy="57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Hind"/>
                <a:ea typeface="Hind"/>
                <a:cs typeface="Hind"/>
                <a:sym typeface="Hi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181" name="Google Shape;181;p3"/>
          <p:cNvSpPr txBox="1">
            <a:spLocks noGrp="1"/>
          </p:cNvSpPr>
          <p:nvPr>
            <p:ph type="title" idx="3" hasCustomPrompt="1"/>
          </p:nvPr>
        </p:nvSpPr>
        <p:spPr>
          <a:xfrm>
            <a:off x="1919195" y="1175850"/>
            <a:ext cx="823500" cy="7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4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7551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itter"/>
              <a:buNone/>
              <a:defRPr sz="2900" b="1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ivvic"/>
              <a:buNone/>
              <a:defRPr sz="29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ivvic"/>
              <a:buNone/>
              <a:defRPr sz="29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ivvic"/>
              <a:buNone/>
              <a:defRPr sz="29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ivvic"/>
              <a:buNone/>
              <a:defRPr sz="29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ivvic"/>
              <a:buNone/>
              <a:defRPr sz="29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ivvic"/>
              <a:buNone/>
              <a:defRPr sz="29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ivvic"/>
              <a:buNone/>
              <a:defRPr sz="29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ivvic"/>
              <a:buNone/>
              <a:defRPr sz="29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9" r:id="rId5"/>
    <p:sldLayoutId id="2147483680" r:id="rId6"/>
    <p:sldLayoutId id="214748368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38"/>
          <p:cNvSpPr txBox="1">
            <a:spLocks noGrp="1"/>
          </p:cNvSpPr>
          <p:nvPr>
            <p:ph type="subTitle" idx="1"/>
          </p:nvPr>
        </p:nvSpPr>
        <p:spPr>
          <a:xfrm>
            <a:off x="2708100" y="3126669"/>
            <a:ext cx="3727800" cy="948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 err="1" smtClean="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Asih</a:t>
            </a:r>
            <a:r>
              <a:rPr lang="en-ID" dirty="0" smtClean="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</a:t>
            </a:r>
            <a:r>
              <a:rPr lang="en-ID" dirty="0" err="1" smtClean="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Liasari</a:t>
            </a:r>
            <a:r>
              <a:rPr lang="en-ID" dirty="0" smtClean="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 smtClean="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1810211120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 smtClean="0"/>
              <a:t>Tutorial A2</a:t>
            </a:r>
            <a:endParaRPr dirty="0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1290" name="Google Shape;1290;p38"/>
          <p:cNvSpPr txBox="1">
            <a:spLocks noGrp="1"/>
          </p:cNvSpPr>
          <p:nvPr>
            <p:ph type="ctrTitle"/>
          </p:nvPr>
        </p:nvSpPr>
        <p:spPr>
          <a:xfrm>
            <a:off x="2295000" y="1346325"/>
            <a:ext cx="4554000" cy="18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Tataksana PUD</a:t>
            </a:r>
            <a:endParaRPr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39"/>
          <p:cNvSpPr txBox="1">
            <a:spLocks noGrp="1"/>
          </p:cNvSpPr>
          <p:nvPr>
            <p:ph type="title"/>
          </p:nvPr>
        </p:nvSpPr>
        <p:spPr>
          <a:xfrm>
            <a:off x="720311" y="540000"/>
            <a:ext cx="77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NON-FARMAKOLOGIS</a:t>
            </a:r>
            <a:endParaRPr dirty="0"/>
          </a:p>
        </p:txBody>
      </p:sp>
      <p:sp>
        <p:nvSpPr>
          <p:cNvPr id="1296" name="Google Shape;1296;p39"/>
          <p:cNvSpPr txBox="1">
            <a:spLocks noGrp="1"/>
          </p:cNvSpPr>
          <p:nvPr>
            <p:ph type="body" idx="1"/>
          </p:nvPr>
        </p:nvSpPr>
        <p:spPr>
          <a:xfrm>
            <a:off x="929389" y="1311638"/>
            <a:ext cx="6700603" cy="3206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2800">
              <a:buSzPct val="100000"/>
            </a:pPr>
            <a:r>
              <a:rPr lang="en-ID" sz="2000" dirty="0" err="1" smtClean="0"/>
              <a:t>Edukasi</a:t>
            </a:r>
            <a:r>
              <a:rPr lang="en-ID" sz="2000" dirty="0" smtClean="0"/>
              <a:t> </a:t>
            </a:r>
          </a:p>
          <a:p>
            <a:pPr marL="262800">
              <a:buSzPct val="100000"/>
            </a:pPr>
            <a:r>
              <a:rPr lang="en-ID" sz="2000" dirty="0" err="1" smtClean="0"/>
              <a:t>Perbaikan</a:t>
            </a:r>
            <a:r>
              <a:rPr lang="en-ID" sz="2000" dirty="0" smtClean="0"/>
              <a:t> </a:t>
            </a:r>
            <a:r>
              <a:rPr lang="en-ID" sz="2000" dirty="0" err="1" smtClean="0"/>
              <a:t>Nutrisi</a:t>
            </a:r>
            <a:r>
              <a:rPr lang="en-ID" sz="2000" dirty="0" smtClean="0">
                <a:sym typeface="Wingdings" panose="05000000000000000000" pitchFamily="2" charset="2"/>
              </a:rPr>
              <a:t> </a:t>
            </a:r>
            <a:r>
              <a:rPr lang="en-ID" sz="2000" dirty="0" err="1" smtClean="0">
                <a:sym typeface="Wingdings" panose="05000000000000000000" pitchFamily="2" charset="2"/>
              </a:rPr>
              <a:t>menatalaksanakan</a:t>
            </a:r>
            <a:r>
              <a:rPr lang="en-ID" sz="2000" dirty="0" smtClean="0">
                <a:sym typeface="Wingdings" panose="05000000000000000000" pitchFamily="2" charset="2"/>
              </a:rPr>
              <a:t> </a:t>
            </a:r>
            <a:r>
              <a:rPr lang="en-ID" sz="2000" dirty="0" err="1" smtClean="0">
                <a:sym typeface="Wingdings" panose="05000000000000000000" pitchFamily="2" charset="2"/>
              </a:rPr>
              <a:t>Anemia</a:t>
            </a:r>
            <a:r>
              <a:rPr lang="en-ID" sz="2000" dirty="0" smtClean="0">
                <a:sym typeface="Wingdings" panose="05000000000000000000" pitchFamily="2" charset="2"/>
              </a:rPr>
              <a:t> yang </a:t>
            </a:r>
            <a:r>
              <a:rPr lang="en-ID" sz="2000" dirty="0" err="1" smtClean="0">
                <a:sym typeface="Wingdings" panose="05000000000000000000" pitchFamily="2" charset="2"/>
              </a:rPr>
              <a:t>mungkin</a:t>
            </a:r>
            <a:r>
              <a:rPr lang="en-ID" sz="2000" dirty="0" smtClean="0">
                <a:sym typeface="Wingdings" panose="05000000000000000000" pitchFamily="2" charset="2"/>
              </a:rPr>
              <a:t> </a:t>
            </a:r>
            <a:r>
              <a:rPr lang="en-ID" sz="2000" dirty="0" err="1" smtClean="0">
                <a:sym typeface="Wingdings" panose="05000000000000000000" pitchFamily="2" charset="2"/>
              </a:rPr>
              <a:t>terjadi</a:t>
            </a:r>
            <a:endParaRPr lang="en-US" sz="2000" dirty="0" smtClean="0"/>
          </a:p>
          <a:p>
            <a:pPr marL="262800">
              <a:buSzPct val="100000"/>
            </a:pPr>
            <a:r>
              <a:rPr lang="en-US" sz="2000" dirty="0" err="1" smtClean="0"/>
              <a:t>Terapi</a:t>
            </a:r>
            <a:r>
              <a:rPr lang="en-US" sz="2000" dirty="0" smtClean="0"/>
              <a:t> </a:t>
            </a:r>
            <a:r>
              <a:rPr lang="en-US" sz="2000" dirty="0" err="1" smtClean="0"/>
              <a:t>Bedah</a:t>
            </a:r>
            <a:endParaRPr lang="en-US" sz="2000" dirty="0" smtClean="0"/>
          </a:p>
          <a:p>
            <a:pPr marL="720000" lvl="1" indent="-342900"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2000" dirty="0" err="1" smtClean="0"/>
              <a:t>Histerektomi</a:t>
            </a:r>
            <a:endParaRPr lang="en-US" sz="2000" dirty="0" smtClean="0"/>
          </a:p>
          <a:p>
            <a:pPr marL="720000" lvl="1" indent="-342900"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2000" dirty="0" err="1"/>
              <a:t>Ablasi</a:t>
            </a:r>
            <a:r>
              <a:rPr lang="en-US" sz="2000" dirty="0"/>
              <a:t> endometrium</a:t>
            </a:r>
            <a:endParaRPr lang="en-US" sz="2000" dirty="0" smtClean="0"/>
          </a:p>
          <a:p>
            <a:pPr marL="800100" lvl="1" indent="-342900">
              <a:spcBef>
                <a:spcPts val="0"/>
              </a:spcBef>
              <a:buFont typeface="+mj-lt"/>
              <a:buAutoNum type="alphaLcParenR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68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39"/>
          <p:cNvSpPr txBox="1">
            <a:spLocks noGrp="1"/>
          </p:cNvSpPr>
          <p:nvPr>
            <p:ph type="title"/>
          </p:nvPr>
        </p:nvSpPr>
        <p:spPr>
          <a:xfrm>
            <a:off x="720311" y="540000"/>
            <a:ext cx="77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HISTEREKTOMI</a:t>
            </a:r>
            <a:endParaRPr dirty="0"/>
          </a:p>
        </p:txBody>
      </p:sp>
      <p:sp>
        <p:nvSpPr>
          <p:cNvPr id="1296" name="Google Shape;1296;p39"/>
          <p:cNvSpPr txBox="1">
            <a:spLocks noGrp="1"/>
          </p:cNvSpPr>
          <p:nvPr>
            <p:ph type="body" idx="1"/>
          </p:nvPr>
        </p:nvSpPr>
        <p:spPr>
          <a:xfrm>
            <a:off x="893107" y="1204616"/>
            <a:ext cx="77106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sz="1600" dirty="0" err="1" smtClean="0">
                <a:latin typeface="Hind" panose="020B0604020202020204" charset="0"/>
                <a:cs typeface="Hind" panose="020B0604020202020204" charset="0"/>
              </a:rPr>
              <a:t>Prosedur</a:t>
            </a:r>
            <a:r>
              <a:rPr lang="en-US" sz="1600" dirty="0" smtClean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US" sz="1600" dirty="0" err="1">
                <a:latin typeface="Hind" panose="020B0604020202020204" charset="0"/>
                <a:cs typeface="Hind" panose="020B0604020202020204" charset="0"/>
              </a:rPr>
              <a:t>pengangkatan</a:t>
            </a: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US" sz="1600" dirty="0" err="1">
                <a:latin typeface="Hind" panose="020B0604020202020204" charset="0"/>
                <a:cs typeface="Hind" panose="020B0604020202020204" charset="0"/>
              </a:rPr>
              <a:t>rahim</a:t>
            </a: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 </a:t>
            </a:r>
            <a:endParaRPr lang="en-US" sz="1600" dirty="0" smtClean="0">
              <a:latin typeface="Hind" panose="020B0604020202020204" charset="0"/>
              <a:cs typeface="Hind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D" sz="1600" dirty="0" smtClean="0">
                <a:latin typeface="Hind" panose="020B0604020202020204" charset="0"/>
                <a:cs typeface="Hind" panose="020B0604020202020204" charset="0"/>
              </a:rPr>
              <a:t>~4.5% - 40 % </a:t>
            </a:r>
            <a:r>
              <a:rPr lang="en-ID" sz="1600" dirty="0" err="1" smtClean="0">
                <a:latin typeface="Hind" panose="020B0604020202020204" charset="0"/>
                <a:cs typeface="Hind" panose="020B0604020202020204" charset="0"/>
              </a:rPr>
              <a:t>kasus</a:t>
            </a:r>
            <a:r>
              <a:rPr lang="en-ID" sz="1600" dirty="0" smtClean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ID" sz="1600" dirty="0" err="1" smtClean="0">
                <a:latin typeface="Hind" panose="020B0604020202020204" charset="0"/>
                <a:cs typeface="Hind" panose="020B0604020202020204" charset="0"/>
              </a:rPr>
              <a:t>dilakukan</a:t>
            </a:r>
            <a:r>
              <a:rPr lang="en-ID" sz="1600" dirty="0" smtClean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ID" sz="1600" dirty="0" err="1" smtClean="0">
                <a:latin typeface="Hind" panose="020B0604020202020204" charset="0"/>
                <a:cs typeface="Hind" panose="020B0604020202020204" charset="0"/>
              </a:rPr>
              <a:t>Histerektomi</a:t>
            </a:r>
            <a:r>
              <a:rPr lang="en-ID" sz="1600" dirty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ID" sz="1600" dirty="0" err="1" smtClean="0">
                <a:latin typeface="Hind" panose="020B0604020202020204" charset="0"/>
                <a:cs typeface="Hind" panose="020B0604020202020204" charset="0"/>
              </a:rPr>
              <a:t>untuk</a:t>
            </a:r>
            <a:r>
              <a:rPr lang="en-ID" sz="1600" dirty="0" smtClean="0">
                <a:latin typeface="Hind" panose="020B0604020202020204" charset="0"/>
                <a:cs typeface="Hind" panose="020B0604020202020204" charset="0"/>
              </a:rPr>
              <a:t> PUD di USA. </a:t>
            </a:r>
            <a:endParaRPr lang="en-US" sz="1600" dirty="0" smtClean="0">
              <a:latin typeface="Hind" panose="020B0604020202020204" charset="0"/>
              <a:cs typeface="Hind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err="1" smtClean="0">
                <a:latin typeface="Hind" panose="020B0604020202020204" charset="0"/>
                <a:cs typeface="Hind" panose="020B0604020202020204" charset="0"/>
              </a:rPr>
              <a:t>Indikasi</a:t>
            </a:r>
            <a:r>
              <a:rPr lang="en-US" sz="1600" dirty="0" smtClean="0">
                <a:latin typeface="Hind" panose="020B0604020202020204" charset="0"/>
                <a:cs typeface="Hind" panose="020B0604020202020204" charset="0"/>
              </a:rPr>
              <a:t>: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n-US" sz="1600" dirty="0" smtClean="0">
                <a:latin typeface="Hind" panose="020B0604020202020204" charset="0"/>
                <a:cs typeface="Hind" panose="020B0604020202020204" charset="0"/>
              </a:rPr>
              <a:t>1</a:t>
            </a: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. </a:t>
            </a:r>
            <a:r>
              <a:rPr lang="en-US" sz="1600" dirty="0" err="1">
                <a:latin typeface="Hind" panose="020B0604020202020204" charset="0"/>
                <a:cs typeface="Hind" panose="020B0604020202020204" charset="0"/>
              </a:rPr>
              <a:t>Gagal</a:t>
            </a: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US" sz="1600" dirty="0" err="1">
                <a:latin typeface="Hind" panose="020B0604020202020204" charset="0"/>
                <a:cs typeface="Hind" panose="020B0604020202020204" charset="0"/>
              </a:rPr>
              <a:t>atau</a:t>
            </a: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US" sz="1600" dirty="0" err="1">
                <a:latin typeface="Hind" panose="020B0604020202020204" charset="0"/>
                <a:cs typeface="Hind" panose="020B0604020202020204" charset="0"/>
              </a:rPr>
              <a:t>menolak</a:t>
            </a: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US" sz="1600" dirty="0" err="1">
                <a:latin typeface="Hind" panose="020B0604020202020204" charset="0"/>
                <a:cs typeface="Hind" panose="020B0604020202020204" charset="0"/>
              </a:rPr>
              <a:t>terapi</a:t>
            </a: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 hormonal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2. </a:t>
            </a:r>
            <a:r>
              <a:rPr lang="en-US" sz="1600" dirty="0" err="1">
                <a:latin typeface="Hind" panose="020B0604020202020204" charset="0"/>
                <a:cs typeface="Hind" panose="020B0604020202020204" charset="0"/>
              </a:rPr>
              <a:t>Memiliki</a:t>
            </a: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 anemia </a:t>
            </a:r>
            <a:r>
              <a:rPr lang="en-US" sz="1600" dirty="0" err="1">
                <a:latin typeface="Hind" panose="020B0604020202020204" charset="0"/>
                <a:cs typeface="Hind" panose="020B0604020202020204" charset="0"/>
              </a:rPr>
              <a:t>simptomatik</a:t>
            </a:r>
            <a:endParaRPr lang="en-US" sz="1600" dirty="0">
              <a:latin typeface="Hind" panose="020B0604020202020204" charset="0"/>
              <a:cs typeface="Hind" panose="020B0604020202020204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3. </a:t>
            </a:r>
            <a:r>
              <a:rPr lang="en-US" sz="1600" dirty="0" err="1">
                <a:latin typeface="Hind" panose="020B0604020202020204" charset="0"/>
                <a:cs typeface="Hind" panose="020B0604020202020204" charset="0"/>
              </a:rPr>
              <a:t>Mengalami</a:t>
            </a: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US" sz="1600" dirty="0" err="1">
                <a:latin typeface="Hind" panose="020B0604020202020204" charset="0"/>
                <a:cs typeface="Hind" panose="020B0604020202020204" charset="0"/>
              </a:rPr>
              <a:t>gangguan</a:t>
            </a: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US" sz="1600" dirty="0" err="1">
                <a:latin typeface="Hind" panose="020B0604020202020204" charset="0"/>
                <a:cs typeface="Hind" panose="020B0604020202020204" charset="0"/>
              </a:rPr>
              <a:t>dalam</a:t>
            </a: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US" sz="1600" dirty="0" err="1">
                <a:latin typeface="Hind" panose="020B0604020202020204" charset="0"/>
                <a:cs typeface="Hind" panose="020B0604020202020204" charset="0"/>
              </a:rPr>
              <a:t>kualitas</a:t>
            </a: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US" sz="1600" dirty="0" err="1">
                <a:latin typeface="Hind" panose="020B0604020202020204" charset="0"/>
                <a:cs typeface="Hind" panose="020B0604020202020204" charset="0"/>
              </a:rPr>
              <a:t>hidup</a:t>
            </a: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US" sz="1600" dirty="0" err="1">
                <a:latin typeface="Hind" panose="020B0604020202020204" charset="0"/>
                <a:cs typeface="Hind" panose="020B0604020202020204" charset="0"/>
              </a:rPr>
              <a:t>karena</a:t>
            </a: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US" sz="1600" dirty="0" err="1">
                <a:latin typeface="Hind" panose="020B0604020202020204" charset="0"/>
                <a:cs typeface="Hind" panose="020B0604020202020204" charset="0"/>
              </a:rPr>
              <a:t>perdarahan</a:t>
            </a: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US" sz="1600" dirty="0" err="1">
                <a:latin typeface="Hind" panose="020B0604020202020204" charset="0"/>
                <a:cs typeface="Hind" panose="020B0604020202020204" charset="0"/>
              </a:rPr>
              <a:t>persisten</a:t>
            </a: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US" sz="1600" dirty="0" err="1" smtClean="0">
                <a:latin typeface="Hind" panose="020B0604020202020204" charset="0"/>
                <a:cs typeface="Hind" panose="020B0604020202020204" charset="0"/>
              </a:rPr>
              <a:t>Irreguler</a:t>
            </a:r>
            <a:endParaRPr lang="en-US" sz="1600" dirty="0">
              <a:latin typeface="Hind" panose="020B0604020202020204" charset="0"/>
              <a:cs typeface="Hind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err="1" smtClean="0">
                <a:latin typeface="Hind" panose="020B0604020202020204" charset="0"/>
                <a:cs typeface="Hind" panose="020B0604020202020204" charset="0"/>
              </a:rPr>
              <a:t>Bisa</a:t>
            </a:r>
            <a:r>
              <a:rPr lang="en-US" sz="1600" dirty="0" smtClean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US" sz="1600" dirty="0" err="1" smtClean="0">
                <a:latin typeface="Hind" panose="020B0604020202020204" charset="0"/>
                <a:cs typeface="Hind" panose="020B0604020202020204" charset="0"/>
              </a:rPr>
              <a:t>dilakukan</a:t>
            </a:r>
            <a:r>
              <a:rPr lang="en-US" sz="1600" dirty="0" smtClean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US" sz="1600" dirty="0" err="1" smtClean="0">
                <a:latin typeface="Hind" panose="020B0604020202020204" charset="0"/>
                <a:cs typeface="Hind" panose="020B0604020202020204" charset="0"/>
              </a:rPr>
              <a:t>pada</a:t>
            </a:r>
            <a:r>
              <a:rPr lang="en-US" sz="1600" dirty="0" smtClean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US" sz="1600" dirty="0" err="1" smtClean="0">
                <a:latin typeface="Hind" panose="020B0604020202020204" charset="0"/>
                <a:cs typeface="Hind" panose="020B0604020202020204" charset="0"/>
              </a:rPr>
              <a:t>pasien</a:t>
            </a:r>
            <a:r>
              <a:rPr lang="en-US" sz="1600" dirty="0" smtClean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US" sz="1600" dirty="0" err="1" smtClean="0">
                <a:latin typeface="Hind" panose="020B0604020202020204" charset="0"/>
                <a:cs typeface="Hind" panose="020B0604020202020204" charset="0"/>
              </a:rPr>
              <a:t>kanker</a:t>
            </a:r>
            <a:r>
              <a:rPr lang="en-US" sz="1600" dirty="0" smtClean="0">
                <a:latin typeface="Hind" panose="020B0604020202020204" charset="0"/>
                <a:cs typeface="Hind" panose="020B060402020202020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err="1" smtClean="0">
                <a:latin typeface="Hind" panose="020B0604020202020204" charset="0"/>
                <a:cs typeface="Hind" panose="020B0604020202020204" charset="0"/>
              </a:rPr>
              <a:t>Angka</a:t>
            </a:r>
            <a:r>
              <a:rPr lang="en-US" sz="1600" dirty="0" smtClean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US" sz="1600" dirty="0" err="1">
                <a:latin typeface="Hind" panose="020B0604020202020204" charset="0"/>
                <a:cs typeface="Hind" panose="020B0604020202020204" charset="0"/>
              </a:rPr>
              <a:t>keberhasilan</a:t>
            </a: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 : 100</a:t>
            </a:r>
            <a:r>
              <a:rPr lang="en-US" sz="1600" dirty="0" smtClean="0">
                <a:latin typeface="Hind" panose="020B0604020202020204" charset="0"/>
                <a:cs typeface="Hind" panose="020B0604020202020204" charset="0"/>
              </a:rPr>
              <a:t>%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D" sz="1600" dirty="0" smtClean="0">
                <a:latin typeface="Hind" panose="020B0604020202020204" charset="0"/>
                <a:cs typeface="Hind" panose="020B0604020202020204" charset="0"/>
              </a:rPr>
              <a:t>Complication rate: </a:t>
            </a:r>
            <a:r>
              <a:rPr lang="en-ID" sz="1600" dirty="0" err="1" smtClean="0">
                <a:latin typeface="Hind" panose="020B0604020202020204" charset="0"/>
                <a:cs typeface="Hind" panose="020B0604020202020204" charset="0"/>
              </a:rPr>
              <a:t>histerektomi</a:t>
            </a:r>
            <a:r>
              <a:rPr lang="en-ID" sz="1600" dirty="0" smtClean="0">
                <a:latin typeface="Hind" panose="020B0604020202020204" charset="0"/>
                <a:cs typeface="Hind" panose="020B0604020202020204" charset="0"/>
              </a:rPr>
              <a:t> abdominal (~9.1%), </a:t>
            </a:r>
            <a:r>
              <a:rPr lang="en-ID" sz="1600" dirty="0" err="1" smtClean="0">
                <a:latin typeface="Hind" panose="020B0604020202020204" charset="0"/>
                <a:cs typeface="Hind" panose="020B0604020202020204" charset="0"/>
              </a:rPr>
              <a:t>histerektomi</a:t>
            </a:r>
            <a:r>
              <a:rPr lang="en-ID" sz="1600" dirty="0" smtClean="0">
                <a:latin typeface="Hind" panose="020B0604020202020204" charset="0"/>
                <a:cs typeface="Hind" panose="020B0604020202020204" charset="0"/>
              </a:rPr>
              <a:t> vaginal (~7.8%), </a:t>
            </a:r>
            <a:r>
              <a:rPr lang="en-ID" sz="1600" dirty="0" err="1" smtClean="0">
                <a:latin typeface="Hind" panose="020B0604020202020204" charset="0"/>
                <a:cs typeface="Hind" panose="020B0604020202020204" charset="0"/>
              </a:rPr>
              <a:t>Histerektomi</a:t>
            </a:r>
            <a:r>
              <a:rPr lang="en-ID" sz="1600" dirty="0" smtClean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ID" sz="1600" dirty="0" err="1" smtClean="0">
                <a:latin typeface="Hind" panose="020B0604020202020204" charset="0"/>
                <a:cs typeface="Hind" panose="020B0604020202020204" charset="0"/>
              </a:rPr>
              <a:t>laparaskopi</a:t>
            </a:r>
            <a:r>
              <a:rPr lang="en-ID" sz="1600" dirty="0" smtClean="0">
                <a:latin typeface="Hind" panose="020B0604020202020204" charset="0"/>
                <a:cs typeface="Hind" panose="020B0604020202020204" charset="0"/>
              </a:rPr>
              <a:t> (8~.8%)</a:t>
            </a:r>
            <a:endParaRPr lang="en-US" sz="1600" dirty="0">
              <a:latin typeface="Hind" panose="020B0604020202020204" charset="0"/>
              <a:cs typeface="Hind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Hind" panose="020B0604020202020204" charset="0"/>
                <a:cs typeface="Hind" panose="020B0604020202020204" charset="0"/>
              </a:rPr>
              <a:t>Komplikasi</a:t>
            </a: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 : </a:t>
            </a:r>
            <a:r>
              <a:rPr lang="en-US" sz="1600" dirty="0" err="1">
                <a:latin typeface="Hind" panose="020B0604020202020204" charset="0"/>
                <a:cs typeface="Hind" panose="020B0604020202020204" charset="0"/>
              </a:rPr>
              <a:t>infeksi</a:t>
            </a: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, </a:t>
            </a:r>
            <a:r>
              <a:rPr lang="en-US" sz="1600" dirty="0" err="1">
                <a:latin typeface="Hind" panose="020B0604020202020204" charset="0"/>
                <a:cs typeface="Hind" panose="020B0604020202020204" charset="0"/>
              </a:rPr>
              <a:t>perdarahan</a:t>
            </a: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, </a:t>
            </a:r>
            <a:r>
              <a:rPr lang="en-US" sz="1600" dirty="0" err="1">
                <a:latin typeface="Hind" panose="020B0604020202020204" charset="0"/>
                <a:cs typeface="Hind" panose="020B0604020202020204" charset="0"/>
              </a:rPr>
              <a:t>masalah</a:t>
            </a: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US" sz="1600" dirty="0" err="1">
                <a:latin typeface="Hind" panose="020B0604020202020204" charset="0"/>
                <a:cs typeface="Hind" panose="020B0604020202020204" charset="0"/>
              </a:rPr>
              <a:t>penyembuhan</a:t>
            </a: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US" sz="1600" dirty="0" err="1" smtClean="0">
                <a:latin typeface="Hind" panose="020B0604020202020204" charset="0"/>
                <a:cs typeface="Hind" panose="020B0604020202020204" charset="0"/>
              </a:rPr>
              <a:t>luka</a:t>
            </a:r>
            <a:r>
              <a:rPr lang="en-US" sz="1600" dirty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US" sz="1600" dirty="0" smtClean="0">
                <a:latin typeface="Hind" panose="020B0604020202020204" charset="0"/>
                <a:cs typeface="Hind" panose="020B0604020202020204" charset="0"/>
              </a:rPr>
              <a:t>(common). </a:t>
            </a:r>
            <a:r>
              <a:rPr lang="en-US" sz="1600" dirty="0" err="1" smtClean="0">
                <a:latin typeface="Hind" panose="020B0604020202020204" charset="0"/>
                <a:cs typeface="Hind" panose="020B0604020202020204" charset="0"/>
              </a:rPr>
              <a:t>Kerusakan</a:t>
            </a:r>
            <a:r>
              <a:rPr lang="en-US" sz="1600" dirty="0" smtClean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US" sz="1600" dirty="0" err="1" smtClean="0">
                <a:latin typeface="Hind" panose="020B0604020202020204" charset="0"/>
                <a:cs typeface="Hind" panose="020B0604020202020204" charset="0"/>
              </a:rPr>
              <a:t>pada</a:t>
            </a:r>
            <a:r>
              <a:rPr lang="en-US" sz="1600" dirty="0" smtClean="0">
                <a:latin typeface="Hind" panose="020B0604020202020204" charset="0"/>
                <a:cs typeface="Hind" panose="020B0604020202020204" charset="0"/>
              </a:rPr>
              <a:t> </a:t>
            </a:r>
            <a:r>
              <a:rPr lang="en-US" sz="1600" dirty="0" err="1" smtClean="0">
                <a:latin typeface="Hind" panose="020B0604020202020204" charset="0"/>
                <a:cs typeface="Hind" panose="020B0604020202020204" charset="0"/>
              </a:rPr>
              <a:t>traktus</a:t>
            </a:r>
            <a:r>
              <a:rPr lang="en-US" sz="1600" dirty="0" smtClean="0">
                <a:latin typeface="Hind" panose="020B0604020202020204" charset="0"/>
                <a:cs typeface="Hind" panose="020B0604020202020204" charset="0"/>
              </a:rPr>
              <a:t> urinary </a:t>
            </a:r>
            <a:r>
              <a:rPr lang="en-US" sz="1600" dirty="0" err="1" smtClean="0">
                <a:latin typeface="Hind" panose="020B0604020202020204" charset="0"/>
                <a:cs typeface="Hind" panose="020B0604020202020204" charset="0"/>
              </a:rPr>
              <a:t>atau</a:t>
            </a:r>
            <a:r>
              <a:rPr lang="en-US" sz="1600" dirty="0" smtClean="0">
                <a:latin typeface="Hind" panose="020B0604020202020204" charset="0"/>
                <a:cs typeface="Hind" panose="020B0604020202020204" charset="0"/>
              </a:rPr>
              <a:t> gastrointestinal (uncommon)</a:t>
            </a:r>
          </a:p>
        </p:txBody>
      </p:sp>
    </p:spTree>
    <p:extLst>
      <p:ext uri="{BB962C8B-B14F-4D97-AF65-F5344CB8AC3E}">
        <p14:creationId xmlns:p14="http://schemas.microsoft.com/office/powerpoint/2010/main" val="40861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39"/>
          <p:cNvSpPr txBox="1">
            <a:spLocks noGrp="1"/>
          </p:cNvSpPr>
          <p:nvPr>
            <p:ph type="title"/>
          </p:nvPr>
        </p:nvSpPr>
        <p:spPr>
          <a:xfrm>
            <a:off x="720311" y="540000"/>
            <a:ext cx="77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ABLASI ENDOMETRIUM</a:t>
            </a:r>
            <a:endParaRPr dirty="0"/>
          </a:p>
        </p:txBody>
      </p:sp>
      <p:sp>
        <p:nvSpPr>
          <p:cNvPr id="1296" name="Google Shape;1296;p39"/>
          <p:cNvSpPr txBox="1">
            <a:spLocks noGrp="1"/>
          </p:cNvSpPr>
          <p:nvPr>
            <p:ph type="body" idx="1"/>
          </p:nvPr>
        </p:nvSpPr>
        <p:spPr>
          <a:xfrm>
            <a:off x="893107" y="1204616"/>
            <a:ext cx="77106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n-ID" sz="1800" dirty="0" smtClean="0">
                <a:sym typeface="Wingdings" panose="05000000000000000000" pitchFamily="2" charset="2"/>
              </a:rPr>
              <a:t></a:t>
            </a:r>
            <a:r>
              <a:rPr lang="en-ID" sz="1800" dirty="0" err="1" smtClean="0">
                <a:sym typeface="Wingdings" panose="05000000000000000000" pitchFamily="2" charset="2"/>
              </a:rPr>
              <a:t>Prosedur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>
                <a:sym typeface="Wingdings" panose="05000000000000000000" pitchFamily="2" charset="2"/>
              </a:rPr>
              <a:t>bedah</a:t>
            </a:r>
            <a:r>
              <a:rPr lang="en-ID" sz="1800" dirty="0">
                <a:sym typeface="Wingdings" panose="05000000000000000000" pitchFamily="2" charset="2"/>
              </a:rPr>
              <a:t> </a:t>
            </a:r>
            <a:r>
              <a:rPr lang="en-ID" sz="1800" dirty="0" err="1">
                <a:sym typeface="Wingdings" panose="05000000000000000000" pitchFamily="2" charset="2"/>
              </a:rPr>
              <a:t>invasif</a:t>
            </a:r>
            <a:r>
              <a:rPr lang="en-ID" sz="1800" dirty="0">
                <a:sym typeface="Wingdings" panose="05000000000000000000" pitchFamily="2" charset="2"/>
              </a:rPr>
              <a:t> minimal </a:t>
            </a:r>
            <a:r>
              <a:rPr lang="en-ID" sz="1800" dirty="0" err="1">
                <a:sym typeface="Wingdings" panose="05000000000000000000" pitchFamily="2" charset="2"/>
              </a:rPr>
              <a:t>untuk</a:t>
            </a:r>
            <a:r>
              <a:rPr lang="en-ID" sz="1800" dirty="0">
                <a:sym typeface="Wingdings" panose="05000000000000000000" pitchFamily="2" charset="2"/>
              </a:rPr>
              <a:t> </a:t>
            </a:r>
            <a:r>
              <a:rPr lang="en-ID" sz="1800" dirty="0" err="1">
                <a:sym typeface="Wingdings" panose="05000000000000000000" pitchFamily="2" charset="2"/>
              </a:rPr>
              <a:t>mengurangi</a:t>
            </a:r>
            <a:r>
              <a:rPr lang="en-ID" sz="1800" dirty="0"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sym typeface="Wingdings" panose="05000000000000000000" pitchFamily="2" charset="2"/>
              </a:rPr>
              <a:t>ketebalan</a:t>
            </a:r>
            <a:r>
              <a:rPr lang="en-ID" sz="1800" dirty="0" smtClean="0">
                <a:sym typeface="Wingdings" panose="05000000000000000000" pitchFamily="2" charset="2"/>
              </a:rPr>
              <a:t> endometrium. </a:t>
            </a:r>
            <a:r>
              <a:rPr lang="en-ID" sz="1800" dirty="0" err="1" smtClean="0">
                <a:sym typeface="Wingdings" panose="05000000000000000000" pitchFamily="2" charset="2"/>
              </a:rPr>
              <a:t>Merupakan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sym typeface="Wingdings" panose="05000000000000000000" pitchFamily="2" charset="2"/>
              </a:rPr>
              <a:t>Alternatif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>
                <a:sym typeface="Wingdings" panose="05000000000000000000" pitchFamily="2" charset="2"/>
              </a:rPr>
              <a:t>jika</a:t>
            </a:r>
            <a:r>
              <a:rPr lang="en-ID" sz="1800" dirty="0"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sym typeface="Wingdings" panose="05000000000000000000" pitchFamily="2" charset="2"/>
              </a:rPr>
              <a:t>pasien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sym typeface="Wingdings" panose="05000000000000000000" pitchFamily="2" charset="2"/>
              </a:rPr>
              <a:t>tidak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sym typeface="Wingdings" panose="05000000000000000000" pitchFamily="2" charset="2"/>
              </a:rPr>
              <a:t>mau</a:t>
            </a:r>
            <a:r>
              <a:rPr lang="en-ID" sz="1800" dirty="0" smtClean="0">
                <a:sym typeface="Wingdings" panose="05000000000000000000" pitchFamily="2" charset="2"/>
              </a:rPr>
              <a:t>/</a:t>
            </a:r>
            <a:r>
              <a:rPr lang="en-ID" sz="1800" dirty="0" err="1" smtClean="0">
                <a:sym typeface="Wingdings" panose="05000000000000000000" pitchFamily="2" charset="2"/>
              </a:rPr>
              <a:t>tidak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sym typeface="Wingdings" panose="05000000000000000000" pitchFamily="2" charset="2"/>
              </a:rPr>
              <a:t>bisa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sym typeface="Wingdings" panose="05000000000000000000" pitchFamily="2" charset="2"/>
              </a:rPr>
              <a:t>histerektomi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D" sz="1800" dirty="0" err="1">
                <a:sym typeface="Wingdings" panose="05000000000000000000" pitchFamily="2" charset="2"/>
              </a:rPr>
              <a:t>T</a:t>
            </a:r>
            <a:r>
              <a:rPr lang="en-ID" sz="1800" dirty="0" err="1" smtClean="0">
                <a:sym typeface="Wingdings" panose="05000000000000000000" pitchFamily="2" charset="2"/>
              </a:rPr>
              <a:t>idak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>
                <a:sym typeface="Wingdings" panose="05000000000000000000" pitchFamily="2" charset="2"/>
              </a:rPr>
              <a:t>efektif</a:t>
            </a:r>
            <a:r>
              <a:rPr lang="en-ID" sz="1800" dirty="0"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sym typeface="Wingdings" panose="05000000000000000000" pitchFamily="2" charset="2"/>
              </a:rPr>
              <a:t>jika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>
                <a:sym typeface="Wingdings" panose="05000000000000000000" pitchFamily="2" charset="2"/>
              </a:rPr>
              <a:t>perdarahan</a:t>
            </a:r>
            <a:r>
              <a:rPr lang="en-ID" sz="1800" dirty="0">
                <a:sym typeface="Wingdings" panose="05000000000000000000" pitchFamily="2" charset="2"/>
              </a:rPr>
              <a:t> </a:t>
            </a:r>
            <a:r>
              <a:rPr lang="en-ID" sz="1800" dirty="0" err="1">
                <a:sym typeface="Wingdings" panose="05000000000000000000" pitchFamily="2" charset="2"/>
              </a:rPr>
              <a:t>karena</a:t>
            </a:r>
            <a:r>
              <a:rPr lang="en-ID" sz="1800" dirty="0">
                <a:sym typeface="Wingdings" panose="05000000000000000000" pitchFamily="2" charset="2"/>
              </a:rPr>
              <a:t> </a:t>
            </a:r>
            <a:r>
              <a:rPr lang="en-ID" sz="1800" dirty="0" err="1">
                <a:sym typeface="Wingdings" panose="05000000000000000000" pitchFamily="2" charset="2"/>
              </a:rPr>
              <a:t>adanya</a:t>
            </a:r>
            <a:r>
              <a:rPr lang="en-ID" sz="1800" dirty="0">
                <a:sym typeface="Wingdings" panose="05000000000000000000" pitchFamily="2" charset="2"/>
              </a:rPr>
              <a:t> </a:t>
            </a:r>
            <a:r>
              <a:rPr lang="en-ID" sz="1800" dirty="0" err="1">
                <a:sym typeface="Wingdings" panose="05000000000000000000" pitchFamily="2" charset="2"/>
              </a:rPr>
              <a:t>sel</a:t>
            </a:r>
            <a:r>
              <a:rPr lang="en-ID" sz="1800" dirty="0">
                <a:sym typeface="Wingdings" panose="05000000000000000000" pitchFamily="2" charset="2"/>
              </a:rPr>
              <a:t> </a:t>
            </a:r>
            <a:r>
              <a:rPr lang="en-ID" sz="1800" dirty="0" err="1">
                <a:sym typeface="Wingdings" panose="05000000000000000000" pitchFamily="2" charset="2"/>
              </a:rPr>
              <a:t>kanker</a:t>
            </a:r>
            <a:r>
              <a:rPr lang="en-ID" sz="1800" dirty="0">
                <a:sym typeface="Wingdings" panose="05000000000000000000" pitchFamily="2" charset="2"/>
              </a:rPr>
              <a:t>. </a:t>
            </a:r>
            <a:endParaRPr lang="en-ID" sz="1800" dirty="0" smtClean="0"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D" sz="1800" dirty="0" err="1" smtClean="0">
                <a:sym typeface="Wingdings" panose="05000000000000000000" pitchFamily="2" charset="2"/>
              </a:rPr>
              <a:t>Tidak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>
                <a:sym typeface="Wingdings" panose="05000000000000000000" pitchFamily="2" charset="2"/>
              </a:rPr>
              <a:t>disarankan</a:t>
            </a:r>
            <a:r>
              <a:rPr lang="en-ID" sz="1800" dirty="0">
                <a:sym typeface="Wingdings" panose="05000000000000000000" pitchFamily="2" charset="2"/>
              </a:rPr>
              <a:t> </a:t>
            </a:r>
            <a:r>
              <a:rPr lang="en-ID" sz="1800" dirty="0" err="1">
                <a:sym typeface="Wingdings" panose="05000000000000000000" pitchFamily="2" charset="2"/>
              </a:rPr>
              <a:t>pada</a:t>
            </a:r>
            <a:r>
              <a:rPr lang="en-ID" sz="1800" dirty="0">
                <a:sym typeface="Wingdings" panose="05000000000000000000" pitchFamily="2" charset="2"/>
              </a:rPr>
              <a:t> </a:t>
            </a:r>
            <a:r>
              <a:rPr lang="en-ID" sz="1800" dirty="0" err="1">
                <a:sym typeface="Wingdings" panose="05000000000000000000" pitchFamily="2" charset="2"/>
              </a:rPr>
              <a:t>wanita</a:t>
            </a:r>
            <a:r>
              <a:rPr lang="en-ID" sz="1800" dirty="0">
                <a:sym typeface="Wingdings" panose="05000000000000000000" pitchFamily="2" charset="2"/>
              </a:rPr>
              <a:t> yang </a:t>
            </a:r>
            <a:r>
              <a:rPr lang="en-ID" sz="1800" dirty="0" err="1" smtClean="0">
                <a:sym typeface="Wingdings" panose="05000000000000000000" pitchFamily="2" charset="2"/>
              </a:rPr>
              <a:t>sedang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>
                <a:sym typeface="Wingdings" panose="05000000000000000000" pitchFamily="2" charset="2"/>
              </a:rPr>
              <a:t>hamil</a:t>
            </a:r>
            <a:r>
              <a:rPr lang="en-ID" sz="1800" dirty="0">
                <a:sym typeface="Wingdings" panose="05000000000000000000" pitchFamily="2" charset="2"/>
              </a:rPr>
              <a:t>, </a:t>
            </a:r>
            <a:r>
              <a:rPr lang="en-ID" sz="1800" dirty="0" err="1">
                <a:sym typeface="Wingdings" panose="05000000000000000000" pitchFamily="2" charset="2"/>
              </a:rPr>
              <a:t>atau</a:t>
            </a:r>
            <a:r>
              <a:rPr lang="en-ID" sz="1800" dirty="0">
                <a:sym typeface="Wingdings" panose="05000000000000000000" pitchFamily="2" charset="2"/>
              </a:rPr>
              <a:t> </a:t>
            </a:r>
            <a:r>
              <a:rPr lang="en-ID" sz="1800" dirty="0" err="1">
                <a:sym typeface="Wingdings" panose="05000000000000000000" pitchFamily="2" charset="2"/>
              </a:rPr>
              <a:t>berencana</a:t>
            </a:r>
            <a:r>
              <a:rPr lang="en-ID" sz="1800" dirty="0">
                <a:sym typeface="Wingdings" panose="05000000000000000000" pitchFamily="2" charset="2"/>
              </a:rPr>
              <a:t> </a:t>
            </a:r>
            <a:r>
              <a:rPr lang="en-ID" sz="1800" dirty="0" err="1">
                <a:sym typeface="Wingdings" panose="05000000000000000000" pitchFamily="2" charset="2"/>
              </a:rPr>
              <a:t>hamil</a:t>
            </a:r>
            <a:r>
              <a:rPr lang="en-ID" sz="1800" dirty="0" smtClean="0">
                <a:sym typeface="Wingdings" panose="05000000000000000000" pitchFamily="2" charset="2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800" dirty="0" smtClean="0"/>
              <a:t>~90% </a:t>
            </a:r>
            <a:r>
              <a:rPr lang="en-US" sz="1800" dirty="0" err="1" smtClean="0"/>
              <a:t>efektif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mengurangi</a:t>
            </a:r>
            <a:r>
              <a:rPr lang="en-US" sz="1800" dirty="0" smtClean="0"/>
              <a:t> </a:t>
            </a:r>
            <a:r>
              <a:rPr lang="en-US" sz="1800" dirty="0" err="1" smtClean="0"/>
              <a:t>pendarahan</a:t>
            </a:r>
            <a:r>
              <a:rPr lang="en-US" sz="1800" dirty="0" smtClean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D" sz="1800" dirty="0" err="1" smtClean="0"/>
              <a:t>Komplikasi</a:t>
            </a:r>
            <a:r>
              <a:rPr lang="en-ID" sz="1800" dirty="0" smtClean="0"/>
              <a:t>: </a:t>
            </a:r>
            <a:r>
              <a:rPr lang="en-ID" sz="1800" dirty="0" err="1" smtClean="0"/>
              <a:t>Peforasi</a:t>
            </a:r>
            <a:r>
              <a:rPr lang="en-ID" sz="1800" dirty="0" smtClean="0"/>
              <a:t> Uterine, </a:t>
            </a:r>
            <a:r>
              <a:rPr lang="en-ID" sz="1800" dirty="0" err="1" smtClean="0"/>
              <a:t>Infeksi</a:t>
            </a:r>
            <a:r>
              <a:rPr lang="en-ID" sz="1800" dirty="0" smtClean="0"/>
              <a:t>, </a:t>
            </a:r>
            <a:r>
              <a:rPr lang="en-ID" sz="1800" dirty="0" err="1" smtClean="0"/>
              <a:t>Hemmorage</a:t>
            </a:r>
            <a:r>
              <a:rPr lang="en-ID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i="1" dirty="0" smtClean="0"/>
              <a:t>fluid </a:t>
            </a:r>
            <a:r>
              <a:rPr lang="en-US" sz="1800" i="1" dirty="0"/>
              <a:t>overload with pulmonary and cerebral edema.</a:t>
            </a:r>
            <a:endParaRPr lang="en-US" sz="1800" i="1" dirty="0" smtClean="0"/>
          </a:p>
          <a:p>
            <a:pPr marL="0" indent="0" algn="just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09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39"/>
          <p:cNvSpPr txBox="1">
            <a:spLocks noGrp="1"/>
          </p:cNvSpPr>
          <p:nvPr>
            <p:ph type="title"/>
          </p:nvPr>
        </p:nvSpPr>
        <p:spPr>
          <a:xfrm>
            <a:off x="720311" y="540000"/>
            <a:ext cx="77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JENIS ABLASI ENDOMETRIUM</a:t>
            </a:r>
            <a:endParaRPr dirty="0"/>
          </a:p>
        </p:txBody>
      </p:sp>
      <p:sp>
        <p:nvSpPr>
          <p:cNvPr id="1296" name="Google Shape;1296;p39"/>
          <p:cNvSpPr txBox="1">
            <a:spLocks noGrp="1"/>
          </p:cNvSpPr>
          <p:nvPr>
            <p:ph type="body" idx="1"/>
          </p:nvPr>
        </p:nvSpPr>
        <p:spPr>
          <a:xfrm>
            <a:off x="893107" y="1204615"/>
            <a:ext cx="7710600" cy="35423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ID" sz="1400" b="1" dirty="0" err="1" smtClean="0">
                <a:sym typeface="Wingdings" panose="05000000000000000000" pitchFamily="2" charset="2"/>
              </a:rPr>
              <a:t>Cryoablation</a:t>
            </a:r>
            <a:r>
              <a:rPr lang="en-ID" sz="1400" b="1" dirty="0" smtClean="0">
                <a:sym typeface="Wingdings" panose="05000000000000000000" pitchFamily="2" charset="2"/>
              </a:rPr>
              <a:t> (</a:t>
            </a:r>
            <a:r>
              <a:rPr lang="en-ID" sz="1400" b="1" dirty="0" err="1" smtClean="0">
                <a:sym typeface="Wingdings" panose="05000000000000000000" pitchFamily="2" charset="2"/>
              </a:rPr>
              <a:t>pembekuan</a:t>
            </a:r>
            <a:r>
              <a:rPr lang="en-ID" sz="1400" b="1" dirty="0" smtClean="0">
                <a:sym typeface="Wingdings" panose="05000000000000000000" pitchFamily="2" charset="2"/>
              </a:rPr>
              <a:t>)</a:t>
            </a:r>
          </a:p>
          <a:p>
            <a:pPr marL="0" indent="0" algn="just">
              <a:buNone/>
            </a:pPr>
            <a:r>
              <a:rPr lang="en-ID" sz="1400" dirty="0" err="1" smtClean="0">
                <a:sym typeface="Wingdings" panose="05000000000000000000" pitchFamily="2" charset="2"/>
              </a:rPr>
              <a:t>Dengan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alat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khusus</a:t>
            </a:r>
            <a:r>
              <a:rPr lang="en-ID" sz="1400" dirty="0" smtClean="0">
                <a:sym typeface="Wingdings" panose="05000000000000000000" pitchFamily="2" charset="2"/>
              </a:rPr>
              <a:t> yang </a:t>
            </a:r>
            <a:r>
              <a:rPr lang="en-ID" sz="1400" dirty="0" err="1" smtClean="0">
                <a:sym typeface="Wingdings" panose="05000000000000000000" pitchFamily="2" charset="2"/>
              </a:rPr>
              <a:t>diatur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suhunya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sangat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dingin</a:t>
            </a:r>
            <a:r>
              <a:rPr lang="en-ID" sz="1400" dirty="0" smtClean="0">
                <a:sym typeface="Wingdings" panose="05000000000000000000" pitchFamily="2" charset="2"/>
              </a:rPr>
              <a:t>, </a:t>
            </a:r>
            <a:r>
              <a:rPr lang="en-ID" sz="1400" dirty="0" err="1" smtClean="0">
                <a:sym typeface="Wingdings" panose="05000000000000000000" pitchFamily="2" charset="2"/>
              </a:rPr>
              <a:t>dimasukkan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kedalam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rahim</a:t>
            </a:r>
            <a:r>
              <a:rPr lang="en-ID" sz="1400" dirty="0" smtClean="0">
                <a:sym typeface="Wingdings" panose="05000000000000000000" pitchFamily="2" charset="2"/>
              </a:rPr>
              <a:t>. </a:t>
            </a:r>
            <a:r>
              <a:rPr lang="en-ID" sz="1400" dirty="0" err="1" smtClean="0">
                <a:sym typeface="Wingdings" panose="05000000000000000000" pitchFamily="2" charset="2"/>
              </a:rPr>
              <a:t>Suhu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dingin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akan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membuat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lapisan</a:t>
            </a:r>
            <a:r>
              <a:rPr lang="en-ID" sz="1400" dirty="0" smtClean="0">
                <a:sym typeface="Wingdings" panose="05000000000000000000" pitchFamily="2" charset="2"/>
              </a:rPr>
              <a:t> endometrium </a:t>
            </a:r>
            <a:r>
              <a:rPr lang="en-ID" sz="1400" dirty="0" err="1" smtClean="0">
                <a:sym typeface="Wingdings" panose="05000000000000000000" pitchFamily="2" charset="2"/>
              </a:rPr>
              <a:t>meluruh</a:t>
            </a:r>
            <a:endParaRPr lang="en-ID" sz="1400" dirty="0" smtClean="0">
              <a:sym typeface="Wingdings" panose="05000000000000000000" pitchFamily="2" charset="2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n-ID" sz="1400" b="1" dirty="0" err="1" smtClean="0">
                <a:sym typeface="Wingdings" panose="05000000000000000000" pitchFamily="2" charset="2"/>
              </a:rPr>
              <a:t>Hidrotermal</a:t>
            </a:r>
            <a:endParaRPr lang="en-ID" sz="1400" b="1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en-ID" sz="1400" dirty="0" err="1" smtClean="0">
                <a:sym typeface="Wingdings" panose="05000000000000000000" pitchFamily="2" charset="2"/>
              </a:rPr>
              <a:t>Memompa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cairan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ke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dalam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rahim</a:t>
            </a:r>
            <a:r>
              <a:rPr lang="en-ID" sz="1400" dirty="0" smtClean="0">
                <a:sym typeface="Wingdings" panose="05000000000000000000" pitchFamily="2" charset="2"/>
              </a:rPr>
              <a:t>, </a:t>
            </a:r>
            <a:r>
              <a:rPr lang="en-ID" sz="1400" dirty="0" err="1" smtClean="0">
                <a:sym typeface="Wingdings" panose="05000000000000000000" pitchFamily="2" charset="2"/>
              </a:rPr>
              <a:t>lalu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memanaskannya</a:t>
            </a:r>
            <a:r>
              <a:rPr lang="en-ID" sz="1400" dirty="0" smtClean="0">
                <a:sym typeface="Wingdings" panose="05000000000000000000" pitchFamily="2" charset="2"/>
              </a:rPr>
              <a:t>. </a:t>
            </a:r>
            <a:r>
              <a:rPr lang="en-ID" sz="1400" dirty="0" err="1" smtClean="0">
                <a:sym typeface="Wingdings" panose="05000000000000000000" pitchFamily="2" charset="2"/>
              </a:rPr>
              <a:t>Setelah</a:t>
            </a:r>
            <a:r>
              <a:rPr lang="en-ID" sz="1400" dirty="0" smtClean="0">
                <a:sym typeface="Wingdings" panose="05000000000000000000" pitchFamily="2" charset="2"/>
              </a:rPr>
              <a:t> 10 </a:t>
            </a:r>
            <a:r>
              <a:rPr lang="en-ID" sz="1400" dirty="0" err="1" smtClean="0">
                <a:sym typeface="Wingdings" panose="05000000000000000000" pitchFamily="2" charset="2"/>
              </a:rPr>
              <a:t>menit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akan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menghancurkan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lapisan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rahim</a:t>
            </a:r>
            <a:endParaRPr lang="en-ID" sz="1400" dirty="0" smtClean="0">
              <a:sym typeface="Wingdings" panose="05000000000000000000" pitchFamily="2" charset="2"/>
            </a:endParaRPr>
          </a:p>
          <a:p>
            <a:pPr marL="342900" indent="-342900" algn="just">
              <a:buFont typeface="+mj-lt"/>
              <a:buAutoNum type="arabicPeriod" startAt="3"/>
            </a:pPr>
            <a:r>
              <a:rPr lang="en-ID" sz="1400" b="1" dirty="0" err="1" smtClean="0">
                <a:sym typeface="Wingdings" panose="05000000000000000000" pitchFamily="2" charset="2"/>
              </a:rPr>
              <a:t>Terapi</a:t>
            </a:r>
            <a:r>
              <a:rPr lang="en-ID" sz="1400" b="1" dirty="0" smtClean="0">
                <a:sym typeface="Wingdings" panose="05000000000000000000" pitchFamily="2" charset="2"/>
              </a:rPr>
              <a:t> </a:t>
            </a:r>
            <a:r>
              <a:rPr lang="en-ID" sz="1400" b="1" dirty="0" err="1" smtClean="0">
                <a:sym typeface="Wingdings" panose="05000000000000000000" pitchFamily="2" charset="2"/>
              </a:rPr>
              <a:t>balon</a:t>
            </a:r>
            <a:r>
              <a:rPr lang="en-ID" sz="1400" b="1" dirty="0" smtClean="0">
                <a:sym typeface="Wingdings" panose="05000000000000000000" pitchFamily="2" charset="2"/>
              </a:rPr>
              <a:t> </a:t>
            </a:r>
            <a:r>
              <a:rPr lang="en-ID" sz="1400" b="1" dirty="0" err="1" smtClean="0">
                <a:sym typeface="Wingdings" panose="05000000000000000000" pitchFamily="2" charset="2"/>
              </a:rPr>
              <a:t>panas</a:t>
            </a:r>
            <a:r>
              <a:rPr lang="en-ID" sz="1400" b="1" dirty="0" smtClean="0">
                <a:sym typeface="Wingdings" panose="05000000000000000000" pitchFamily="2" charset="2"/>
              </a:rPr>
              <a:t> </a:t>
            </a:r>
          </a:p>
          <a:p>
            <a:pPr marL="0" indent="0" algn="just">
              <a:buNone/>
            </a:pPr>
            <a:r>
              <a:rPr lang="en-ID" sz="1400" dirty="0" err="1" smtClean="0">
                <a:sym typeface="Wingdings" panose="05000000000000000000" pitchFamily="2" charset="2"/>
              </a:rPr>
              <a:t>Dengan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alat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khusus</a:t>
            </a:r>
            <a:r>
              <a:rPr lang="en-ID" sz="1400" dirty="0" smtClean="0">
                <a:sym typeface="Wingdings" panose="05000000000000000000" pitchFamily="2" charset="2"/>
              </a:rPr>
              <a:t> yang </a:t>
            </a:r>
            <a:r>
              <a:rPr lang="en-ID" sz="1400" dirty="0" err="1" smtClean="0">
                <a:sym typeface="Wingdings" panose="05000000000000000000" pitchFamily="2" charset="2"/>
              </a:rPr>
              <a:t>ditambahkan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balon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diujungnya</a:t>
            </a:r>
            <a:r>
              <a:rPr lang="en-ID" sz="1400" dirty="0" smtClean="0">
                <a:sym typeface="Wingdings" panose="05000000000000000000" pitchFamily="2" charset="2"/>
              </a:rPr>
              <a:t>, </a:t>
            </a:r>
            <a:r>
              <a:rPr lang="en-ID" sz="1400" dirty="0" err="1" smtClean="0">
                <a:sym typeface="Wingdings" panose="05000000000000000000" pitchFamily="2" charset="2"/>
              </a:rPr>
              <a:t>dimasukkan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kedalam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rahim</a:t>
            </a:r>
            <a:r>
              <a:rPr lang="en-ID" sz="1400" dirty="0" smtClean="0">
                <a:sym typeface="Wingdings" panose="05000000000000000000" pitchFamily="2" charset="2"/>
              </a:rPr>
              <a:t>, </a:t>
            </a:r>
            <a:r>
              <a:rPr lang="en-ID" sz="1400" dirty="0" err="1" smtClean="0">
                <a:sym typeface="Wingdings" panose="05000000000000000000" pitchFamily="2" charset="2"/>
              </a:rPr>
              <a:t>cairan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panas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dalam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balon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membuat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balon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mengembang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dan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memecah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lapisan</a:t>
            </a:r>
            <a:r>
              <a:rPr lang="en-ID" sz="1400" dirty="0" smtClean="0">
                <a:sym typeface="Wingdings" panose="05000000000000000000" pitchFamily="2" charset="2"/>
              </a:rPr>
              <a:t> uterus</a:t>
            </a:r>
          </a:p>
          <a:p>
            <a:pPr marL="342900" indent="-342900" algn="just">
              <a:buFont typeface="+mj-lt"/>
              <a:buAutoNum type="arabicPeriod" startAt="4"/>
            </a:pPr>
            <a:r>
              <a:rPr lang="en-ID" sz="1400" b="1" dirty="0" smtClean="0">
                <a:sym typeface="Wingdings" panose="05000000000000000000" pitchFamily="2" charset="2"/>
              </a:rPr>
              <a:t>Microwave </a:t>
            </a:r>
          </a:p>
          <a:p>
            <a:pPr marL="0" indent="0" algn="just">
              <a:buNone/>
            </a:pPr>
            <a:r>
              <a:rPr lang="en-ID" sz="1400" dirty="0" err="1" smtClean="0">
                <a:sym typeface="Wingdings" panose="05000000000000000000" pitchFamily="2" charset="2"/>
              </a:rPr>
              <a:t>Tongkat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khusus</a:t>
            </a:r>
            <a:r>
              <a:rPr lang="en-ID" sz="1400" dirty="0" smtClean="0">
                <a:sym typeface="Wingdings" panose="05000000000000000000" pitchFamily="2" charset="2"/>
              </a:rPr>
              <a:t> yang </a:t>
            </a:r>
            <a:r>
              <a:rPr lang="en-ID" sz="1400" dirty="0" err="1" smtClean="0">
                <a:sym typeface="Wingdings" panose="05000000000000000000" pitchFamily="2" charset="2"/>
              </a:rPr>
              <a:t>menggunakan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energi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gelombang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mikro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dimasukkan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kedalam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rahim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bisa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menghancurkan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lapisan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rahim</a:t>
            </a:r>
            <a:endParaRPr lang="en-ID" sz="1400" dirty="0" smtClean="0">
              <a:sym typeface="Wingdings" panose="05000000000000000000" pitchFamily="2" charset="2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n-ID" sz="1400" b="1" dirty="0" err="1" smtClean="0">
                <a:sym typeface="Wingdings" panose="05000000000000000000" pitchFamily="2" charset="2"/>
              </a:rPr>
              <a:t>Gelombang</a:t>
            </a:r>
            <a:r>
              <a:rPr lang="en-ID" sz="1400" b="1" dirty="0" smtClean="0">
                <a:sym typeface="Wingdings" panose="05000000000000000000" pitchFamily="2" charset="2"/>
              </a:rPr>
              <a:t> radio</a:t>
            </a:r>
          </a:p>
          <a:p>
            <a:pPr marL="0" indent="0" algn="just">
              <a:buNone/>
            </a:pPr>
            <a:r>
              <a:rPr lang="en-ID" sz="1400" dirty="0" err="1" smtClean="0">
                <a:sym typeface="Wingdings" panose="05000000000000000000" pitchFamily="2" charset="2"/>
              </a:rPr>
              <a:t>Memasukkan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jaringan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listrik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ke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rahim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dan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melebarkannya</a:t>
            </a:r>
            <a:r>
              <a:rPr lang="en-ID" sz="1400" dirty="0" smtClean="0">
                <a:sym typeface="Wingdings" panose="05000000000000000000" pitchFamily="2" charset="2"/>
              </a:rPr>
              <a:t> =&gt; </a:t>
            </a:r>
            <a:r>
              <a:rPr lang="en-ID" sz="1400" dirty="0" err="1" smtClean="0">
                <a:sym typeface="Wingdings" panose="05000000000000000000" pitchFamily="2" charset="2"/>
              </a:rPr>
              <a:t>energi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dan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panas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yg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dikirim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dari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gelombang</a:t>
            </a:r>
            <a:r>
              <a:rPr lang="en-ID" sz="1400" dirty="0" smtClean="0">
                <a:sym typeface="Wingdings" panose="05000000000000000000" pitchFamily="2" charset="2"/>
              </a:rPr>
              <a:t> radio </a:t>
            </a:r>
            <a:r>
              <a:rPr lang="en-ID" sz="1400" dirty="0" err="1" smtClean="0">
                <a:sym typeface="Wingdings" panose="05000000000000000000" pitchFamily="2" charset="2"/>
              </a:rPr>
              <a:t>merusak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lapisan</a:t>
            </a:r>
            <a:r>
              <a:rPr lang="en-ID" sz="1400" dirty="0" smtClean="0">
                <a:sym typeface="Wingdings" panose="05000000000000000000" pitchFamily="2" charset="2"/>
              </a:rPr>
              <a:t> =&gt; </a:t>
            </a:r>
            <a:r>
              <a:rPr lang="en-ID" sz="1400" dirty="0" err="1" smtClean="0">
                <a:sym typeface="Wingdings" panose="05000000000000000000" pitchFamily="2" charset="2"/>
              </a:rPr>
              <a:t>dilakukan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penyedotan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untuk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menyingkirkan</a:t>
            </a:r>
            <a:r>
              <a:rPr lang="en-ID" sz="1400" dirty="0" smtClean="0">
                <a:sym typeface="Wingdings" panose="05000000000000000000" pitchFamily="2" charset="2"/>
              </a:rPr>
              <a:t> sisa2 </a:t>
            </a:r>
            <a:r>
              <a:rPr lang="en-ID" sz="1400" dirty="0" err="1" smtClean="0">
                <a:sym typeface="Wingdings" panose="05000000000000000000" pitchFamily="2" charset="2"/>
              </a:rPr>
              <a:t>hasil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ablasi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selama</a:t>
            </a:r>
            <a:r>
              <a:rPr lang="en-ID" sz="1400" dirty="0" smtClean="0">
                <a:sym typeface="Wingdings" panose="05000000000000000000" pitchFamily="2" charset="2"/>
              </a:rPr>
              <a:t> 1-2 </a:t>
            </a:r>
            <a:r>
              <a:rPr lang="en-ID" sz="1400" dirty="0" err="1" smtClean="0">
                <a:sym typeface="Wingdings" panose="05000000000000000000" pitchFamily="2" charset="2"/>
              </a:rPr>
              <a:t>menit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4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974" t="28275" r="14737" b="29854"/>
          <a:stretch/>
        </p:blipFill>
        <p:spPr>
          <a:xfrm>
            <a:off x="189795" y="400373"/>
            <a:ext cx="8771325" cy="2818792"/>
          </a:xfrm>
          <a:prstGeom prst="rect">
            <a:avLst/>
          </a:prstGeom>
        </p:spPr>
      </p:pic>
      <p:sp>
        <p:nvSpPr>
          <p:cNvPr id="5" name="Google Shape;1296;p39"/>
          <p:cNvSpPr txBox="1">
            <a:spLocks/>
          </p:cNvSpPr>
          <p:nvPr/>
        </p:nvSpPr>
        <p:spPr>
          <a:xfrm>
            <a:off x="781788" y="3506524"/>
            <a:ext cx="7710600" cy="14312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ID" sz="1800" dirty="0" err="1" smtClean="0"/>
              <a:t>Waktu</a:t>
            </a:r>
            <a:r>
              <a:rPr lang="en-ID" sz="1800" dirty="0" smtClean="0"/>
              <a:t> </a:t>
            </a:r>
            <a:r>
              <a:rPr lang="en-ID" sz="1800" dirty="0" err="1" smtClean="0"/>
              <a:t>penyembuhan</a:t>
            </a:r>
            <a:r>
              <a:rPr lang="en-ID" sz="1800" dirty="0" smtClean="0"/>
              <a:t>: HYS </a:t>
            </a:r>
            <a:r>
              <a:rPr lang="en-ID" sz="1800" dirty="0" err="1" smtClean="0"/>
              <a:t>lebih</a:t>
            </a:r>
            <a:r>
              <a:rPr lang="en-ID" sz="1800" dirty="0" smtClean="0"/>
              <a:t> lama </a:t>
            </a:r>
            <a:r>
              <a:rPr lang="en-ID" sz="1800" dirty="0" err="1" smtClean="0"/>
              <a:t>drpd</a:t>
            </a:r>
            <a:r>
              <a:rPr lang="en-ID" sz="1800" dirty="0" smtClean="0"/>
              <a:t> EA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ID" sz="1800" dirty="0" err="1" smtClean="0"/>
              <a:t>Komplikasi</a:t>
            </a:r>
            <a:r>
              <a:rPr lang="en-ID" sz="1800" dirty="0" smtClean="0"/>
              <a:t>: HYS &gt; EA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ID" sz="1800" dirty="0" err="1" smtClean="0"/>
              <a:t>Reoperasi</a:t>
            </a:r>
            <a:r>
              <a:rPr lang="en-ID" sz="1800" dirty="0" smtClean="0"/>
              <a:t> </a:t>
            </a:r>
            <a:r>
              <a:rPr lang="en-ID" sz="1800" dirty="0" err="1" smtClean="0"/>
              <a:t>dan</a:t>
            </a:r>
            <a:r>
              <a:rPr lang="en-ID" sz="1800" dirty="0" smtClean="0"/>
              <a:t> </a:t>
            </a:r>
            <a:r>
              <a:rPr lang="en-ID" sz="1800" dirty="0" err="1" smtClean="0"/>
              <a:t>gejala</a:t>
            </a:r>
            <a:r>
              <a:rPr lang="en-ID" sz="1800" dirty="0" smtClean="0"/>
              <a:t> </a:t>
            </a:r>
            <a:r>
              <a:rPr lang="en-ID" sz="1800" dirty="0" err="1" smtClean="0"/>
              <a:t>saat</a:t>
            </a:r>
            <a:r>
              <a:rPr lang="en-ID" sz="1800" dirty="0" smtClean="0"/>
              <a:t> follow </a:t>
            </a:r>
            <a:r>
              <a:rPr lang="en-ID" sz="1800" b="1" dirty="0" err="1" smtClean="0"/>
              <a:t>terjadi</a:t>
            </a:r>
            <a:r>
              <a:rPr lang="en-ID" sz="1800" dirty="0" smtClean="0"/>
              <a:t> </a:t>
            </a:r>
            <a:r>
              <a:rPr lang="en-ID" sz="1800" dirty="0" err="1" smtClean="0"/>
              <a:t>pada</a:t>
            </a:r>
            <a:r>
              <a:rPr lang="en-ID" sz="1800" dirty="0" smtClean="0"/>
              <a:t> </a:t>
            </a:r>
            <a:r>
              <a:rPr lang="en-ID" sz="1800" dirty="0" err="1" smtClean="0"/>
              <a:t>pasien</a:t>
            </a:r>
            <a:r>
              <a:rPr lang="en-ID" sz="1800" dirty="0" smtClean="0"/>
              <a:t> yang </a:t>
            </a:r>
            <a:r>
              <a:rPr lang="en-ID" sz="1800" dirty="0" err="1" smtClean="0"/>
              <a:t>melakukan</a:t>
            </a:r>
            <a:r>
              <a:rPr lang="en-ID" sz="1800" dirty="0" smtClean="0"/>
              <a:t> EA, </a:t>
            </a:r>
            <a:r>
              <a:rPr lang="en-ID" sz="1800" dirty="0" err="1" smtClean="0"/>
              <a:t>tidak</a:t>
            </a:r>
            <a:r>
              <a:rPr lang="en-ID" sz="1800" dirty="0" smtClean="0"/>
              <a:t> </a:t>
            </a:r>
            <a:r>
              <a:rPr lang="en-ID" sz="1800" dirty="0" err="1" smtClean="0"/>
              <a:t>pada</a:t>
            </a:r>
            <a:r>
              <a:rPr lang="en-ID" sz="1800" dirty="0" smtClean="0"/>
              <a:t> HYS (100% success rate)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900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64"/>
          <p:cNvSpPr txBox="1">
            <a:spLocks noGrp="1"/>
          </p:cNvSpPr>
          <p:nvPr>
            <p:ph type="title"/>
          </p:nvPr>
        </p:nvSpPr>
        <p:spPr>
          <a:xfrm>
            <a:off x="720000" y="1436225"/>
            <a:ext cx="7704000" cy="22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smtClean="0"/>
              <a:t>THANKYOU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p10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 smtClean="0"/>
              <a:t>REFERENSI</a:t>
            </a:r>
            <a:endParaRPr dirty="0"/>
          </a:p>
        </p:txBody>
      </p:sp>
      <p:sp>
        <p:nvSpPr>
          <p:cNvPr id="2273" name="Google Shape;2273;p103"/>
          <p:cNvSpPr txBox="1">
            <a:spLocks noGrp="1"/>
          </p:cNvSpPr>
          <p:nvPr>
            <p:ph type="body" idx="1"/>
          </p:nvPr>
        </p:nvSpPr>
        <p:spPr>
          <a:xfrm>
            <a:off x="784787" y="1296255"/>
            <a:ext cx="7316400" cy="23692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sz="1600" dirty="0" smtClean="0"/>
              <a:t>Chen, BH. </a:t>
            </a:r>
            <a:r>
              <a:rPr lang="en-ID" sz="1600" dirty="0" err="1" smtClean="0"/>
              <a:t>Giudice</a:t>
            </a:r>
            <a:r>
              <a:rPr lang="en-ID" sz="1600" dirty="0" smtClean="0"/>
              <a:t>, LC. </a:t>
            </a:r>
            <a:r>
              <a:rPr lang="en-ID" sz="1600" i="1" dirty="0" smtClean="0"/>
              <a:t>Dysfunctional Uterine Bleeding.</a:t>
            </a:r>
            <a:r>
              <a:rPr lang="en-ID" sz="1600" dirty="0" smtClean="0"/>
              <a:t> California: West J Med. 	1998. p 280-284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sz="1600" dirty="0" err="1" smtClean="0"/>
              <a:t>Bongers</a:t>
            </a:r>
            <a:r>
              <a:rPr lang="en-ID" sz="1600" dirty="0" smtClean="0"/>
              <a:t>, MY. </a:t>
            </a:r>
            <a:r>
              <a:rPr lang="en-ID" sz="1600" dirty="0" err="1" smtClean="0"/>
              <a:t>Mol</a:t>
            </a:r>
            <a:r>
              <a:rPr lang="en-ID" sz="1600" dirty="0" smtClean="0"/>
              <a:t>, BWJ, </a:t>
            </a:r>
            <a:r>
              <a:rPr lang="en-ID" sz="1600" dirty="0" err="1" smtClean="0"/>
              <a:t>Brolmann</a:t>
            </a:r>
            <a:r>
              <a:rPr lang="en-ID" sz="1600" dirty="0" smtClean="0"/>
              <a:t>, HAM. </a:t>
            </a:r>
            <a:r>
              <a:rPr lang="en-ID" sz="1600" i="1" dirty="0" smtClean="0"/>
              <a:t>Current Treatment of Dysfunctional 	Uterine Bleeding</a:t>
            </a:r>
            <a:r>
              <a:rPr lang="en-ID" sz="1600" dirty="0" smtClean="0"/>
              <a:t>. </a:t>
            </a:r>
            <a:r>
              <a:rPr lang="en-ID" sz="1600" dirty="0" err="1" smtClean="0"/>
              <a:t>Maturitas</a:t>
            </a:r>
            <a:r>
              <a:rPr lang="en-ID" sz="1600" dirty="0" smtClean="0"/>
              <a:t>. 2004. 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ID" sz="1600" dirty="0" err="1" smtClean="0"/>
              <a:t>Khrouf</a:t>
            </a:r>
            <a:r>
              <a:rPr lang="en-ID" sz="1600" dirty="0" smtClean="0"/>
              <a:t>, M. </a:t>
            </a:r>
            <a:r>
              <a:rPr lang="en-ID" sz="1600" dirty="0" err="1" smtClean="0"/>
              <a:t>Terras</a:t>
            </a:r>
            <a:r>
              <a:rPr lang="en-ID" sz="1600" dirty="0" smtClean="0"/>
              <a:t>, K. </a:t>
            </a:r>
            <a:r>
              <a:rPr lang="en-US" sz="1600" i="1" dirty="0" smtClean="0"/>
              <a:t>Diagnosis and Management of Formerly Called “Dysfunctional 	Uterine Bleeding” According to PALM-COEIN FIGO Classification and 	the New Guidelines. 	</a:t>
            </a:r>
            <a:r>
              <a:rPr lang="en-US" sz="1600" dirty="0" smtClean="0"/>
              <a:t>The Journal of </a:t>
            </a:r>
            <a:r>
              <a:rPr lang="en-US" sz="1600" dirty="0" err="1" smtClean="0"/>
              <a:t>Obsterics</a:t>
            </a:r>
            <a:r>
              <a:rPr lang="en-US" sz="1600" dirty="0" smtClean="0"/>
              <a:t> and Gynecology of India. 	2014.</a:t>
            </a:r>
            <a:endParaRPr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7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 smtClean="0"/>
              <a:t>TUJUAN TATALAKSANA</a:t>
            </a:r>
            <a:endParaRPr dirty="0"/>
          </a:p>
        </p:txBody>
      </p:sp>
      <p:sp>
        <p:nvSpPr>
          <p:cNvPr id="1749" name="Google Shape;1749;p70"/>
          <p:cNvSpPr txBox="1">
            <a:spLocks noGrp="1"/>
          </p:cNvSpPr>
          <p:nvPr>
            <p:ph type="body" idx="1"/>
          </p:nvPr>
        </p:nvSpPr>
        <p:spPr>
          <a:xfrm>
            <a:off x="2123268" y="1658318"/>
            <a:ext cx="4897464" cy="2743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9900" indent="-342900" algn="l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sz="1800" dirty="0" err="1"/>
              <a:t>Menghentikan</a:t>
            </a:r>
            <a:r>
              <a:rPr lang="en-US" sz="1800" dirty="0"/>
              <a:t> </a:t>
            </a:r>
            <a:r>
              <a:rPr lang="en-US" sz="1800" dirty="0" err="1"/>
              <a:t>perdarahan</a:t>
            </a:r>
            <a:r>
              <a:rPr lang="en-US" sz="1800" dirty="0"/>
              <a:t> </a:t>
            </a:r>
          </a:p>
          <a:p>
            <a:pPr marL="469900" indent="-342900" algn="l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sz="1800" dirty="0" err="1"/>
              <a:t>Mengatur</a:t>
            </a:r>
            <a:r>
              <a:rPr lang="en-US" sz="1800" dirty="0"/>
              <a:t> </a:t>
            </a:r>
            <a:r>
              <a:rPr lang="en-US" sz="1800" dirty="0" err="1"/>
              <a:t>haid</a:t>
            </a:r>
            <a:r>
              <a:rPr lang="en-US" sz="1800" dirty="0"/>
              <a:t> </a:t>
            </a:r>
            <a:r>
              <a:rPr lang="en-US" sz="1800" dirty="0" err="1"/>
              <a:t>supaya</a:t>
            </a:r>
            <a:r>
              <a:rPr lang="en-US" sz="1800" dirty="0"/>
              <a:t> normal </a:t>
            </a:r>
            <a:r>
              <a:rPr lang="en-US" sz="1800" dirty="0" err="1"/>
              <a:t>kembali</a:t>
            </a:r>
            <a:r>
              <a:rPr lang="en-US" sz="1800" dirty="0"/>
              <a:t> </a:t>
            </a:r>
          </a:p>
          <a:p>
            <a:pPr marL="469900" indent="-342900" algn="l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sz="1800" dirty="0" err="1"/>
              <a:t>Mengendalikan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mencegah</a:t>
            </a:r>
            <a:r>
              <a:rPr lang="en-US" sz="1800" dirty="0"/>
              <a:t> </a:t>
            </a:r>
            <a:r>
              <a:rPr lang="en-US" sz="1800" dirty="0" err="1"/>
              <a:t>perdarahan</a:t>
            </a:r>
            <a:r>
              <a:rPr lang="en-US" sz="1800" dirty="0"/>
              <a:t> </a:t>
            </a:r>
            <a:r>
              <a:rPr lang="en-US" sz="1800" dirty="0" err="1"/>
              <a:t>berulang</a:t>
            </a:r>
            <a:r>
              <a:rPr lang="en-US" sz="1800" dirty="0"/>
              <a:t> </a:t>
            </a:r>
          </a:p>
          <a:p>
            <a:pPr marL="469900" indent="-342900" algn="l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sz="1800" dirty="0" err="1"/>
              <a:t>Memperbaiki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mengobati</a:t>
            </a:r>
            <a:r>
              <a:rPr lang="en-US" sz="1800" dirty="0"/>
              <a:t> </a:t>
            </a:r>
            <a:r>
              <a:rPr lang="en-US" sz="1800" dirty="0" err="1"/>
              <a:t>patologi</a:t>
            </a:r>
            <a:r>
              <a:rPr lang="en-US" sz="1800" dirty="0"/>
              <a:t> yang </a:t>
            </a:r>
            <a:r>
              <a:rPr lang="en-US" sz="1800" dirty="0" err="1"/>
              <a:t>ada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1" name="Google Shape;1301;p40"/>
          <p:cNvCxnSpPr/>
          <p:nvPr/>
        </p:nvCxnSpPr>
        <p:spPr>
          <a:xfrm>
            <a:off x="4519561" y="1802888"/>
            <a:ext cx="0" cy="1267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302" name="Google Shape;1302;p40"/>
          <p:cNvGrpSpPr/>
          <p:nvPr/>
        </p:nvGrpSpPr>
        <p:grpSpPr>
          <a:xfrm>
            <a:off x="5363786" y="1741588"/>
            <a:ext cx="1109400" cy="858450"/>
            <a:chOff x="5529600" y="2959425"/>
            <a:chExt cx="1109400" cy="858450"/>
          </a:xfrm>
        </p:grpSpPr>
        <p:cxnSp>
          <p:nvCxnSpPr>
            <p:cNvPr id="1303" name="Google Shape;1303;p40"/>
            <p:cNvCxnSpPr>
              <a:endCxn id="1304" idx="0"/>
            </p:cNvCxnSpPr>
            <p:nvPr/>
          </p:nvCxnSpPr>
          <p:spPr>
            <a:xfrm>
              <a:off x="5529600" y="2959425"/>
              <a:ext cx="0" cy="642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5" name="Google Shape;1305;p40"/>
            <p:cNvCxnSpPr>
              <a:endCxn id="1304" idx="2"/>
            </p:cNvCxnSpPr>
            <p:nvPr/>
          </p:nvCxnSpPr>
          <p:spPr>
            <a:xfrm rot="10800000">
              <a:off x="5710800" y="3817875"/>
              <a:ext cx="9282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304" name="Google Shape;1304;p40"/>
            <p:cNvSpPr/>
            <p:nvPr/>
          </p:nvSpPr>
          <p:spPr>
            <a:xfrm rot="-5400000" flipH="1">
              <a:off x="5495250" y="3421125"/>
              <a:ext cx="431100" cy="362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6" name="Google Shape;1306;p40"/>
          <p:cNvGrpSpPr/>
          <p:nvPr/>
        </p:nvGrpSpPr>
        <p:grpSpPr>
          <a:xfrm>
            <a:off x="2543486" y="1741588"/>
            <a:ext cx="1109400" cy="858450"/>
            <a:chOff x="3763150" y="2959425"/>
            <a:chExt cx="1109400" cy="858450"/>
          </a:xfrm>
        </p:grpSpPr>
        <p:cxnSp>
          <p:nvCxnSpPr>
            <p:cNvPr id="1307" name="Google Shape;1307;p40"/>
            <p:cNvCxnSpPr>
              <a:endCxn id="1308" idx="0"/>
            </p:cNvCxnSpPr>
            <p:nvPr/>
          </p:nvCxnSpPr>
          <p:spPr>
            <a:xfrm>
              <a:off x="4872550" y="2959425"/>
              <a:ext cx="0" cy="642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9" name="Google Shape;1309;p40"/>
            <p:cNvCxnSpPr>
              <a:endCxn id="1308" idx="2"/>
            </p:cNvCxnSpPr>
            <p:nvPr/>
          </p:nvCxnSpPr>
          <p:spPr>
            <a:xfrm>
              <a:off x="3763150" y="3817875"/>
              <a:ext cx="9282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308" name="Google Shape;1308;p40"/>
            <p:cNvSpPr/>
            <p:nvPr/>
          </p:nvSpPr>
          <p:spPr>
            <a:xfrm rot="5400000">
              <a:off x="4475800" y="3421125"/>
              <a:ext cx="431100" cy="362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0" name="Google Shape;1310;p40"/>
          <p:cNvSpPr/>
          <p:nvPr/>
        </p:nvSpPr>
        <p:spPr>
          <a:xfrm>
            <a:off x="2769136" y="792763"/>
            <a:ext cx="3478500" cy="1109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40"/>
          <p:cNvSpPr txBox="1">
            <a:spLocks noGrp="1"/>
          </p:cNvSpPr>
          <p:nvPr>
            <p:ph type="subTitle" idx="1"/>
          </p:nvPr>
        </p:nvSpPr>
        <p:spPr>
          <a:xfrm>
            <a:off x="3063636" y="929389"/>
            <a:ext cx="2911800" cy="9730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 smtClean="0"/>
              <a:t>TATALAKSANA PUD</a:t>
            </a:r>
            <a:endParaRPr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083758" y="2854429"/>
            <a:ext cx="1607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algn="ctr">
              <a:lnSpc>
                <a:spcPct val="150000"/>
              </a:lnSpc>
              <a:buSzPct val="100000"/>
            </a:pPr>
            <a:r>
              <a:rPr lang="en-US" sz="1600" b="1" dirty="0" err="1" smtClean="0"/>
              <a:t>Terapi</a:t>
            </a:r>
            <a:r>
              <a:rPr lang="en-US" sz="1600" b="1" dirty="0" smtClean="0"/>
              <a:t> Hormonal</a:t>
            </a:r>
            <a:endParaRPr lang="en-US" sz="1600" b="1" dirty="0"/>
          </a:p>
        </p:txBody>
      </p:sp>
      <p:sp>
        <p:nvSpPr>
          <p:cNvPr id="36" name="Rectangle 35"/>
          <p:cNvSpPr/>
          <p:nvPr/>
        </p:nvSpPr>
        <p:spPr>
          <a:xfrm>
            <a:off x="3495539" y="3768263"/>
            <a:ext cx="1915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algn="ctr">
              <a:lnSpc>
                <a:spcPct val="150000"/>
              </a:lnSpc>
              <a:buSzPct val="100000"/>
            </a:pPr>
            <a:r>
              <a:rPr lang="en-US" sz="1600" b="1" dirty="0" err="1" smtClean="0"/>
              <a:t>Terapi</a:t>
            </a:r>
            <a:r>
              <a:rPr lang="en-US" sz="1600" b="1" dirty="0" smtClean="0"/>
              <a:t> Non-Hormonal</a:t>
            </a:r>
            <a:endParaRPr lang="en-US" sz="1600" b="1" dirty="0"/>
          </a:p>
        </p:txBody>
      </p:sp>
      <p:sp>
        <p:nvSpPr>
          <p:cNvPr id="37" name="Rectangle 36"/>
          <p:cNvSpPr/>
          <p:nvPr/>
        </p:nvSpPr>
        <p:spPr>
          <a:xfrm>
            <a:off x="5997547" y="2808474"/>
            <a:ext cx="1849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algn="ctr">
              <a:lnSpc>
                <a:spcPct val="150000"/>
              </a:lnSpc>
              <a:buSzPct val="100000"/>
            </a:pPr>
            <a:r>
              <a:rPr lang="en-ID" sz="1600" b="1" dirty="0" err="1" smtClean="0"/>
              <a:t>Terapi</a:t>
            </a:r>
            <a:r>
              <a:rPr lang="en-ID" sz="1600" b="1" dirty="0" smtClean="0"/>
              <a:t> </a:t>
            </a:r>
            <a:r>
              <a:rPr lang="en-ID" sz="1600" b="1" dirty="0" err="1" smtClean="0"/>
              <a:t>Pembedahan</a:t>
            </a:r>
            <a:endParaRPr lang="en-US" sz="1600" b="1" dirty="0"/>
          </a:p>
        </p:txBody>
      </p:sp>
      <p:grpSp>
        <p:nvGrpSpPr>
          <p:cNvPr id="53" name="Google Shape;2318;p104"/>
          <p:cNvGrpSpPr/>
          <p:nvPr/>
        </p:nvGrpSpPr>
        <p:grpSpPr>
          <a:xfrm>
            <a:off x="6675355" y="2247092"/>
            <a:ext cx="746231" cy="624763"/>
            <a:chOff x="3589725" y="3764775"/>
            <a:chExt cx="878475" cy="867050"/>
          </a:xfrm>
        </p:grpSpPr>
        <p:sp>
          <p:nvSpPr>
            <p:cNvPr id="54" name="Google Shape;2319;p104"/>
            <p:cNvSpPr/>
            <p:nvPr/>
          </p:nvSpPr>
          <p:spPr>
            <a:xfrm>
              <a:off x="3589725" y="3764775"/>
              <a:ext cx="878475" cy="867050"/>
            </a:xfrm>
            <a:custGeom>
              <a:avLst/>
              <a:gdLst/>
              <a:ahLst/>
              <a:cxnLst/>
              <a:rect l="l" t="t" r="r" b="b"/>
              <a:pathLst>
                <a:path w="35139" h="34682" fill="none" extrusionOk="0">
                  <a:moveTo>
                    <a:pt x="32281" y="2888"/>
                  </a:moveTo>
                  <a:lnTo>
                    <a:pt x="32281" y="2888"/>
                  </a:lnTo>
                  <a:cubicBezTo>
                    <a:pt x="29393" y="0"/>
                    <a:pt x="24773" y="0"/>
                    <a:pt x="21916" y="2888"/>
                  </a:cubicBezTo>
                  <a:lnTo>
                    <a:pt x="9150" y="15624"/>
                  </a:lnTo>
                  <a:cubicBezTo>
                    <a:pt x="7782" y="16991"/>
                    <a:pt x="6840" y="18724"/>
                    <a:pt x="6445" y="20639"/>
                  </a:cubicBezTo>
                  <a:lnTo>
                    <a:pt x="6353" y="21156"/>
                  </a:lnTo>
                  <a:cubicBezTo>
                    <a:pt x="5715" y="24013"/>
                    <a:pt x="4317" y="26596"/>
                    <a:pt x="2280" y="28633"/>
                  </a:cubicBezTo>
                  <a:lnTo>
                    <a:pt x="1034" y="29910"/>
                  </a:lnTo>
                  <a:cubicBezTo>
                    <a:pt x="1" y="30913"/>
                    <a:pt x="1" y="32615"/>
                    <a:pt x="1034" y="33648"/>
                  </a:cubicBezTo>
                  <a:lnTo>
                    <a:pt x="1034" y="33648"/>
                  </a:lnTo>
                  <a:cubicBezTo>
                    <a:pt x="2037" y="34682"/>
                    <a:pt x="3739" y="34682"/>
                    <a:pt x="4773" y="33648"/>
                  </a:cubicBezTo>
                  <a:lnTo>
                    <a:pt x="6293" y="32128"/>
                  </a:lnTo>
                  <a:cubicBezTo>
                    <a:pt x="8147" y="30274"/>
                    <a:pt x="10639" y="29028"/>
                    <a:pt x="13253" y="28663"/>
                  </a:cubicBezTo>
                  <a:lnTo>
                    <a:pt x="14135" y="28572"/>
                  </a:lnTo>
                  <a:cubicBezTo>
                    <a:pt x="16293" y="28268"/>
                    <a:pt x="18268" y="27265"/>
                    <a:pt x="19788" y="25745"/>
                  </a:cubicBezTo>
                  <a:lnTo>
                    <a:pt x="32281" y="13253"/>
                  </a:lnTo>
                  <a:cubicBezTo>
                    <a:pt x="35138" y="10365"/>
                    <a:pt x="35138" y="5745"/>
                    <a:pt x="32281" y="2888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20;p104"/>
            <p:cNvSpPr/>
            <p:nvPr/>
          </p:nvSpPr>
          <p:spPr>
            <a:xfrm>
              <a:off x="3845050" y="3957775"/>
              <a:ext cx="430125" cy="430900"/>
            </a:xfrm>
            <a:custGeom>
              <a:avLst/>
              <a:gdLst/>
              <a:ahLst/>
              <a:cxnLst/>
              <a:rect l="l" t="t" r="r" b="b"/>
              <a:pathLst>
                <a:path w="17205" h="17236" fill="none" extrusionOk="0">
                  <a:moveTo>
                    <a:pt x="17205" y="1"/>
                  </a:moveTo>
                  <a:lnTo>
                    <a:pt x="1" y="17235"/>
                  </a:lnTo>
                </a:path>
              </a:pathLst>
            </a:custGeom>
            <a:noFill/>
            <a:ln w="228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21;p104"/>
            <p:cNvSpPr/>
            <p:nvPr/>
          </p:nvSpPr>
          <p:spPr>
            <a:xfrm>
              <a:off x="4081375" y="3890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fill="none" extrusionOk="0">
                  <a:moveTo>
                    <a:pt x="1" y="1"/>
                  </a:moveTo>
                  <a:lnTo>
                    <a:pt x="3466" y="3466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22;p104"/>
            <p:cNvSpPr/>
            <p:nvPr/>
          </p:nvSpPr>
          <p:spPr>
            <a:xfrm>
              <a:off x="3974225" y="3999575"/>
              <a:ext cx="85150" cy="85900"/>
            </a:xfrm>
            <a:custGeom>
              <a:avLst/>
              <a:gdLst/>
              <a:ahLst/>
              <a:cxnLst/>
              <a:rect l="l" t="t" r="r" b="b"/>
              <a:pathLst>
                <a:path w="3406" h="3436" fill="none" extrusionOk="0">
                  <a:moveTo>
                    <a:pt x="1" y="0"/>
                  </a:moveTo>
                  <a:lnTo>
                    <a:pt x="3405" y="3435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23;p104"/>
            <p:cNvSpPr/>
            <p:nvPr/>
          </p:nvSpPr>
          <p:spPr>
            <a:xfrm>
              <a:off x="3866325" y="4107475"/>
              <a:ext cx="85900" cy="85900"/>
            </a:xfrm>
            <a:custGeom>
              <a:avLst/>
              <a:gdLst/>
              <a:ahLst/>
              <a:cxnLst/>
              <a:rect l="l" t="t" r="r" b="b"/>
              <a:pathLst>
                <a:path w="3436" h="3436" fill="none" extrusionOk="0">
                  <a:moveTo>
                    <a:pt x="1" y="1"/>
                  </a:moveTo>
                  <a:lnTo>
                    <a:pt x="3435" y="3435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2364;p104"/>
          <p:cNvGrpSpPr/>
          <p:nvPr/>
        </p:nvGrpSpPr>
        <p:grpSpPr>
          <a:xfrm rot="18659397">
            <a:off x="4277524" y="3200586"/>
            <a:ext cx="319946" cy="730371"/>
            <a:chOff x="2264475" y="553475"/>
            <a:chExt cx="291825" cy="704450"/>
          </a:xfrm>
        </p:grpSpPr>
        <p:sp>
          <p:nvSpPr>
            <p:cNvPr id="60" name="Google Shape;2365;p104"/>
            <p:cNvSpPr/>
            <p:nvPr/>
          </p:nvSpPr>
          <p:spPr>
            <a:xfrm>
              <a:off x="2339700" y="905300"/>
              <a:ext cx="216600" cy="348050"/>
            </a:xfrm>
            <a:custGeom>
              <a:avLst/>
              <a:gdLst/>
              <a:ahLst/>
              <a:cxnLst/>
              <a:rect l="l" t="t" r="r" b="b"/>
              <a:pathLst>
                <a:path w="8664" h="13922" extrusionOk="0">
                  <a:moveTo>
                    <a:pt x="1" y="1"/>
                  </a:moveTo>
                  <a:lnTo>
                    <a:pt x="1" y="8299"/>
                  </a:lnTo>
                  <a:cubicBezTo>
                    <a:pt x="1" y="11004"/>
                    <a:pt x="1855" y="13284"/>
                    <a:pt x="4317" y="13922"/>
                  </a:cubicBezTo>
                  <a:cubicBezTo>
                    <a:pt x="6840" y="13284"/>
                    <a:pt x="8663" y="11004"/>
                    <a:pt x="8663" y="8299"/>
                  </a:cubicBezTo>
                  <a:lnTo>
                    <a:pt x="86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66;p104"/>
            <p:cNvSpPr/>
            <p:nvPr/>
          </p:nvSpPr>
          <p:spPr>
            <a:xfrm>
              <a:off x="2264475" y="553475"/>
              <a:ext cx="291825" cy="351850"/>
            </a:xfrm>
            <a:custGeom>
              <a:avLst/>
              <a:gdLst/>
              <a:ahLst/>
              <a:cxnLst/>
              <a:rect l="l" t="t" r="r" b="b"/>
              <a:pathLst>
                <a:path w="11673" h="14074" fill="none" extrusionOk="0">
                  <a:moveTo>
                    <a:pt x="5867" y="1"/>
                  </a:moveTo>
                  <a:lnTo>
                    <a:pt x="5776" y="1"/>
                  </a:lnTo>
                  <a:cubicBezTo>
                    <a:pt x="2584" y="1"/>
                    <a:pt x="1" y="2584"/>
                    <a:pt x="1" y="5776"/>
                  </a:cubicBezTo>
                  <a:lnTo>
                    <a:pt x="1" y="14074"/>
                  </a:lnTo>
                  <a:lnTo>
                    <a:pt x="11672" y="14074"/>
                  </a:lnTo>
                  <a:lnTo>
                    <a:pt x="11672" y="5776"/>
                  </a:lnTo>
                  <a:cubicBezTo>
                    <a:pt x="11672" y="2584"/>
                    <a:pt x="9089" y="1"/>
                    <a:pt x="5867" y="1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67;p104"/>
            <p:cNvSpPr/>
            <p:nvPr/>
          </p:nvSpPr>
          <p:spPr>
            <a:xfrm>
              <a:off x="2264475" y="905300"/>
              <a:ext cx="291825" cy="352625"/>
            </a:xfrm>
            <a:custGeom>
              <a:avLst/>
              <a:gdLst/>
              <a:ahLst/>
              <a:cxnLst/>
              <a:rect l="l" t="t" r="r" b="b"/>
              <a:pathLst>
                <a:path w="11673" h="14105" fill="none" extrusionOk="0">
                  <a:moveTo>
                    <a:pt x="11672" y="1"/>
                  </a:moveTo>
                  <a:lnTo>
                    <a:pt x="11672" y="8299"/>
                  </a:lnTo>
                  <a:cubicBezTo>
                    <a:pt x="11672" y="11004"/>
                    <a:pt x="9849" y="13284"/>
                    <a:pt x="7326" y="13922"/>
                  </a:cubicBezTo>
                  <a:cubicBezTo>
                    <a:pt x="6840" y="14043"/>
                    <a:pt x="6353" y="14104"/>
                    <a:pt x="5806" y="14104"/>
                  </a:cubicBezTo>
                  <a:cubicBezTo>
                    <a:pt x="2584" y="14104"/>
                    <a:pt x="1" y="11490"/>
                    <a:pt x="1" y="8299"/>
                  </a:cubicBezTo>
                  <a:lnTo>
                    <a:pt x="1" y="1"/>
                  </a:ln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2372;p104"/>
          <p:cNvGrpSpPr/>
          <p:nvPr/>
        </p:nvGrpSpPr>
        <p:grpSpPr>
          <a:xfrm>
            <a:off x="1762050" y="2464912"/>
            <a:ext cx="499522" cy="374918"/>
            <a:chOff x="4633050" y="1781450"/>
            <a:chExt cx="511450" cy="328300"/>
          </a:xfrm>
        </p:grpSpPr>
        <p:sp>
          <p:nvSpPr>
            <p:cNvPr id="64" name="Google Shape;2373;p104"/>
            <p:cNvSpPr/>
            <p:nvPr/>
          </p:nvSpPr>
          <p:spPr>
            <a:xfrm>
              <a:off x="4684725" y="1796650"/>
              <a:ext cx="401250" cy="193050"/>
            </a:xfrm>
            <a:custGeom>
              <a:avLst/>
              <a:gdLst/>
              <a:ahLst/>
              <a:cxnLst/>
              <a:rect l="l" t="t" r="r" b="b"/>
              <a:pathLst>
                <a:path w="16050" h="7722" extrusionOk="0">
                  <a:moveTo>
                    <a:pt x="3162" y="1"/>
                  </a:moveTo>
                  <a:cubicBezTo>
                    <a:pt x="1885" y="305"/>
                    <a:pt x="822" y="669"/>
                    <a:pt x="1" y="1186"/>
                  </a:cubicBezTo>
                  <a:lnTo>
                    <a:pt x="12767" y="7721"/>
                  </a:lnTo>
                  <a:cubicBezTo>
                    <a:pt x="14013" y="7448"/>
                    <a:pt x="15138" y="7052"/>
                    <a:pt x="16050" y="6597"/>
                  </a:cubicBezTo>
                  <a:lnTo>
                    <a:pt x="31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74;p104"/>
            <p:cNvSpPr/>
            <p:nvPr/>
          </p:nvSpPr>
          <p:spPr>
            <a:xfrm>
              <a:off x="4633050" y="1781450"/>
              <a:ext cx="511450" cy="218125"/>
            </a:xfrm>
            <a:custGeom>
              <a:avLst/>
              <a:gdLst/>
              <a:ahLst/>
              <a:cxnLst/>
              <a:rect l="l" t="t" r="r" b="b"/>
              <a:pathLst>
                <a:path w="20458" h="8725" fill="none" extrusionOk="0">
                  <a:moveTo>
                    <a:pt x="20457" y="4408"/>
                  </a:moveTo>
                  <a:cubicBezTo>
                    <a:pt x="20457" y="5472"/>
                    <a:pt x="19576" y="6414"/>
                    <a:pt x="18117" y="7174"/>
                  </a:cubicBezTo>
                  <a:cubicBezTo>
                    <a:pt x="17205" y="7630"/>
                    <a:pt x="16080" y="8025"/>
                    <a:pt x="14834" y="8268"/>
                  </a:cubicBezTo>
                  <a:cubicBezTo>
                    <a:pt x="13953" y="8481"/>
                    <a:pt x="13041" y="8633"/>
                    <a:pt x="12068" y="8664"/>
                  </a:cubicBezTo>
                  <a:cubicBezTo>
                    <a:pt x="11460" y="8694"/>
                    <a:pt x="10883" y="8724"/>
                    <a:pt x="10244" y="8724"/>
                  </a:cubicBezTo>
                  <a:cubicBezTo>
                    <a:pt x="9636" y="8724"/>
                    <a:pt x="9028" y="8694"/>
                    <a:pt x="8421" y="8664"/>
                  </a:cubicBezTo>
                  <a:cubicBezTo>
                    <a:pt x="3618" y="8268"/>
                    <a:pt x="1" y="6505"/>
                    <a:pt x="1" y="4378"/>
                  </a:cubicBezTo>
                  <a:cubicBezTo>
                    <a:pt x="1" y="3375"/>
                    <a:pt x="761" y="2463"/>
                    <a:pt x="2068" y="1733"/>
                  </a:cubicBezTo>
                  <a:cubicBezTo>
                    <a:pt x="2889" y="1247"/>
                    <a:pt x="3952" y="852"/>
                    <a:pt x="5229" y="578"/>
                  </a:cubicBezTo>
                  <a:cubicBezTo>
                    <a:pt x="6202" y="335"/>
                    <a:pt x="7266" y="153"/>
                    <a:pt x="8421" y="62"/>
                  </a:cubicBezTo>
                  <a:cubicBezTo>
                    <a:pt x="9028" y="31"/>
                    <a:pt x="9576" y="1"/>
                    <a:pt x="10244" y="1"/>
                  </a:cubicBezTo>
                  <a:cubicBezTo>
                    <a:pt x="10852" y="1"/>
                    <a:pt x="11460" y="31"/>
                    <a:pt x="12068" y="62"/>
                  </a:cubicBezTo>
                  <a:cubicBezTo>
                    <a:pt x="16810" y="487"/>
                    <a:pt x="20457" y="2280"/>
                    <a:pt x="20457" y="4408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75;p104"/>
            <p:cNvSpPr/>
            <p:nvPr/>
          </p:nvSpPr>
          <p:spPr>
            <a:xfrm>
              <a:off x="4633050" y="1891650"/>
              <a:ext cx="511450" cy="218100"/>
            </a:xfrm>
            <a:custGeom>
              <a:avLst/>
              <a:gdLst/>
              <a:ahLst/>
              <a:cxnLst/>
              <a:rect l="l" t="t" r="r" b="b"/>
              <a:pathLst>
                <a:path w="20458" h="8724" fill="none" extrusionOk="0">
                  <a:moveTo>
                    <a:pt x="20457" y="0"/>
                  </a:moveTo>
                  <a:lnTo>
                    <a:pt x="20457" y="4377"/>
                  </a:lnTo>
                  <a:cubicBezTo>
                    <a:pt x="20457" y="6505"/>
                    <a:pt x="16840" y="8268"/>
                    <a:pt x="12068" y="8663"/>
                  </a:cubicBezTo>
                  <a:cubicBezTo>
                    <a:pt x="11460" y="8693"/>
                    <a:pt x="10883" y="8724"/>
                    <a:pt x="10244" y="8724"/>
                  </a:cubicBezTo>
                  <a:cubicBezTo>
                    <a:pt x="9636" y="8724"/>
                    <a:pt x="9028" y="8693"/>
                    <a:pt x="8421" y="8663"/>
                  </a:cubicBezTo>
                  <a:cubicBezTo>
                    <a:pt x="3618" y="8268"/>
                    <a:pt x="1" y="6505"/>
                    <a:pt x="1" y="4377"/>
                  </a:cubicBezTo>
                  <a:lnTo>
                    <a:pt x="1" y="0"/>
                  </a:lnTo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9" name="Google Shape;1379;p46"/>
          <p:cNvCxnSpPr/>
          <p:nvPr/>
        </p:nvCxnSpPr>
        <p:spPr>
          <a:xfrm>
            <a:off x="4572025" y="2914650"/>
            <a:ext cx="0" cy="534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380" name="Google Shape;1380;p46"/>
          <p:cNvSpPr txBox="1">
            <a:spLocks noGrp="1"/>
          </p:cNvSpPr>
          <p:nvPr>
            <p:ph type="title"/>
          </p:nvPr>
        </p:nvSpPr>
        <p:spPr>
          <a:xfrm>
            <a:off x="734312" y="909150"/>
            <a:ext cx="7717500" cy="13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FARMAKOLOGIS</a:t>
            </a:r>
            <a:endParaRPr dirty="0"/>
          </a:p>
        </p:txBody>
      </p:sp>
      <p:sp>
        <p:nvSpPr>
          <p:cNvPr id="1381" name="Google Shape;1381;p46"/>
          <p:cNvSpPr txBox="1">
            <a:spLocks noGrp="1"/>
          </p:cNvSpPr>
          <p:nvPr>
            <p:ph type="title" idx="2"/>
          </p:nvPr>
        </p:nvSpPr>
        <p:spPr>
          <a:xfrm>
            <a:off x="2926650" y="3760800"/>
            <a:ext cx="3290700" cy="6388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Terapi Hormonal</a:t>
            </a:r>
            <a:br>
              <a:rPr lang="en" dirty="0" smtClean="0"/>
            </a:br>
            <a:r>
              <a:rPr lang="en" dirty="0" smtClean="0"/>
              <a:t>Terapi Non Hormonal</a:t>
            </a:r>
            <a:endParaRPr dirty="0"/>
          </a:p>
        </p:txBody>
      </p:sp>
      <p:sp>
        <p:nvSpPr>
          <p:cNvPr id="1382" name="Google Shape;1382;p46"/>
          <p:cNvSpPr/>
          <p:nvPr/>
        </p:nvSpPr>
        <p:spPr>
          <a:xfrm>
            <a:off x="4229125" y="2228850"/>
            <a:ext cx="685800" cy="685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3" name="Google Shape;1383;p46"/>
          <p:cNvGrpSpPr/>
          <p:nvPr/>
        </p:nvGrpSpPr>
        <p:grpSpPr>
          <a:xfrm rot="-1799646">
            <a:off x="4456158" y="2362866"/>
            <a:ext cx="207197" cy="431905"/>
            <a:chOff x="2264475" y="553475"/>
            <a:chExt cx="291825" cy="704450"/>
          </a:xfrm>
        </p:grpSpPr>
        <p:sp>
          <p:nvSpPr>
            <p:cNvPr id="1384" name="Google Shape;1384;p46"/>
            <p:cNvSpPr/>
            <p:nvPr/>
          </p:nvSpPr>
          <p:spPr>
            <a:xfrm>
              <a:off x="2339700" y="905300"/>
              <a:ext cx="216600" cy="348050"/>
            </a:xfrm>
            <a:custGeom>
              <a:avLst/>
              <a:gdLst/>
              <a:ahLst/>
              <a:cxnLst/>
              <a:rect l="l" t="t" r="r" b="b"/>
              <a:pathLst>
                <a:path w="8664" h="13922" extrusionOk="0">
                  <a:moveTo>
                    <a:pt x="1" y="1"/>
                  </a:moveTo>
                  <a:lnTo>
                    <a:pt x="1" y="8299"/>
                  </a:lnTo>
                  <a:cubicBezTo>
                    <a:pt x="1" y="11004"/>
                    <a:pt x="1855" y="13284"/>
                    <a:pt x="4317" y="13922"/>
                  </a:cubicBezTo>
                  <a:cubicBezTo>
                    <a:pt x="6840" y="13284"/>
                    <a:pt x="8663" y="11004"/>
                    <a:pt x="8663" y="8299"/>
                  </a:cubicBezTo>
                  <a:lnTo>
                    <a:pt x="86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6"/>
            <p:cNvSpPr/>
            <p:nvPr/>
          </p:nvSpPr>
          <p:spPr>
            <a:xfrm>
              <a:off x="2264475" y="553475"/>
              <a:ext cx="291825" cy="351850"/>
            </a:xfrm>
            <a:custGeom>
              <a:avLst/>
              <a:gdLst/>
              <a:ahLst/>
              <a:cxnLst/>
              <a:rect l="l" t="t" r="r" b="b"/>
              <a:pathLst>
                <a:path w="11673" h="14074" fill="none" extrusionOk="0">
                  <a:moveTo>
                    <a:pt x="5867" y="1"/>
                  </a:moveTo>
                  <a:lnTo>
                    <a:pt x="5776" y="1"/>
                  </a:lnTo>
                  <a:cubicBezTo>
                    <a:pt x="2584" y="1"/>
                    <a:pt x="1" y="2584"/>
                    <a:pt x="1" y="5776"/>
                  </a:cubicBezTo>
                  <a:lnTo>
                    <a:pt x="1" y="14074"/>
                  </a:lnTo>
                  <a:lnTo>
                    <a:pt x="11672" y="14074"/>
                  </a:lnTo>
                  <a:lnTo>
                    <a:pt x="11672" y="5776"/>
                  </a:lnTo>
                  <a:cubicBezTo>
                    <a:pt x="11672" y="2584"/>
                    <a:pt x="9089" y="1"/>
                    <a:pt x="5867" y="1"/>
                  </a:cubicBezTo>
                  <a:close/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6"/>
            <p:cNvSpPr/>
            <p:nvPr/>
          </p:nvSpPr>
          <p:spPr>
            <a:xfrm>
              <a:off x="2264475" y="905300"/>
              <a:ext cx="291825" cy="352625"/>
            </a:xfrm>
            <a:custGeom>
              <a:avLst/>
              <a:gdLst/>
              <a:ahLst/>
              <a:cxnLst/>
              <a:rect l="l" t="t" r="r" b="b"/>
              <a:pathLst>
                <a:path w="11673" h="14105" fill="none" extrusionOk="0">
                  <a:moveTo>
                    <a:pt x="11672" y="1"/>
                  </a:moveTo>
                  <a:lnTo>
                    <a:pt x="11672" y="8299"/>
                  </a:lnTo>
                  <a:cubicBezTo>
                    <a:pt x="11672" y="11004"/>
                    <a:pt x="9849" y="13284"/>
                    <a:pt x="7326" y="13922"/>
                  </a:cubicBezTo>
                  <a:cubicBezTo>
                    <a:pt x="6840" y="14043"/>
                    <a:pt x="6353" y="14104"/>
                    <a:pt x="5806" y="14104"/>
                  </a:cubicBezTo>
                  <a:cubicBezTo>
                    <a:pt x="2584" y="14104"/>
                    <a:pt x="1" y="11490"/>
                    <a:pt x="1" y="8299"/>
                  </a:cubicBezTo>
                  <a:lnTo>
                    <a:pt x="1" y="1"/>
                  </a:lnTo>
                  <a:close/>
                </a:path>
              </a:pathLst>
            </a:custGeom>
            <a:noFill/>
            <a:ln w="22800" cap="flat" cmpd="sng">
              <a:solidFill>
                <a:srgbClr val="19151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159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39"/>
          <p:cNvSpPr txBox="1">
            <a:spLocks noGrp="1"/>
          </p:cNvSpPr>
          <p:nvPr>
            <p:ph type="title"/>
          </p:nvPr>
        </p:nvSpPr>
        <p:spPr>
          <a:xfrm>
            <a:off x="713225" y="333266"/>
            <a:ext cx="77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TERAPI HORMONAL</a:t>
            </a:r>
            <a:endParaRPr dirty="0"/>
          </a:p>
        </p:txBody>
      </p:sp>
      <p:sp>
        <p:nvSpPr>
          <p:cNvPr id="1296" name="Google Shape;1296;p39"/>
          <p:cNvSpPr txBox="1">
            <a:spLocks noGrp="1"/>
          </p:cNvSpPr>
          <p:nvPr>
            <p:ph type="body" idx="1"/>
          </p:nvPr>
        </p:nvSpPr>
        <p:spPr>
          <a:xfrm>
            <a:off x="713225" y="905967"/>
            <a:ext cx="7710600" cy="4015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1400" b="1" dirty="0" smtClean="0"/>
              <a:t>Estrogen </a:t>
            </a:r>
            <a:endParaRPr lang="en-US" sz="1400" b="1" dirty="0"/>
          </a:p>
          <a:p>
            <a:pPr marL="576000" indent="-171450" algn="just">
              <a:buFont typeface="Arial" panose="020B0604020202020204" pitchFamily="34" charset="0"/>
              <a:buChar char="•"/>
            </a:pP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/>
              <a:t>dosis</a:t>
            </a:r>
            <a:r>
              <a:rPr lang="en-US" sz="1400" dirty="0"/>
              <a:t> yang </a:t>
            </a:r>
            <a:r>
              <a:rPr lang="en-US" sz="1400" dirty="0" err="1"/>
              <a:t>cukup</a:t>
            </a:r>
            <a:r>
              <a:rPr lang="en-US" sz="1400" dirty="0"/>
              <a:t> </a:t>
            </a:r>
            <a:r>
              <a:rPr lang="en-US" sz="1400" dirty="0" err="1"/>
              <a:t>tinggi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oral </a:t>
            </a:r>
            <a:endParaRPr lang="en-US" sz="1400" dirty="0" smtClean="0"/>
          </a:p>
          <a:p>
            <a:pPr marL="576000" indent="-171450" algn="just">
              <a:buFont typeface="Arial" panose="020B0604020202020204" pitchFamily="34" charset="0"/>
              <a:buChar char="•"/>
            </a:pPr>
            <a:r>
              <a:rPr lang="en-US" sz="1400" dirty="0" err="1" smtClean="0"/>
              <a:t>Setelah</a:t>
            </a:r>
            <a:r>
              <a:rPr lang="en-US" sz="1400" dirty="0" smtClean="0"/>
              <a:t> </a:t>
            </a:r>
            <a:r>
              <a:rPr lang="en-US" sz="1400" dirty="0" err="1"/>
              <a:t>perdarahan</a:t>
            </a:r>
            <a:r>
              <a:rPr lang="en-US" sz="1400" dirty="0"/>
              <a:t> </a:t>
            </a:r>
            <a:r>
              <a:rPr lang="en-US" sz="1400" dirty="0" err="1"/>
              <a:t>berhenti</a:t>
            </a:r>
            <a:r>
              <a:rPr lang="en-US" sz="1400" dirty="0"/>
              <a:t>, </a:t>
            </a:r>
            <a:r>
              <a:rPr lang="en-US" sz="1400" dirty="0" err="1"/>
              <a:t>lanjutkan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pemberian</a:t>
            </a:r>
            <a:r>
              <a:rPr lang="en-US" sz="1400" dirty="0"/>
              <a:t> </a:t>
            </a:r>
            <a:r>
              <a:rPr lang="en-US" sz="1400" dirty="0" err="1"/>
              <a:t>pil</a:t>
            </a:r>
            <a:r>
              <a:rPr lang="en-US" sz="1400" dirty="0"/>
              <a:t> </a:t>
            </a:r>
            <a:r>
              <a:rPr lang="en-US" sz="1400" dirty="0" err="1"/>
              <a:t>kontrasepsi</a:t>
            </a:r>
            <a:r>
              <a:rPr lang="en-US" sz="1400" dirty="0"/>
              <a:t> </a:t>
            </a:r>
            <a:r>
              <a:rPr lang="en-US" sz="1400" dirty="0" err="1" smtClean="0"/>
              <a:t>kombinasi</a:t>
            </a:r>
            <a:r>
              <a:rPr lang="en-US" sz="1400" dirty="0" smtClean="0"/>
              <a:t>. </a:t>
            </a:r>
            <a:r>
              <a:rPr lang="en-US" sz="1400" dirty="0" err="1" smtClean="0"/>
              <a:t>Jika</a:t>
            </a:r>
            <a:r>
              <a:rPr lang="en-US" sz="1400" dirty="0" smtClean="0"/>
              <a:t> </a:t>
            </a:r>
            <a:r>
              <a:rPr lang="en-US" sz="1400" dirty="0" err="1"/>
              <a:t>perdarahan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terkontrol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12-24 jam =&gt; </a:t>
            </a:r>
            <a:r>
              <a:rPr lang="en-US" sz="1400" dirty="0" err="1"/>
              <a:t>Indikasi</a:t>
            </a:r>
            <a:r>
              <a:rPr lang="en-US" sz="1400" dirty="0"/>
              <a:t> </a:t>
            </a:r>
            <a:r>
              <a:rPr lang="en-US" sz="1400" dirty="0" err="1"/>
              <a:t>Dilatasi</a:t>
            </a:r>
            <a:r>
              <a:rPr lang="en-US" sz="1400" dirty="0"/>
              <a:t> &amp; </a:t>
            </a:r>
            <a:r>
              <a:rPr lang="en-US" sz="1400" dirty="0" err="1"/>
              <a:t>Kuretase</a:t>
            </a:r>
            <a:r>
              <a:rPr lang="en-US" sz="1400" dirty="0"/>
              <a:t> </a:t>
            </a:r>
            <a:endParaRPr lang="en-US" sz="1400" dirty="0"/>
          </a:p>
          <a:p>
            <a:pPr marL="576000" indent="-171450" algn="just">
              <a:buFont typeface="Arial" panose="020B0604020202020204" pitchFamily="34" charset="0"/>
              <a:buChar char="•"/>
            </a:pPr>
            <a:r>
              <a:rPr lang="en-US" sz="1400" dirty="0" err="1" smtClean="0"/>
              <a:t>Mekanisme</a:t>
            </a:r>
            <a:r>
              <a:rPr lang="en-US" sz="1400" dirty="0" smtClean="0"/>
              <a:t>: </a:t>
            </a:r>
            <a:r>
              <a:rPr lang="en-US" sz="1400" dirty="0" err="1" smtClean="0"/>
              <a:t>Setelah</a:t>
            </a:r>
            <a:r>
              <a:rPr lang="en-US" sz="1400" dirty="0" smtClean="0"/>
              <a:t> </a:t>
            </a:r>
            <a:r>
              <a:rPr lang="en-US" sz="1400" dirty="0" err="1"/>
              <a:t>perdarahan</a:t>
            </a:r>
            <a:r>
              <a:rPr lang="en-US" sz="1400" dirty="0"/>
              <a:t> uterus </a:t>
            </a:r>
            <a:r>
              <a:rPr lang="en-US" sz="1400" dirty="0" err="1"/>
              <a:t>berkepanjangan</a:t>
            </a:r>
            <a:r>
              <a:rPr lang="en-US" sz="1400" dirty="0"/>
              <a:t>, </a:t>
            </a:r>
            <a:r>
              <a:rPr lang="en-US" sz="1400" dirty="0" err="1"/>
              <a:t>lapisan</a:t>
            </a:r>
            <a:r>
              <a:rPr lang="en-US" sz="1400" dirty="0"/>
              <a:t> </a:t>
            </a:r>
            <a:r>
              <a:rPr lang="en-US" sz="1400" dirty="0" err="1"/>
              <a:t>epitel</a:t>
            </a:r>
            <a:r>
              <a:rPr lang="en-US" sz="1400" dirty="0"/>
              <a:t> </a:t>
            </a:r>
            <a:r>
              <a:rPr lang="en-US" sz="1400" dirty="0" err="1"/>
              <a:t>rongga</a:t>
            </a:r>
            <a:r>
              <a:rPr lang="en-US" sz="1400" dirty="0"/>
              <a:t> uterus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 smtClean="0"/>
              <a:t>gundul</a:t>
            </a:r>
            <a:r>
              <a:rPr lang="en-US" sz="1400" dirty="0"/>
              <a:t>→ </a:t>
            </a:r>
            <a:r>
              <a:rPr lang="en-US" sz="1400" dirty="0" smtClean="0"/>
              <a:t>Estrogen </a:t>
            </a:r>
            <a:r>
              <a:rPr lang="en-US" sz="1400" dirty="0" err="1" smtClean="0"/>
              <a:t>menginduksi</a:t>
            </a:r>
            <a:r>
              <a:rPr lang="en-US" sz="1400" dirty="0" smtClean="0"/>
              <a:t> </a:t>
            </a:r>
            <a:r>
              <a:rPr lang="en-US" sz="1400" dirty="0" err="1"/>
              <a:t>kembali</a:t>
            </a:r>
            <a:r>
              <a:rPr lang="en-US" sz="1400" dirty="0"/>
              <a:t> </a:t>
            </a:r>
            <a:r>
              <a:rPr lang="en-US" sz="1400" dirty="0" err="1"/>
              <a:t>pertumbuhan</a:t>
            </a:r>
            <a:r>
              <a:rPr lang="en-US" sz="1400" dirty="0"/>
              <a:t> endometrium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smtClean="0"/>
              <a:t>normal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cepat</a:t>
            </a:r>
            <a:r>
              <a:rPr lang="en-US" sz="1400" dirty="0"/>
              <a:t> </a:t>
            </a:r>
            <a:endParaRPr lang="en-US" sz="1400" dirty="0" smtClean="0"/>
          </a:p>
          <a:p>
            <a:pPr marL="576000" indent="-171450" algn="just">
              <a:buFont typeface="Arial" panose="020B0604020202020204" pitchFamily="34" charset="0"/>
              <a:buChar char="•"/>
            </a:pPr>
            <a:r>
              <a:rPr lang="en-US" sz="1400" dirty="0"/>
              <a:t>Ex : Estrogen </a:t>
            </a:r>
            <a:r>
              <a:rPr lang="en-US" sz="1400" dirty="0" err="1"/>
              <a:t>konjugasi</a:t>
            </a:r>
            <a:r>
              <a:rPr lang="en-US" sz="1400" dirty="0"/>
              <a:t> 1,25 mg </a:t>
            </a:r>
            <a:r>
              <a:rPr lang="en-US" sz="1400" dirty="0" err="1"/>
              <a:t>atau</a:t>
            </a:r>
            <a:r>
              <a:rPr lang="en-US" sz="1400" dirty="0"/>
              <a:t> 17ß estradiol 2 mg </a:t>
            </a:r>
            <a:r>
              <a:rPr lang="en-US" sz="1400" dirty="0" err="1"/>
              <a:t>setiap</a:t>
            </a:r>
            <a:r>
              <a:rPr lang="en-US" sz="1400" dirty="0"/>
              <a:t> 6 jam </a:t>
            </a:r>
            <a:r>
              <a:rPr lang="en-US" sz="1400" dirty="0" err="1"/>
              <a:t>selama</a:t>
            </a:r>
            <a:r>
              <a:rPr lang="en-US" sz="1400" dirty="0"/>
              <a:t> 24 jam </a:t>
            </a:r>
            <a:endParaRPr lang="en-US" sz="1400" dirty="0" smtClean="0"/>
          </a:p>
          <a:p>
            <a:pPr marL="152400" indent="0" algn="just">
              <a:buNone/>
            </a:pPr>
            <a:endParaRPr lang="en-ID" sz="1400" dirty="0" smtClean="0"/>
          </a:p>
          <a:p>
            <a:pPr algn="just">
              <a:buFont typeface="+mj-lt"/>
              <a:buAutoNum type="arabicPeriod" startAt="2"/>
            </a:pPr>
            <a:r>
              <a:rPr lang="en-US" sz="1400" b="1" dirty="0"/>
              <a:t>Progestin </a:t>
            </a:r>
          </a:p>
          <a:p>
            <a:pPr marL="576000" indent="-171450" algn="just">
              <a:buFont typeface="Arial" panose="020B0604020202020204" pitchFamily="34" charset="0"/>
              <a:buChar char="•"/>
            </a:pPr>
            <a:r>
              <a:rPr lang="en-US" sz="1400" dirty="0" err="1" smtClean="0"/>
              <a:t>Dipakai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pasien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PUD </a:t>
            </a:r>
            <a:r>
              <a:rPr lang="en-US" sz="1400" dirty="0" err="1" smtClean="0"/>
              <a:t>anovulatory</a:t>
            </a:r>
            <a:r>
              <a:rPr lang="en-US" sz="1400" dirty="0" smtClean="0"/>
              <a:t> </a:t>
            </a:r>
            <a:r>
              <a:rPr lang="en-US" sz="1400" dirty="0" err="1" smtClean="0"/>
              <a:t>sbg</a:t>
            </a:r>
            <a:r>
              <a:rPr lang="en-US" sz="1400" dirty="0" smtClean="0"/>
              <a:t> </a:t>
            </a:r>
            <a:r>
              <a:rPr lang="en-US" sz="1400" dirty="0" err="1" smtClean="0"/>
              <a:t>pengganti</a:t>
            </a:r>
            <a:r>
              <a:rPr lang="en-US" sz="1400" dirty="0" smtClean="0"/>
              <a:t> </a:t>
            </a:r>
            <a:r>
              <a:rPr lang="en-US" sz="1400" dirty="0" err="1" smtClean="0"/>
              <a:t>fase</a:t>
            </a:r>
            <a:r>
              <a:rPr lang="en-US" sz="1400" dirty="0" smtClean="0"/>
              <a:t> luteal (</a:t>
            </a:r>
            <a:r>
              <a:rPr lang="en-US" sz="1400" dirty="0" err="1" smtClean="0"/>
              <a:t>hari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15 – 26) </a:t>
            </a:r>
          </a:p>
          <a:p>
            <a:pPr marL="576000" indent="-171450" algn="just">
              <a:buFont typeface="Arial" panose="020B0604020202020204" pitchFamily="34" charset="0"/>
              <a:buChar char="•"/>
            </a:pPr>
            <a:r>
              <a:rPr lang="en-US" sz="1400" dirty="0" err="1" smtClean="0"/>
              <a:t>Mekanisme</a:t>
            </a:r>
            <a:r>
              <a:rPr lang="en-US" sz="1400" dirty="0" smtClean="0"/>
              <a:t>: </a:t>
            </a:r>
            <a:r>
              <a:rPr lang="en-US" sz="1400" dirty="0" err="1"/>
              <a:t>menghambat</a:t>
            </a:r>
            <a:r>
              <a:rPr lang="en-US" sz="1400" dirty="0"/>
              <a:t> </a:t>
            </a:r>
            <a:r>
              <a:rPr lang="en-US" sz="1400" dirty="0" err="1"/>
              <a:t>reseptor</a:t>
            </a:r>
            <a:r>
              <a:rPr lang="en-US" sz="1400" dirty="0"/>
              <a:t> estrogen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menstimulasi</a:t>
            </a:r>
            <a:r>
              <a:rPr lang="en-US" sz="1400" dirty="0"/>
              <a:t> </a:t>
            </a:r>
            <a:r>
              <a:rPr lang="en-US" sz="1400" dirty="0" err="1"/>
              <a:t>aktivitas</a:t>
            </a:r>
            <a:r>
              <a:rPr lang="en-US" sz="1400" dirty="0"/>
              <a:t> </a:t>
            </a:r>
            <a:r>
              <a:rPr lang="en-US" sz="1400" dirty="0" err="1"/>
              <a:t>enzim</a:t>
            </a:r>
            <a:r>
              <a:rPr lang="en-US" sz="1400" dirty="0"/>
              <a:t> 17</a:t>
            </a:r>
            <a:r>
              <a:rPr lang="el-GR" sz="1400" dirty="0"/>
              <a:t>β </a:t>
            </a:r>
            <a:r>
              <a:rPr lang="en-US" sz="1400" dirty="0" err="1"/>
              <a:t>hidroksisteroid</a:t>
            </a:r>
            <a:r>
              <a:rPr lang="en-US" sz="1400" dirty="0"/>
              <a:t> </a:t>
            </a:r>
            <a:r>
              <a:rPr lang="en-US" sz="1400" dirty="0" err="1"/>
              <a:t>dehidrogenase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sulfotransferase </a:t>
            </a:r>
            <a:r>
              <a:rPr lang="en-US" sz="1400" dirty="0" err="1"/>
              <a:t>dalam</a:t>
            </a:r>
            <a:r>
              <a:rPr lang="en-US" sz="1400" dirty="0"/>
              <a:t> endometrium </a:t>
            </a:r>
            <a:r>
              <a:rPr lang="en-US" sz="1400" dirty="0" smtClean="0"/>
              <a:t>→</a:t>
            </a:r>
            <a:r>
              <a:rPr lang="en-US" sz="1400" dirty="0" err="1" smtClean="0"/>
              <a:t>mengonversi</a:t>
            </a:r>
            <a:r>
              <a:rPr lang="en-US" sz="1400" dirty="0" smtClean="0"/>
              <a:t> </a:t>
            </a:r>
            <a:r>
              <a:rPr lang="en-US" sz="1400" dirty="0"/>
              <a:t>estradiol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estron</a:t>
            </a:r>
            <a:r>
              <a:rPr lang="en-US" sz="1400" dirty="0"/>
              <a:t> yang </a:t>
            </a:r>
            <a:r>
              <a:rPr lang="en-US" sz="1400" dirty="0" err="1"/>
              <a:t>kurang</a:t>
            </a:r>
            <a:r>
              <a:rPr lang="en-US" sz="1400" dirty="0"/>
              <a:t> </a:t>
            </a:r>
            <a:r>
              <a:rPr lang="en-US" sz="1400" dirty="0" err="1"/>
              <a:t>aktif</a:t>
            </a:r>
            <a:r>
              <a:rPr lang="en-US" sz="1400" dirty="0"/>
              <a:t> → </a:t>
            </a:r>
            <a:r>
              <a:rPr lang="en-US" sz="1400" dirty="0" err="1"/>
              <a:t>stabilisasi</a:t>
            </a:r>
            <a:r>
              <a:rPr lang="en-US" sz="1400" dirty="0"/>
              <a:t> </a:t>
            </a:r>
            <a:r>
              <a:rPr lang="en-US" sz="1400" dirty="0" err="1"/>
              <a:t>dinding</a:t>
            </a:r>
            <a:r>
              <a:rPr lang="en-US" sz="1400" dirty="0"/>
              <a:t> endometrium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peluruhan</a:t>
            </a:r>
            <a:r>
              <a:rPr lang="en-US" sz="1400" dirty="0"/>
              <a:t> endometrium &lt;&lt; </a:t>
            </a:r>
            <a:endParaRPr lang="en-US" sz="1400" dirty="0" smtClean="0"/>
          </a:p>
          <a:p>
            <a:pPr marL="576000" indent="-17145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Ex : MPA (</a:t>
            </a:r>
            <a:r>
              <a:rPr lang="en-US" sz="1400" dirty="0" err="1" smtClean="0"/>
              <a:t>Medroksi</a:t>
            </a:r>
            <a:r>
              <a:rPr lang="en-US" sz="1400" dirty="0" smtClean="0"/>
              <a:t> </a:t>
            </a:r>
            <a:r>
              <a:rPr lang="en-US" sz="1400" dirty="0" err="1" smtClean="0"/>
              <a:t>Progesteron</a:t>
            </a:r>
            <a:r>
              <a:rPr lang="en-US" sz="1400" dirty="0" smtClean="0"/>
              <a:t> </a:t>
            </a:r>
            <a:r>
              <a:rPr lang="en-US" sz="1400" dirty="0" err="1" smtClean="0"/>
              <a:t>Asetat</a:t>
            </a:r>
            <a:r>
              <a:rPr lang="en-US" sz="1400" dirty="0" smtClean="0"/>
              <a:t>) 2 x 10mg, </a:t>
            </a:r>
            <a:r>
              <a:rPr lang="en-US" sz="1400" dirty="0" err="1" smtClean="0"/>
              <a:t>Noretisteron</a:t>
            </a:r>
            <a:r>
              <a:rPr lang="en-US" sz="1400" dirty="0" smtClean="0"/>
              <a:t> </a:t>
            </a:r>
            <a:r>
              <a:rPr lang="en-US" sz="1400" dirty="0" err="1" smtClean="0"/>
              <a:t>asetat</a:t>
            </a:r>
            <a:r>
              <a:rPr lang="en-US" sz="1400" dirty="0" smtClean="0"/>
              <a:t> 2-3 x 5mg, </a:t>
            </a:r>
            <a:r>
              <a:rPr lang="en-US" sz="1400" dirty="0" err="1" smtClean="0"/>
              <a:t>Digosteron</a:t>
            </a:r>
            <a:r>
              <a:rPr lang="en-US" sz="1400" dirty="0" smtClean="0"/>
              <a:t> 2 x 10 mg, </a:t>
            </a:r>
            <a:r>
              <a:rPr lang="en-US" sz="1400" dirty="0" err="1" smtClean="0"/>
              <a:t>Normegestrol</a:t>
            </a:r>
            <a:r>
              <a:rPr lang="en-US" sz="1400" dirty="0" smtClean="0"/>
              <a:t> </a:t>
            </a:r>
            <a:r>
              <a:rPr lang="en-US" sz="1400" dirty="0" err="1" smtClean="0"/>
              <a:t>asetat</a:t>
            </a:r>
            <a:r>
              <a:rPr lang="en-US" sz="1400" dirty="0" smtClean="0"/>
              <a:t> 2 x 5 mg </a:t>
            </a:r>
            <a:r>
              <a:rPr lang="en-US" sz="1400" dirty="0" err="1" smtClean="0"/>
              <a:t>diberikan</a:t>
            </a:r>
            <a:r>
              <a:rPr lang="en-US" sz="1400" dirty="0" smtClean="0"/>
              <a:t> </a:t>
            </a:r>
            <a:r>
              <a:rPr lang="en-US" sz="1400" dirty="0" err="1" smtClean="0"/>
              <a:t>selama</a:t>
            </a:r>
            <a:r>
              <a:rPr lang="en-US" sz="1400" dirty="0" smtClean="0"/>
              <a:t> 14 </a:t>
            </a:r>
            <a:r>
              <a:rPr lang="en-US" sz="1400" dirty="0" err="1" smtClean="0"/>
              <a:t>hari</a:t>
            </a:r>
            <a:r>
              <a:rPr lang="en-US" sz="1400" dirty="0" smtClean="0"/>
              <a:t> </a:t>
            </a:r>
            <a:r>
              <a:rPr lang="en-US" sz="1400" dirty="0" err="1" smtClean="0"/>
              <a:t>kemudian</a:t>
            </a:r>
            <a:r>
              <a:rPr lang="en-US" sz="1400" dirty="0" smtClean="0"/>
              <a:t> </a:t>
            </a:r>
            <a:r>
              <a:rPr lang="en-US" sz="1400" dirty="0" err="1" smtClean="0"/>
              <a:t>berhenti</a:t>
            </a:r>
            <a:r>
              <a:rPr lang="en-US" sz="1400" dirty="0" smtClean="0"/>
              <a:t> </a:t>
            </a:r>
            <a:r>
              <a:rPr lang="en-US" sz="1400" dirty="0" err="1" smtClean="0"/>
              <a:t>tanpa</a:t>
            </a:r>
            <a:r>
              <a:rPr lang="en-US" sz="1400" dirty="0" smtClean="0"/>
              <a:t> </a:t>
            </a:r>
            <a:r>
              <a:rPr lang="en-US" sz="1400" dirty="0" err="1" smtClean="0"/>
              <a:t>obat</a:t>
            </a:r>
            <a:r>
              <a:rPr lang="en-US" sz="1400" dirty="0" smtClean="0"/>
              <a:t> </a:t>
            </a:r>
            <a:r>
              <a:rPr lang="en-US" sz="1400" dirty="0" err="1" smtClean="0"/>
              <a:t>selama</a:t>
            </a:r>
            <a:r>
              <a:rPr lang="en-US" sz="1400" dirty="0" smtClean="0"/>
              <a:t> 14 </a:t>
            </a:r>
            <a:r>
              <a:rPr lang="en-US" sz="1400" dirty="0" err="1" smtClean="0"/>
              <a:t>hari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diulang</a:t>
            </a:r>
            <a:r>
              <a:rPr lang="en-US" sz="1400" dirty="0" smtClean="0"/>
              <a:t> </a:t>
            </a:r>
            <a:r>
              <a:rPr lang="en-US" sz="1400" dirty="0" err="1" smtClean="0"/>
              <a:t>selama</a:t>
            </a:r>
            <a:r>
              <a:rPr lang="en-US" sz="1400" dirty="0" smtClean="0"/>
              <a:t> 3 </a:t>
            </a:r>
            <a:r>
              <a:rPr lang="en-US" sz="1400" dirty="0" err="1" smtClean="0"/>
              <a:t>bulan</a:t>
            </a:r>
            <a:r>
              <a:rPr lang="en-US" sz="1400" dirty="0" smtClean="0"/>
              <a:t> </a:t>
            </a:r>
          </a:p>
          <a:p>
            <a:pPr marL="152400" indent="0" algn="just">
              <a:buNone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39"/>
          <p:cNvSpPr txBox="1">
            <a:spLocks noGrp="1"/>
          </p:cNvSpPr>
          <p:nvPr>
            <p:ph type="title"/>
          </p:nvPr>
        </p:nvSpPr>
        <p:spPr>
          <a:xfrm>
            <a:off x="720311" y="540000"/>
            <a:ext cx="77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TERAPI HORMONAL</a:t>
            </a:r>
            <a:endParaRPr dirty="0"/>
          </a:p>
        </p:txBody>
      </p:sp>
      <p:sp>
        <p:nvSpPr>
          <p:cNvPr id="1296" name="Google Shape;1296;p39"/>
          <p:cNvSpPr txBox="1">
            <a:spLocks noGrp="1"/>
          </p:cNvSpPr>
          <p:nvPr>
            <p:ph type="body" idx="1"/>
          </p:nvPr>
        </p:nvSpPr>
        <p:spPr>
          <a:xfrm>
            <a:off x="713225" y="1152150"/>
            <a:ext cx="7710600" cy="3629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just">
              <a:buNone/>
            </a:pPr>
            <a:endParaRPr lang="en-ID" sz="1400" dirty="0"/>
          </a:p>
          <a:p>
            <a:pPr algn="just">
              <a:buFont typeface="+mj-lt"/>
              <a:buAutoNum type="arabicPeriod" startAt="3"/>
            </a:pPr>
            <a:r>
              <a:rPr lang="en-US" sz="1400" b="1" dirty="0" err="1"/>
              <a:t>Kontrasepsi</a:t>
            </a:r>
            <a:r>
              <a:rPr lang="en-US" sz="1400" b="1" dirty="0"/>
              <a:t> oral (</a:t>
            </a:r>
            <a:r>
              <a:rPr lang="en-US" sz="1400" b="1" dirty="0" err="1"/>
              <a:t>Kombinasi</a:t>
            </a:r>
            <a:r>
              <a:rPr lang="en-US" sz="1400" b="1" dirty="0"/>
              <a:t> Estrogen </a:t>
            </a:r>
            <a:r>
              <a:rPr lang="en-US" sz="1400" b="1" dirty="0" err="1"/>
              <a:t>dan</a:t>
            </a:r>
            <a:r>
              <a:rPr lang="en-US" sz="1400" b="1" dirty="0"/>
              <a:t> Progestin) </a:t>
            </a:r>
          </a:p>
          <a:p>
            <a:pPr marL="576000" indent="-171450" algn="just">
              <a:buFont typeface="Arial" panose="020B0604020202020204" pitchFamily="34" charset="0"/>
              <a:buChar char="•"/>
            </a:pPr>
            <a:r>
              <a:rPr lang="en-US" sz="1400" dirty="0" err="1"/>
              <a:t>Fungsi</a:t>
            </a:r>
            <a:r>
              <a:rPr lang="en-US" sz="1400" dirty="0"/>
              <a:t>: </a:t>
            </a:r>
            <a:r>
              <a:rPr lang="en-US" sz="1400" dirty="0" err="1"/>
              <a:t>Menekan</a:t>
            </a:r>
            <a:r>
              <a:rPr lang="en-US" sz="1400" dirty="0"/>
              <a:t> </a:t>
            </a:r>
            <a:r>
              <a:rPr lang="en-US" sz="1400" dirty="0" err="1"/>
              <a:t>perkembangan</a:t>
            </a:r>
            <a:r>
              <a:rPr lang="en-US" sz="1400" dirty="0"/>
              <a:t> endometrium, </a:t>
            </a:r>
            <a:r>
              <a:rPr lang="en-US" sz="1400" dirty="0" err="1"/>
              <a:t>membangun</a:t>
            </a:r>
            <a:r>
              <a:rPr lang="en-US" sz="1400" dirty="0"/>
              <a:t> </a:t>
            </a:r>
            <a:r>
              <a:rPr lang="en-US" sz="1400" dirty="0" err="1"/>
              <a:t>kembali</a:t>
            </a:r>
            <a:r>
              <a:rPr lang="en-US" sz="1400" dirty="0"/>
              <a:t> </a:t>
            </a:r>
            <a:r>
              <a:rPr lang="en-US" sz="1400" dirty="0" err="1"/>
              <a:t>pola</a:t>
            </a:r>
            <a:r>
              <a:rPr lang="en-US" sz="1400" dirty="0"/>
              <a:t> </a:t>
            </a:r>
            <a:r>
              <a:rPr lang="en-US" sz="1400" dirty="0" err="1"/>
              <a:t>perdarahan</a:t>
            </a:r>
            <a:r>
              <a:rPr lang="en-US" sz="1400" dirty="0"/>
              <a:t> 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diprediksi</a:t>
            </a:r>
            <a:r>
              <a:rPr lang="en-US" sz="1400" dirty="0"/>
              <a:t>, </a:t>
            </a:r>
            <a:r>
              <a:rPr lang="en-US" sz="1400" dirty="0" err="1"/>
              <a:t>mengurangi</a:t>
            </a:r>
            <a:r>
              <a:rPr lang="en-US" sz="1400" dirty="0"/>
              <a:t> </a:t>
            </a:r>
            <a:r>
              <a:rPr lang="en-US" sz="1400" dirty="0" err="1"/>
              <a:t>aliran</a:t>
            </a:r>
            <a:r>
              <a:rPr lang="en-US" sz="1400" dirty="0"/>
              <a:t> </a:t>
            </a:r>
            <a:r>
              <a:rPr lang="en-US" sz="1400" dirty="0" err="1"/>
              <a:t>menstruasi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menurunkan</a:t>
            </a:r>
            <a:r>
              <a:rPr lang="en-US" sz="1400" dirty="0"/>
              <a:t> </a:t>
            </a:r>
            <a:r>
              <a:rPr lang="en-US" sz="1400" dirty="0" err="1"/>
              <a:t>risiko</a:t>
            </a:r>
            <a:r>
              <a:rPr lang="en-US" sz="1400" dirty="0"/>
              <a:t> anemia </a:t>
            </a:r>
            <a:r>
              <a:rPr lang="en-US" sz="1400" dirty="0" err="1"/>
              <a:t>defisiensi</a:t>
            </a:r>
            <a:r>
              <a:rPr lang="en-US" sz="1400" dirty="0"/>
              <a:t> </a:t>
            </a:r>
            <a:r>
              <a:rPr lang="en-US" sz="1400" dirty="0" err="1"/>
              <a:t>besi</a:t>
            </a:r>
            <a:r>
              <a:rPr lang="en-US" sz="1400" dirty="0"/>
              <a:t> </a:t>
            </a:r>
          </a:p>
          <a:p>
            <a:pPr marL="576000" indent="-171450" algn="just">
              <a:buFont typeface="Arial" panose="020B0604020202020204" pitchFamily="34" charset="0"/>
              <a:buChar char="•"/>
            </a:pPr>
            <a:r>
              <a:rPr lang="en-US" sz="1400" dirty="0" err="1" smtClean="0"/>
              <a:t>Dosis</a:t>
            </a:r>
            <a:r>
              <a:rPr lang="en-US" sz="1400" dirty="0" smtClean="0"/>
              <a:t> : 2x1 tablet </a:t>
            </a:r>
            <a:r>
              <a:rPr lang="en-US" sz="1400" dirty="0" err="1" smtClean="0"/>
              <a:t>selama</a:t>
            </a:r>
            <a:r>
              <a:rPr lang="en-US" sz="1400" dirty="0" smtClean="0"/>
              <a:t> 5-7 </a:t>
            </a:r>
            <a:r>
              <a:rPr lang="en-US" sz="1400" dirty="0" err="1" smtClean="0"/>
              <a:t>hari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setelah</a:t>
            </a:r>
            <a:r>
              <a:rPr lang="en-US" sz="1400" dirty="0" smtClean="0"/>
              <a:t> </a:t>
            </a:r>
            <a:r>
              <a:rPr lang="en-US" sz="1400" dirty="0" err="1" smtClean="0"/>
              <a:t>terjadi</a:t>
            </a:r>
            <a:r>
              <a:rPr lang="en-US" sz="1400" dirty="0" smtClean="0"/>
              <a:t> withdrawal bleeding </a:t>
            </a:r>
            <a:r>
              <a:rPr lang="en-US" sz="1400" dirty="0" err="1" smtClean="0"/>
              <a:t>dilanjutkan</a:t>
            </a:r>
            <a:r>
              <a:rPr lang="en-US" sz="1400" dirty="0" smtClean="0"/>
              <a:t> 1 x 1 tablet </a:t>
            </a:r>
            <a:r>
              <a:rPr lang="en-US" sz="1400" dirty="0" err="1" smtClean="0"/>
              <a:t>selama</a:t>
            </a:r>
            <a:r>
              <a:rPr lang="en-US" sz="1400" dirty="0" smtClean="0"/>
              <a:t> 3-6 </a:t>
            </a:r>
            <a:r>
              <a:rPr lang="en-US" sz="1400" dirty="0" err="1" smtClean="0"/>
              <a:t>siklus</a:t>
            </a:r>
            <a:r>
              <a:rPr lang="en-US" sz="1400" dirty="0" smtClean="0"/>
              <a:t>.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juga</a:t>
            </a:r>
            <a:r>
              <a:rPr lang="en-US" sz="1400" dirty="0" smtClean="0"/>
              <a:t> </a:t>
            </a:r>
            <a:r>
              <a:rPr lang="en-US" sz="1400" dirty="0" err="1" smtClean="0"/>
              <a:t>diberikan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dosis</a:t>
            </a:r>
            <a:r>
              <a:rPr lang="en-US" sz="1400" dirty="0" smtClean="0"/>
              <a:t> </a:t>
            </a:r>
            <a:r>
              <a:rPr lang="en-US" sz="1400" dirty="0" err="1" smtClean="0"/>
              <a:t>tappering</a:t>
            </a:r>
            <a:r>
              <a:rPr lang="en-US" sz="1400" dirty="0" smtClean="0"/>
              <a:t> off 4 x 1 tablet </a:t>
            </a:r>
            <a:r>
              <a:rPr lang="en-US" sz="1400" dirty="0" err="1" smtClean="0"/>
              <a:t>selama</a:t>
            </a:r>
            <a:r>
              <a:rPr lang="en-US" sz="1400" dirty="0" smtClean="0"/>
              <a:t> 4 </a:t>
            </a:r>
            <a:r>
              <a:rPr lang="en-US" sz="1400" dirty="0" err="1" smtClean="0"/>
              <a:t>hari</a:t>
            </a:r>
            <a:r>
              <a:rPr lang="en-US" sz="1400" dirty="0" smtClean="0"/>
              <a:t>, </a:t>
            </a:r>
            <a:r>
              <a:rPr lang="en-US" sz="1400" dirty="0" err="1" smtClean="0"/>
              <a:t>diturunkan</a:t>
            </a:r>
            <a:r>
              <a:rPr lang="en-US" sz="1400" dirty="0" smtClean="0"/>
              <a:t> </a:t>
            </a:r>
            <a:r>
              <a:rPr lang="en-US" sz="1400" dirty="0" err="1" smtClean="0"/>
              <a:t>jadi</a:t>
            </a:r>
            <a:r>
              <a:rPr lang="en-US" sz="1400" dirty="0" smtClean="0"/>
              <a:t> 3 x 1 tablet </a:t>
            </a:r>
            <a:r>
              <a:rPr lang="en-US" sz="1400" dirty="0" err="1" smtClean="0"/>
              <a:t>selama</a:t>
            </a:r>
            <a:r>
              <a:rPr lang="en-US" sz="1400" dirty="0" smtClean="0"/>
              <a:t> 3 </a:t>
            </a:r>
            <a:r>
              <a:rPr lang="en-US" sz="1400" dirty="0" err="1" smtClean="0"/>
              <a:t>hari</a:t>
            </a:r>
            <a:r>
              <a:rPr lang="en-US" sz="1400" dirty="0" smtClean="0"/>
              <a:t>, 2 x 1 tablet </a:t>
            </a:r>
            <a:r>
              <a:rPr lang="en-US" sz="1400" dirty="0" err="1" smtClean="0"/>
              <a:t>selama</a:t>
            </a:r>
            <a:r>
              <a:rPr lang="en-US" sz="1400" dirty="0" smtClean="0"/>
              <a:t> 2 </a:t>
            </a:r>
            <a:r>
              <a:rPr lang="en-US" sz="1400" dirty="0" err="1" smtClean="0"/>
              <a:t>hari</a:t>
            </a:r>
            <a:r>
              <a:rPr lang="en-US" sz="1400" dirty="0" smtClean="0"/>
              <a:t>, 1 x 1 tablet </a:t>
            </a:r>
            <a:r>
              <a:rPr lang="en-US" sz="1400" dirty="0" err="1" smtClean="0"/>
              <a:t>selama</a:t>
            </a:r>
            <a:r>
              <a:rPr lang="en-US" sz="1400" dirty="0" smtClean="0"/>
              <a:t> 3 </a:t>
            </a:r>
            <a:r>
              <a:rPr lang="en-US" sz="1400" dirty="0" err="1" smtClean="0"/>
              <a:t>minggu</a:t>
            </a:r>
            <a:r>
              <a:rPr lang="en-US" sz="1400" dirty="0" smtClean="0"/>
              <a:t> </a:t>
            </a:r>
            <a:r>
              <a:rPr lang="en-US" sz="1400" dirty="0" err="1" smtClean="0"/>
              <a:t>kemudian</a:t>
            </a:r>
            <a:r>
              <a:rPr lang="en-US" sz="1400" dirty="0" smtClean="0"/>
              <a:t> </a:t>
            </a:r>
            <a:r>
              <a:rPr lang="en-US" sz="1400" dirty="0" err="1" smtClean="0"/>
              <a:t>berhenti</a:t>
            </a:r>
            <a:r>
              <a:rPr lang="en-US" sz="1400" dirty="0" smtClean="0"/>
              <a:t> </a:t>
            </a:r>
            <a:r>
              <a:rPr lang="en-US" sz="1400" dirty="0" err="1" smtClean="0"/>
              <a:t>tanpa</a:t>
            </a:r>
            <a:r>
              <a:rPr lang="en-US" sz="1400" dirty="0" smtClean="0"/>
              <a:t> </a:t>
            </a:r>
            <a:r>
              <a:rPr lang="en-US" sz="1400" dirty="0" err="1" smtClean="0"/>
              <a:t>obat</a:t>
            </a:r>
            <a:r>
              <a:rPr lang="en-US" sz="1400" dirty="0" smtClean="0"/>
              <a:t> </a:t>
            </a:r>
            <a:r>
              <a:rPr lang="en-US" sz="1400" dirty="0" err="1" smtClean="0"/>
              <a:t>selama</a:t>
            </a:r>
            <a:r>
              <a:rPr lang="en-US" sz="1400" dirty="0" smtClean="0"/>
              <a:t> 1 </a:t>
            </a:r>
            <a:r>
              <a:rPr lang="en-US" sz="1400" dirty="0" err="1" smtClean="0"/>
              <a:t>minggu</a:t>
            </a:r>
            <a:r>
              <a:rPr lang="en-US" sz="1400" dirty="0" smtClean="0"/>
              <a:t> </a:t>
            </a:r>
            <a:r>
              <a:rPr lang="en-US" sz="1400" dirty="0" err="1" smtClean="0"/>
              <a:t>dilanjutkan</a:t>
            </a:r>
            <a:r>
              <a:rPr lang="en-US" sz="1400" dirty="0" smtClean="0"/>
              <a:t> </a:t>
            </a:r>
            <a:r>
              <a:rPr lang="en-US" sz="1400" dirty="0" err="1" smtClean="0"/>
              <a:t>pil</a:t>
            </a:r>
            <a:r>
              <a:rPr lang="en-US" sz="1400" dirty="0" smtClean="0"/>
              <a:t> </a:t>
            </a:r>
            <a:r>
              <a:rPr lang="en-US" sz="1400" dirty="0" err="1" smtClean="0"/>
              <a:t>kombinasi</a:t>
            </a:r>
            <a:r>
              <a:rPr lang="en-US" sz="1400" dirty="0" smtClean="0"/>
              <a:t> 1x 1 tablet </a:t>
            </a:r>
            <a:r>
              <a:rPr lang="en-US" sz="1400" dirty="0" err="1" smtClean="0"/>
              <a:t>selama</a:t>
            </a:r>
            <a:r>
              <a:rPr lang="en-US" sz="1400" dirty="0" smtClean="0"/>
              <a:t> 3 </a:t>
            </a:r>
            <a:r>
              <a:rPr lang="en-US" sz="1400" dirty="0" err="1" smtClean="0"/>
              <a:t>siklus</a:t>
            </a:r>
            <a:r>
              <a:rPr lang="en-US" sz="1400" dirty="0" smtClean="0"/>
              <a:t> </a:t>
            </a:r>
          </a:p>
          <a:p>
            <a:pPr marL="576000" indent="-17145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Ex </a:t>
            </a:r>
            <a:r>
              <a:rPr lang="en-US" sz="1400" dirty="0"/>
              <a:t>: </a:t>
            </a:r>
            <a:r>
              <a:rPr lang="en-US" sz="1400" dirty="0" err="1"/>
              <a:t>Etinil</a:t>
            </a:r>
            <a:r>
              <a:rPr lang="en-US" sz="1400" dirty="0"/>
              <a:t> Estradiol 20-50mcg rata-rata 30mcg </a:t>
            </a:r>
            <a:r>
              <a:rPr lang="en-US" sz="1400" dirty="0" smtClean="0"/>
              <a:t> </a:t>
            </a:r>
            <a:endParaRPr lang="en-US" sz="1400" dirty="0"/>
          </a:p>
          <a:p>
            <a:pPr marL="152400" indent="0" algn="just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73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39"/>
          <p:cNvSpPr txBox="1">
            <a:spLocks noGrp="1"/>
          </p:cNvSpPr>
          <p:nvPr>
            <p:ph type="title"/>
          </p:nvPr>
        </p:nvSpPr>
        <p:spPr>
          <a:xfrm>
            <a:off x="720311" y="540000"/>
            <a:ext cx="77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TERAPI NON HORMONAL</a:t>
            </a:r>
            <a:endParaRPr dirty="0"/>
          </a:p>
        </p:txBody>
      </p:sp>
      <p:sp>
        <p:nvSpPr>
          <p:cNvPr id="1296" name="Google Shape;1296;p39"/>
          <p:cNvSpPr txBox="1">
            <a:spLocks noGrp="1"/>
          </p:cNvSpPr>
          <p:nvPr>
            <p:ph type="body" idx="1"/>
          </p:nvPr>
        </p:nvSpPr>
        <p:spPr>
          <a:xfrm>
            <a:off x="713225" y="1152150"/>
            <a:ext cx="77106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1400" b="1" dirty="0" err="1" smtClean="0"/>
              <a:t>Asam</a:t>
            </a:r>
            <a:r>
              <a:rPr lang="en-US" sz="1400" b="1" dirty="0" smtClean="0"/>
              <a:t> </a:t>
            </a:r>
            <a:r>
              <a:rPr lang="en-US" sz="1400" b="1" dirty="0" err="1"/>
              <a:t>Traneksamat</a:t>
            </a:r>
            <a:r>
              <a:rPr lang="en-US" sz="1400" b="1" dirty="0"/>
              <a:t> </a:t>
            </a:r>
          </a:p>
          <a:p>
            <a:pPr marL="64800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D" sz="1400" dirty="0" err="1" smtClean="0"/>
              <a:t>Fungsi</a:t>
            </a:r>
            <a:r>
              <a:rPr lang="en-ID" sz="1400" dirty="0" smtClean="0"/>
              <a:t>:</a:t>
            </a:r>
            <a:r>
              <a:rPr lang="en-US" sz="1400" dirty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/>
              <a:t>antifibrinolitik</a:t>
            </a:r>
            <a:r>
              <a:rPr lang="en-US" sz="1400" dirty="0"/>
              <a:t> </a:t>
            </a:r>
            <a:endParaRPr lang="en-US" sz="1400" dirty="0" smtClean="0"/>
          </a:p>
          <a:p>
            <a:pPr marL="64800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 err="1" smtClean="0"/>
              <a:t>Mekanisme</a:t>
            </a:r>
            <a:r>
              <a:rPr lang="en-US" sz="1400" dirty="0" smtClean="0"/>
              <a:t>: Inhibitor </a:t>
            </a:r>
            <a:r>
              <a:rPr lang="en-US" sz="1400" dirty="0" err="1"/>
              <a:t>kompetitif</a:t>
            </a:r>
            <a:r>
              <a:rPr lang="en-US" sz="1400" dirty="0"/>
              <a:t> reversible </a:t>
            </a:r>
            <a:r>
              <a:rPr lang="en-US" sz="1400" dirty="0" err="1"/>
              <a:t>aktivasi</a:t>
            </a:r>
            <a:r>
              <a:rPr lang="en-US" sz="1400" dirty="0"/>
              <a:t> plasminogen → </a:t>
            </a:r>
            <a:r>
              <a:rPr lang="en-US" sz="1400" dirty="0" err="1" smtClean="0"/>
              <a:t>menghambat</a:t>
            </a:r>
            <a:r>
              <a:rPr lang="en-US" sz="1400" dirty="0" smtClean="0"/>
              <a:t> </a:t>
            </a:r>
            <a:r>
              <a:rPr lang="en-US" sz="1400" dirty="0" err="1"/>
              <a:t>faktor</a:t>
            </a:r>
            <a:r>
              <a:rPr lang="en-US" sz="1400" dirty="0"/>
              <a:t> yang </a:t>
            </a:r>
            <a:r>
              <a:rPr lang="en-US" sz="1400" dirty="0" err="1"/>
              <a:t>terkait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pembekuan</a:t>
            </a:r>
            <a:r>
              <a:rPr lang="en-US" sz="1400" dirty="0"/>
              <a:t> </a:t>
            </a:r>
            <a:r>
              <a:rPr lang="en-US" sz="1400" dirty="0" err="1"/>
              <a:t>darah</a:t>
            </a:r>
            <a:r>
              <a:rPr lang="en-US" sz="1400" dirty="0"/>
              <a:t> </a:t>
            </a:r>
            <a:endParaRPr lang="en-US" sz="1400" dirty="0" smtClean="0"/>
          </a:p>
          <a:p>
            <a:pPr marL="64800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 smtClean="0"/>
              <a:t> </a:t>
            </a:r>
            <a:r>
              <a:rPr lang="en-US" sz="1400" dirty="0" err="1"/>
              <a:t>Dosis</a:t>
            </a:r>
            <a:r>
              <a:rPr lang="en-US" sz="1400" dirty="0"/>
              <a:t> : 1 g (2 × 500 mg tablet) 3 </a:t>
            </a:r>
            <a:r>
              <a:rPr lang="en-US" sz="1400" dirty="0" err="1"/>
              <a:t>sampai</a:t>
            </a:r>
            <a:r>
              <a:rPr lang="en-US" sz="1400" dirty="0"/>
              <a:t> 4 kali </a:t>
            </a:r>
            <a:r>
              <a:rPr lang="en-US" sz="1400" dirty="0" err="1"/>
              <a:t>sehari</a:t>
            </a:r>
            <a:r>
              <a:rPr lang="en-US" sz="1400" dirty="0"/>
              <a:t>, yang </a:t>
            </a:r>
            <a:r>
              <a:rPr lang="en-US" sz="1400" dirty="0" err="1"/>
              <a:t>diberikan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awal</a:t>
            </a:r>
            <a:r>
              <a:rPr lang="en-US" sz="1400" dirty="0"/>
              <a:t> </a:t>
            </a:r>
            <a:r>
              <a:rPr lang="en-US" sz="1400" dirty="0" err="1" smtClean="0"/>
              <a:t>pendarahan</a:t>
            </a:r>
            <a:r>
              <a:rPr lang="en-US" sz="1400" dirty="0" smtClean="0"/>
              <a:t> </a:t>
            </a:r>
            <a:r>
              <a:rPr lang="en-US" sz="1400" dirty="0" err="1"/>
              <a:t>hingga</a:t>
            </a:r>
            <a:r>
              <a:rPr lang="en-US" sz="1400" dirty="0"/>
              <a:t> 4 </a:t>
            </a:r>
            <a:r>
              <a:rPr lang="en-US" sz="1400" dirty="0" err="1"/>
              <a:t>hari</a:t>
            </a:r>
            <a:r>
              <a:rPr lang="en-US" sz="1400" dirty="0"/>
              <a:t> </a:t>
            </a:r>
            <a:endParaRPr lang="en-US" sz="1400" dirty="0" smtClean="0"/>
          </a:p>
          <a:p>
            <a:pPr marL="152400" indent="0" algn="just">
              <a:buNone/>
            </a:pPr>
            <a:endParaRPr lang="en-US" sz="1400" dirty="0"/>
          </a:p>
          <a:p>
            <a:pPr algn="just">
              <a:buFont typeface="+mj-lt"/>
              <a:buAutoNum type="arabicPeriod" startAt="2"/>
            </a:pPr>
            <a:r>
              <a:rPr lang="en-US" sz="1400" b="1" dirty="0" smtClean="0"/>
              <a:t>NSAID </a:t>
            </a:r>
            <a:endParaRPr lang="en-US" sz="1400" b="1" dirty="0"/>
          </a:p>
          <a:p>
            <a:pPr marL="64800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 err="1" smtClean="0"/>
              <a:t>Fungsi</a:t>
            </a:r>
            <a:r>
              <a:rPr lang="en-US" sz="1400" dirty="0" smtClean="0"/>
              <a:t>: Anti-</a:t>
            </a:r>
            <a:r>
              <a:rPr lang="en-US" sz="1400" dirty="0" err="1" smtClean="0"/>
              <a:t>inflamasi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Menurunkan</a:t>
            </a:r>
            <a:r>
              <a:rPr lang="en-US" sz="1400" dirty="0" smtClean="0"/>
              <a:t> </a:t>
            </a:r>
            <a:r>
              <a:rPr lang="en-US" sz="1400" dirty="0" err="1"/>
              <a:t>sintesis</a:t>
            </a:r>
            <a:r>
              <a:rPr lang="en-US" sz="1400" dirty="0"/>
              <a:t> prostaglandin </a:t>
            </a:r>
            <a:endParaRPr lang="en-US" sz="1400" dirty="0" smtClean="0"/>
          </a:p>
          <a:p>
            <a:pPr marL="64800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 err="1" smtClean="0"/>
              <a:t>Mekanisime</a:t>
            </a:r>
            <a:r>
              <a:rPr lang="en-US" sz="1400" dirty="0" smtClean="0"/>
              <a:t>: </a:t>
            </a:r>
            <a:r>
              <a:rPr lang="en-US" sz="1400" dirty="0" err="1" smtClean="0"/>
              <a:t>Menurunkan</a:t>
            </a:r>
            <a:r>
              <a:rPr lang="en-US" sz="1400" dirty="0" smtClean="0"/>
              <a:t> </a:t>
            </a:r>
            <a:r>
              <a:rPr lang="en-US" sz="1400" dirty="0" err="1" smtClean="0"/>
              <a:t>sintesis</a:t>
            </a:r>
            <a:r>
              <a:rPr lang="en-US" sz="1400" dirty="0" smtClean="0"/>
              <a:t> Prostaglandin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/>
              <a:t>menghambat</a:t>
            </a:r>
            <a:r>
              <a:rPr lang="en-US" sz="1400" dirty="0"/>
              <a:t> </a:t>
            </a:r>
            <a:r>
              <a:rPr lang="en-US" sz="1400" dirty="0" err="1"/>
              <a:t>enzim</a:t>
            </a:r>
            <a:r>
              <a:rPr lang="en-US" sz="1400" dirty="0"/>
              <a:t> </a:t>
            </a:r>
            <a:r>
              <a:rPr lang="en-US" sz="1400" dirty="0" err="1"/>
              <a:t>siklooksigenase</a:t>
            </a:r>
            <a:r>
              <a:rPr lang="en-US" sz="1400" dirty="0"/>
              <a:t> → </a:t>
            </a:r>
            <a:r>
              <a:rPr lang="en-US" sz="1400" dirty="0" err="1" smtClean="0"/>
              <a:t>vasodilatasi</a:t>
            </a:r>
            <a:r>
              <a:rPr lang="en-US" sz="1400" dirty="0" smtClean="0"/>
              <a:t> </a:t>
            </a:r>
            <a:r>
              <a:rPr lang="en-US" sz="1400" dirty="0" err="1"/>
              <a:t>pembuluh</a:t>
            </a:r>
            <a:r>
              <a:rPr lang="en-US" sz="1400" dirty="0"/>
              <a:t> </a:t>
            </a:r>
            <a:r>
              <a:rPr lang="en-US" sz="1400" dirty="0" err="1"/>
              <a:t>darah</a:t>
            </a:r>
            <a:r>
              <a:rPr lang="en-US" sz="1400" dirty="0"/>
              <a:t> yang </a:t>
            </a:r>
            <a:r>
              <a:rPr lang="en-US" sz="1400" dirty="0" err="1"/>
              <a:t>menyebabkan</a:t>
            </a:r>
            <a:r>
              <a:rPr lang="en-US" sz="1400" dirty="0"/>
              <a:t> PUA </a:t>
            </a:r>
          </a:p>
          <a:p>
            <a:pPr marL="64800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 smtClean="0"/>
              <a:t>Ex </a:t>
            </a:r>
            <a:r>
              <a:rPr lang="en-US" sz="1400" dirty="0"/>
              <a:t>: 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/>
              <a:t>mefenamat</a:t>
            </a:r>
            <a:r>
              <a:rPr lang="en-US" sz="1400" dirty="0"/>
              <a:t> 250-500 mg 2-4 kali </a:t>
            </a:r>
            <a:r>
              <a:rPr lang="en-US" sz="1400" dirty="0" err="1"/>
              <a:t>sehari</a:t>
            </a:r>
            <a:r>
              <a:rPr lang="en-US" sz="1400" dirty="0"/>
              <a:t>, Ibuprofen 600-1200 mg </a:t>
            </a:r>
            <a:r>
              <a:rPr lang="en-US" sz="1400" dirty="0" smtClean="0"/>
              <a:t>per </a:t>
            </a:r>
            <a:r>
              <a:rPr lang="en-US" sz="1400" dirty="0" err="1" smtClean="0"/>
              <a:t>hari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95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899" t="44585" r="13135" b="23174"/>
          <a:stretch/>
        </p:blipFill>
        <p:spPr>
          <a:xfrm>
            <a:off x="236418" y="339096"/>
            <a:ext cx="8702969" cy="2163107"/>
          </a:xfrm>
          <a:prstGeom prst="rect">
            <a:avLst/>
          </a:prstGeom>
        </p:spPr>
      </p:pic>
      <p:sp>
        <p:nvSpPr>
          <p:cNvPr id="7" name="Google Shape;1296;p39"/>
          <p:cNvSpPr txBox="1">
            <a:spLocks/>
          </p:cNvSpPr>
          <p:nvPr/>
        </p:nvSpPr>
        <p:spPr>
          <a:xfrm>
            <a:off x="610131" y="2830664"/>
            <a:ext cx="7810301" cy="2090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ID" sz="1500" dirty="0" err="1" smtClean="0"/>
              <a:t>Progestins</a:t>
            </a:r>
            <a:r>
              <a:rPr lang="en-ID" sz="1500" dirty="0" smtClean="0"/>
              <a:t>&gt; NSAIDs &gt; </a:t>
            </a:r>
            <a:r>
              <a:rPr lang="en-ID" sz="1500" dirty="0" err="1" smtClean="0"/>
              <a:t>Kontrasepsi</a:t>
            </a:r>
            <a:r>
              <a:rPr lang="en-ID" sz="1500" dirty="0" smtClean="0"/>
              <a:t> oral &gt; </a:t>
            </a:r>
            <a:r>
              <a:rPr lang="en-ID" sz="1500" dirty="0" err="1" smtClean="0"/>
              <a:t>Danazol</a:t>
            </a:r>
            <a:r>
              <a:rPr lang="en-ID" sz="1500" dirty="0" smtClean="0"/>
              <a:t> &gt; </a:t>
            </a:r>
            <a:r>
              <a:rPr lang="en-ID" sz="1500" dirty="0" err="1"/>
              <a:t>obat</a:t>
            </a:r>
            <a:r>
              <a:rPr lang="en-ID" sz="1500" dirty="0"/>
              <a:t> </a:t>
            </a:r>
            <a:r>
              <a:rPr lang="en-ID" sz="1500" dirty="0" err="1" smtClean="0"/>
              <a:t>antifibrinolytic</a:t>
            </a:r>
            <a:r>
              <a:rPr lang="en-US" sz="1500" dirty="0" smtClean="0"/>
              <a:t> </a:t>
            </a:r>
            <a:r>
              <a:rPr lang="en-ID" sz="1500" dirty="0" smtClean="0"/>
              <a:t>&gt; </a:t>
            </a:r>
            <a:r>
              <a:rPr lang="en-ID" sz="1500" dirty="0" err="1" smtClean="0"/>
              <a:t>GnRH</a:t>
            </a:r>
            <a:r>
              <a:rPr lang="en-ID" sz="1500" dirty="0" smtClean="0"/>
              <a:t> agonist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ID" sz="1500" dirty="0" smtClean="0"/>
              <a:t>SE: </a:t>
            </a:r>
            <a:r>
              <a:rPr lang="en-ID" sz="1500" dirty="0" err="1" smtClean="0"/>
              <a:t>Terapi</a:t>
            </a:r>
            <a:r>
              <a:rPr lang="en-ID" sz="1500" dirty="0" smtClean="0"/>
              <a:t> </a:t>
            </a:r>
            <a:r>
              <a:rPr lang="en-ID" sz="1500" dirty="0" err="1" smtClean="0"/>
              <a:t>Progestinspada</a:t>
            </a:r>
            <a:r>
              <a:rPr lang="en-ID" sz="1500" dirty="0" smtClean="0"/>
              <a:t> </a:t>
            </a:r>
            <a:r>
              <a:rPr lang="en-ID" sz="1500" dirty="0" err="1" smtClean="0"/>
              <a:t>hari</a:t>
            </a:r>
            <a:r>
              <a:rPr lang="en-ID" sz="1500" dirty="0" smtClean="0"/>
              <a:t> </a:t>
            </a:r>
            <a:r>
              <a:rPr lang="en-ID" sz="1500" dirty="0" err="1" smtClean="0"/>
              <a:t>ke</a:t>
            </a:r>
            <a:r>
              <a:rPr lang="en-ID" sz="1500" dirty="0" smtClean="0"/>
              <a:t> 21 </a:t>
            </a:r>
            <a:r>
              <a:rPr lang="en-ID" sz="1500" dirty="0" err="1" smtClean="0"/>
              <a:t>dr</a:t>
            </a:r>
            <a:r>
              <a:rPr lang="en-ID" sz="1500" dirty="0" smtClean="0"/>
              <a:t> </a:t>
            </a:r>
            <a:r>
              <a:rPr lang="en-ID" sz="1500" dirty="0" err="1" smtClean="0"/>
              <a:t>siklus</a:t>
            </a:r>
            <a:r>
              <a:rPr lang="en-ID" sz="1500" dirty="0" smtClean="0"/>
              <a:t> </a:t>
            </a:r>
            <a:r>
              <a:rPr lang="en-ID" sz="1500" dirty="0" err="1" smtClean="0"/>
              <a:t>mens</a:t>
            </a:r>
            <a:r>
              <a:rPr lang="en-ID" sz="1500" dirty="0" smtClean="0"/>
              <a:t>. </a:t>
            </a:r>
            <a:r>
              <a:rPr lang="en-ID" sz="1500" dirty="0" err="1" smtClean="0"/>
              <a:t>Menghasilkan</a:t>
            </a:r>
            <a:r>
              <a:rPr lang="en-ID" sz="1500" dirty="0" smtClean="0"/>
              <a:t> </a:t>
            </a:r>
            <a:r>
              <a:rPr lang="en-ID" sz="1500" dirty="0" err="1" smtClean="0"/>
              <a:t>reduksi</a:t>
            </a:r>
            <a:r>
              <a:rPr lang="en-ID" sz="1500" dirty="0" smtClean="0"/>
              <a:t> </a:t>
            </a:r>
            <a:r>
              <a:rPr lang="en-ID" sz="1500" dirty="0" err="1" smtClean="0"/>
              <a:t>signifikan</a:t>
            </a:r>
            <a:r>
              <a:rPr lang="en-ID" sz="1500" dirty="0" smtClean="0"/>
              <a:t> </a:t>
            </a:r>
            <a:r>
              <a:rPr lang="en-ID" sz="1500" dirty="0" err="1" smtClean="0"/>
              <a:t>pada</a:t>
            </a:r>
            <a:r>
              <a:rPr lang="en-ID" sz="1500" dirty="0" smtClean="0"/>
              <a:t> </a:t>
            </a:r>
            <a:r>
              <a:rPr lang="en-ID" sz="1500" dirty="0" err="1" smtClean="0"/>
              <a:t>produksi</a:t>
            </a:r>
            <a:r>
              <a:rPr lang="en-ID" sz="1500" dirty="0" smtClean="0"/>
              <a:t> </a:t>
            </a:r>
            <a:r>
              <a:rPr lang="en-ID" sz="1500" dirty="0" err="1" smtClean="0"/>
              <a:t>darah</a:t>
            </a:r>
            <a:r>
              <a:rPr lang="en-ID" sz="1500" dirty="0" smtClean="0"/>
              <a:t> </a:t>
            </a:r>
            <a:r>
              <a:rPr lang="en-ID" sz="1500" dirty="0" err="1" smtClean="0"/>
              <a:t>mens</a:t>
            </a:r>
            <a:r>
              <a:rPr lang="en-ID" sz="1500" dirty="0" smtClean="0"/>
              <a:t>. </a:t>
            </a:r>
            <a:r>
              <a:rPr lang="en-ID" sz="1500" dirty="0" err="1" smtClean="0"/>
              <a:t>Namun</a:t>
            </a:r>
            <a:r>
              <a:rPr lang="en-ID" sz="1500" dirty="0" smtClean="0"/>
              <a:t> </a:t>
            </a:r>
            <a:r>
              <a:rPr lang="en-ID" sz="1500" dirty="0" err="1" smtClean="0"/>
              <a:t>efek</a:t>
            </a:r>
            <a:r>
              <a:rPr lang="en-ID" sz="1500" dirty="0" smtClean="0"/>
              <a:t> </a:t>
            </a:r>
            <a:r>
              <a:rPr lang="en-ID" sz="1500" dirty="0" err="1" smtClean="0"/>
              <a:t>sampingnya</a:t>
            </a:r>
            <a:r>
              <a:rPr lang="en-ID" sz="1500" dirty="0" smtClean="0"/>
              <a:t> </a:t>
            </a:r>
            <a:r>
              <a:rPr lang="en-ID" sz="1500" dirty="0" err="1" smtClean="0"/>
              <a:t>kuat</a:t>
            </a:r>
            <a:r>
              <a:rPr lang="en-ID" sz="1500" dirty="0" smtClean="0"/>
              <a:t> </a:t>
            </a:r>
            <a:r>
              <a:rPr lang="en-ID" sz="1500" dirty="0" err="1" smtClean="0"/>
              <a:t>sehingga</a:t>
            </a:r>
            <a:r>
              <a:rPr lang="en-ID" sz="1500" dirty="0"/>
              <a:t> </a:t>
            </a:r>
            <a:r>
              <a:rPr lang="en-ID" sz="1500" dirty="0" err="1" smtClean="0"/>
              <a:t>pemakaian</a:t>
            </a:r>
            <a:r>
              <a:rPr lang="en-ID" sz="1500" dirty="0" smtClean="0"/>
              <a:t> </a:t>
            </a:r>
            <a:r>
              <a:rPr lang="en-ID" sz="1500" dirty="0" err="1" smtClean="0"/>
              <a:t>terbatas</a:t>
            </a:r>
            <a:r>
              <a:rPr lang="en-ID" sz="1500" dirty="0" smtClean="0"/>
              <a:t>.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ID" sz="1500" dirty="0" smtClean="0"/>
              <a:t> SE: </a:t>
            </a:r>
            <a:r>
              <a:rPr lang="en-ID" sz="1500" dirty="0" err="1" smtClean="0"/>
              <a:t>danazol</a:t>
            </a:r>
            <a:r>
              <a:rPr lang="en-ID" sz="1500" dirty="0" smtClean="0"/>
              <a:t> </a:t>
            </a:r>
            <a:r>
              <a:rPr lang="en-ID" sz="1500" dirty="0" err="1" smtClean="0"/>
              <a:t>dan</a:t>
            </a:r>
            <a:r>
              <a:rPr lang="en-ID" sz="1500" dirty="0" smtClean="0"/>
              <a:t> </a:t>
            </a:r>
            <a:r>
              <a:rPr lang="en-ID" sz="1500" dirty="0" err="1" smtClean="0"/>
              <a:t>GnRH</a:t>
            </a:r>
            <a:r>
              <a:rPr lang="en-ID" sz="1500" dirty="0" smtClean="0"/>
              <a:t> </a:t>
            </a:r>
            <a:r>
              <a:rPr lang="en-ID" sz="1500" dirty="0" err="1" smtClean="0"/>
              <a:t>juga</a:t>
            </a:r>
            <a:r>
              <a:rPr lang="en-ID" sz="1500" dirty="0" smtClean="0"/>
              <a:t> </a:t>
            </a:r>
            <a:r>
              <a:rPr lang="en-ID" sz="1500" dirty="0" err="1" smtClean="0"/>
              <a:t>mempunyai</a:t>
            </a:r>
            <a:r>
              <a:rPr lang="en-ID" sz="1500" dirty="0" smtClean="0"/>
              <a:t> </a:t>
            </a:r>
            <a:r>
              <a:rPr lang="en-ID" sz="1500" dirty="0" err="1" smtClean="0"/>
              <a:t>efek</a:t>
            </a:r>
            <a:r>
              <a:rPr lang="en-ID" sz="1500" dirty="0" smtClean="0"/>
              <a:t> </a:t>
            </a:r>
            <a:r>
              <a:rPr lang="en-ID" sz="1500" dirty="0" err="1" smtClean="0"/>
              <a:t>samping</a:t>
            </a:r>
            <a:r>
              <a:rPr lang="en-ID" sz="1500" dirty="0" smtClean="0"/>
              <a:t> yang </a:t>
            </a:r>
            <a:r>
              <a:rPr lang="en-ID" sz="1500" dirty="0" err="1" smtClean="0"/>
              <a:t>membatasi</a:t>
            </a:r>
            <a:r>
              <a:rPr lang="en-ID" sz="1500" dirty="0" smtClean="0"/>
              <a:t> </a:t>
            </a:r>
            <a:r>
              <a:rPr lang="en-ID" sz="1500" dirty="0" err="1" smtClean="0"/>
              <a:t>penggunaannya</a:t>
            </a:r>
            <a:r>
              <a:rPr lang="en-ID" sz="1500" dirty="0" smtClean="0"/>
              <a:t> </a:t>
            </a:r>
            <a:r>
              <a:rPr lang="en-ID" sz="1500" dirty="0" err="1" smtClean="0"/>
              <a:t>secara</a:t>
            </a:r>
            <a:r>
              <a:rPr lang="en-ID" sz="1500" dirty="0" smtClean="0"/>
              <a:t> </a:t>
            </a:r>
            <a:r>
              <a:rPr lang="en-ID" sz="1500" dirty="0" err="1" smtClean="0"/>
              <a:t>jangka</a:t>
            </a:r>
            <a:r>
              <a:rPr lang="en-ID" sz="1500" dirty="0" smtClean="0"/>
              <a:t> </a:t>
            </a:r>
            <a:r>
              <a:rPr lang="en-ID" sz="1500" dirty="0" err="1" smtClean="0"/>
              <a:t>panjang</a:t>
            </a:r>
            <a:r>
              <a:rPr lang="en-ID" sz="1500" dirty="0" smtClean="0"/>
              <a:t>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ID" sz="1500" dirty="0" smtClean="0"/>
              <a:t>Paling </a:t>
            </a:r>
            <a:r>
              <a:rPr lang="en-ID" sz="1500" dirty="0" err="1" smtClean="0"/>
              <a:t>baik</a:t>
            </a:r>
            <a:r>
              <a:rPr lang="en-ID" sz="1500" dirty="0" smtClean="0"/>
              <a:t> </a:t>
            </a:r>
            <a:r>
              <a:rPr lang="en-ID" sz="1500" dirty="0" err="1" smtClean="0"/>
              <a:t>secara</a:t>
            </a:r>
            <a:r>
              <a:rPr lang="en-ID" sz="1500" dirty="0" smtClean="0"/>
              <a:t> </a:t>
            </a:r>
            <a:r>
              <a:rPr lang="en-ID" sz="1500" dirty="0" err="1" smtClean="0"/>
              <a:t>efektivitas</a:t>
            </a:r>
            <a:r>
              <a:rPr lang="en-ID" sz="1500" dirty="0" smtClean="0"/>
              <a:t> </a:t>
            </a:r>
            <a:r>
              <a:rPr lang="en-ID" sz="1500" dirty="0" err="1" smtClean="0"/>
              <a:t>dan</a:t>
            </a:r>
            <a:r>
              <a:rPr lang="en-ID" sz="1500" dirty="0" smtClean="0"/>
              <a:t> SE </a:t>
            </a:r>
            <a:r>
              <a:rPr lang="en-ID" sz="1500" dirty="0" err="1" smtClean="0"/>
              <a:t>untuk</a:t>
            </a:r>
            <a:r>
              <a:rPr lang="en-ID" sz="1500" dirty="0" smtClean="0"/>
              <a:t> </a:t>
            </a:r>
            <a:r>
              <a:rPr lang="en-ID" sz="1500" dirty="0" err="1" smtClean="0"/>
              <a:t>dipakai</a:t>
            </a:r>
            <a:r>
              <a:rPr lang="en-ID" sz="1500" dirty="0" smtClean="0"/>
              <a:t> </a:t>
            </a:r>
            <a:r>
              <a:rPr lang="en-ID" sz="1500" dirty="0" err="1" smtClean="0"/>
              <a:t>adalah</a:t>
            </a:r>
            <a:r>
              <a:rPr lang="en-ID" sz="1500" dirty="0" smtClean="0"/>
              <a:t> </a:t>
            </a:r>
            <a:r>
              <a:rPr lang="en-ID" sz="1500" b="1" dirty="0" err="1" smtClean="0"/>
              <a:t>obat</a:t>
            </a:r>
            <a:r>
              <a:rPr lang="en-ID" sz="1500" b="1" dirty="0" smtClean="0"/>
              <a:t> </a:t>
            </a:r>
            <a:r>
              <a:rPr lang="en-ID" sz="1500" b="1" dirty="0" err="1" smtClean="0"/>
              <a:t>antifibrinolytic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5164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9" name="Google Shape;1379;p46"/>
          <p:cNvCxnSpPr/>
          <p:nvPr/>
        </p:nvCxnSpPr>
        <p:spPr>
          <a:xfrm>
            <a:off x="4572025" y="2914650"/>
            <a:ext cx="0" cy="534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380" name="Google Shape;1380;p46"/>
          <p:cNvSpPr txBox="1">
            <a:spLocks noGrp="1"/>
          </p:cNvSpPr>
          <p:nvPr>
            <p:ph type="title"/>
          </p:nvPr>
        </p:nvSpPr>
        <p:spPr>
          <a:xfrm>
            <a:off x="734312" y="909150"/>
            <a:ext cx="7717500" cy="13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NON-FARMAKOLOGIS</a:t>
            </a:r>
            <a:endParaRPr dirty="0"/>
          </a:p>
        </p:txBody>
      </p:sp>
      <p:sp>
        <p:nvSpPr>
          <p:cNvPr id="1381" name="Google Shape;1381;p46"/>
          <p:cNvSpPr txBox="1">
            <a:spLocks noGrp="1"/>
          </p:cNvSpPr>
          <p:nvPr>
            <p:ph type="title" idx="2"/>
          </p:nvPr>
        </p:nvSpPr>
        <p:spPr>
          <a:xfrm>
            <a:off x="2926650" y="3760800"/>
            <a:ext cx="3290700" cy="9536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EDUKASI</a:t>
            </a:r>
            <a:br>
              <a:rPr lang="en" dirty="0" smtClean="0"/>
            </a:br>
            <a:r>
              <a:rPr lang="en" dirty="0" smtClean="0"/>
              <a:t>PERBAIKAN NUTRISI</a:t>
            </a:r>
            <a:br>
              <a:rPr lang="en" dirty="0" smtClean="0"/>
            </a:br>
            <a:r>
              <a:rPr lang="en" dirty="0" smtClean="0"/>
              <a:t>TERAPI BEDAH</a:t>
            </a:r>
            <a:endParaRPr dirty="0"/>
          </a:p>
        </p:txBody>
      </p:sp>
      <p:sp>
        <p:nvSpPr>
          <p:cNvPr id="1382" name="Google Shape;1382;p46"/>
          <p:cNvSpPr/>
          <p:nvPr/>
        </p:nvSpPr>
        <p:spPr>
          <a:xfrm>
            <a:off x="4250162" y="2228850"/>
            <a:ext cx="685800" cy="685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2387;p104"/>
          <p:cNvGrpSpPr/>
          <p:nvPr/>
        </p:nvGrpSpPr>
        <p:grpSpPr>
          <a:xfrm rot="21438235">
            <a:off x="4346863" y="2334089"/>
            <a:ext cx="492395" cy="442604"/>
            <a:chOff x="530400" y="3935750"/>
            <a:chExt cx="536500" cy="537250"/>
          </a:xfrm>
        </p:grpSpPr>
        <p:sp>
          <p:nvSpPr>
            <p:cNvPr id="13" name="Google Shape;2388;p104"/>
            <p:cNvSpPr/>
            <p:nvPr/>
          </p:nvSpPr>
          <p:spPr>
            <a:xfrm>
              <a:off x="530400" y="4026175"/>
              <a:ext cx="536500" cy="446825"/>
            </a:xfrm>
            <a:custGeom>
              <a:avLst/>
              <a:gdLst/>
              <a:ahLst/>
              <a:cxnLst/>
              <a:rect l="l" t="t" r="r" b="b"/>
              <a:pathLst>
                <a:path w="21460" h="17873" fill="none" extrusionOk="0">
                  <a:moveTo>
                    <a:pt x="16505" y="17873"/>
                  </a:moveTo>
                  <a:lnTo>
                    <a:pt x="4925" y="17873"/>
                  </a:lnTo>
                  <a:cubicBezTo>
                    <a:pt x="2189" y="17873"/>
                    <a:pt x="1" y="15684"/>
                    <a:pt x="1" y="12949"/>
                  </a:cubicBezTo>
                  <a:lnTo>
                    <a:pt x="1" y="4924"/>
                  </a:lnTo>
                  <a:cubicBezTo>
                    <a:pt x="1" y="2189"/>
                    <a:pt x="2189" y="0"/>
                    <a:pt x="4925" y="0"/>
                  </a:cubicBezTo>
                  <a:lnTo>
                    <a:pt x="16475" y="0"/>
                  </a:lnTo>
                  <a:cubicBezTo>
                    <a:pt x="19211" y="0"/>
                    <a:pt x="21399" y="2189"/>
                    <a:pt x="21399" y="4924"/>
                  </a:cubicBezTo>
                  <a:lnTo>
                    <a:pt x="21399" y="12949"/>
                  </a:lnTo>
                  <a:cubicBezTo>
                    <a:pt x="21460" y="15684"/>
                    <a:pt x="19241" y="17873"/>
                    <a:pt x="16505" y="17873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89;p104"/>
            <p:cNvSpPr/>
            <p:nvPr/>
          </p:nvSpPr>
          <p:spPr>
            <a:xfrm>
              <a:off x="737100" y="4137125"/>
              <a:ext cx="122350" cy="224950"/>
            </a:xfrm>
            <a:custGeom>
              <a:avLst/>
              <a:gdLst/>
              <a:ahLst/>
              <a:cxnLst/>
              <a:rect l="l" t="t" r="r" b="b"/>
              <a:pathLst>
                <a:path w="4894" h="8998" extrusionOk="0">
                  <a:moveTo>
                    <a:pt x="0" y="0"/>
                  </a:moveTo>
                  <a:lnTo>
                    <a:pt x="0" y="8997"/>
                  </a:lnTo>
                  <a:lnTo>
                    <a:pt x="4894" y="8997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90;p104"/>
            <p:cNvSpPr/>
            <p:nvPr/>
          </p:nvSpPr>
          <p:spPr>
            <a:xfrm>
              <a:off x="685425" y="4188025"/>
              <a:ext cx="225700" cy="122375"/>
            </a:xfrm>
            <a:custGeom>
              <a:avLst/>
              <a:gdLst/>
              <a:ahLst/>
              <a:cxnLst/>
              <a:rect l="l" t="t" r="r" b="b"/>
              <a:pathLst>
                <a:path w="9028" h="4895" extrusionOk="0">
                  <a:moveTo>
                    <a:pt x="0" y="1"/>
                  </a:moveTo>
                  <a:lnTo>
                    <a:pt x="0" y="4894"/>
                  </a:lnTo>
                  <a:lnTo>
                    <a:pt x="9028" y="4894"/>
                  </a:lnTo>
                  <a:lnTo>
                    <a:pt x="9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91;p104"/>
            <p:cNvSpPr/>
            <p:nvPr/>
          </p:nvSpPr>
          <p:spPr>
            <a:xfrm>
              <a:off x="686175" y="3935750"/>
              <a:ext cx="224950" cy="91200"/>
            </a:xfrm>
            <a:custGeom>
              <a:avLst/>
              <a:gdLst/>
              <a:ahLst/>
              <a:cxnLst/>
              <a:rect l="l" t="t" r="r" b="b"/>
              <a:pathLst>
                <a:path w="8998" h="3648" fill="none" extrusionOk="0">
                  <a:moveTo>
                    <a:pt x="6870" y="0"/>
                  </a:moveTo>
                  <a:lnTo>
                    <a:pt x="2128" y="0"/>
                  </a:lnTo>
                  <a:cubicBezTo>
                    <a:pt x="943" y="0"/>
                    <a:pt x="1" y="943"/>
                    <a:pt x="1" y="2128"/>
                  </a:cubicBezTo>
                  <a:lnTo>
                    <a:pt x="1" y="3648"/>
                  </a:lnTo>
                  <a:lnTo>
                    <a:pt x="8998" y="3648"/>
                  </a:lnTo>
                  <a:lnTo>
                    <a:pt x="8998" y="2128"/>
                  </a:lnTo>
                  <a:cubicBezTo>
                    <a:pt x="8998" y="943"/>
                    <a:pt x="8056" y="0"/>
                    <a:pt x="6870" y="0"/>
                  </a:cubicBezTo>
                  <a:close/>
                </a:path>
              </a:pathLst>
            </a:custGeom>
            <a:noFill/>
            <a:ln w="228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831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iva Present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C132"/>
      </a:accent1>
      <a:accent2>
        <a:srgbClr val="1BB9E6"/>
      </a:accent2>
      <a:accent3>
        <a:srgbClr val="00C3B1"/>
      </a:accent3>
      <a:accent4>
        <a:srgbClr val="FFD969"/>
      </a:accent4>
      <a:accent5>
        <a:srgbClr val="FFA76C"/>
      </a:accent5>
      <a:accent6>
        <a:srgbClr val="FF737D"/>
      </a:accent6>
      <a:hlink>
        <a:srgbClr val="C281F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837</Words>
  <Application>Microsoft Office PowerPoint</Application>
  <PresentationFormat>On-screen Show (16:9)</PresentationFormat>
  <Paragraphs>92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Roboto Condensed Light</vt:lpstr>
      <vt:lpstr>Dosis ExtraLight</vt:lpstr>
      <vt:lpstr>Bitter</vt:lpstr>
      <vt:lpstr>Montserrat SemiBold</vt:lpstr>
      <vt:lpstr>Livvic</vt:lpstr>
      <vt:lpstr>Arial</vt:lpstr>
      <vt:lpstr>Hind</vt:lpstr>
      <vt:lpstr>Wingdings</vt:lpstr>
      <vt:lpstr>Montserrat Light</vt:lpstr>
      <vt:lpstr>Poppins</vt:lpstr>
      <vt:lpstr>Curiva Presentation by Slidesgo</vt:lpstr>
      <vt:lpstr>Tataksana PUD</vt:lpstr>
      <vt:lpstr>TUJUAN TATALAKSANA</vt:lpstr>
      <vt:lpstr>PowerPoint Presentation</vt:lpstr>
      <vt:lpstr>FARMAKOLOGIS</vt:lpstr>
      <vt:lpstr>TERAPI HORMONAL</vt:lpstr>
      <vt:lpstr>TERAPI HORMONAL</vt:lpstr>
      <vt:lpstr>TERAPI NON HORMONAL</vt:lpstr>
      <vt:lpstr>PowerPoint Presentation</vt:lpstr>
      <vt:lpstr>NON-FARMAKOLOGIS</vt:lpstr>
      <vt:lpstr>NON-FARMAKOLOGIS</vt:lpstr>
      <vt:lpstr>HISTEREKTOMI</vt:lpstr>
      <vt:lpstr>ABLASI ENDOMETRIUM</vt:lpstr>
      <vt:lpstr>JENIS ABLASI ENDOMETRIUM</vt:lpstr>
      <vt:lpstr>PowerPoint Presentation</vt:lpstr>
      <vt:lpstr>THANKYOU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Curiva Presentation</dc:title>
  <dc:creator>Asih Liasari</dc:creator>
  <cp:lastModifiedBy>ASUS</cp:lastModifiedBy>
  <cp:revision>31</cp:revision>
  <dcterms:modified xsi:type="dcterms:W3CDTF">2021-04-15T06:09:01Z</dcterms:modified>
</cp:coreProperties>
</file>