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62" r:id="rId6"/>
    <p:sldId id="259" r:id="rId7"/>
    <p:sldId id="268" r:id="rId8"/>
    <p:sldId id="260" r:id="rId9"/>
    <p:sldId id="269" r:id="rId10"/>
    <p:sldId id="263" r:id="rId11"/>
    <p:sldId id="261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54" autoAdjust="0"/>
  </p:normalViewPr>
  <p:slideViewPr>
    <p:cSldViewPr>
      <p:cViewPr varScale="1">
        <p:scale>
          <a:sx n="77" d="100"/>
          <a:sy n="7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9B14D-0E24-41EE-BA05-0B783109BB0C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F87A1CD-A24E-4540-AF6B-5AE4C8A07F7C}">
      <dgm:prSet phldrT="[Text]" custT="1"/>
      <dgm:spPr/>
      <dgm:t>
        <a:bodyPr/>
        <a:lstStyle/>
        <a:p>
          <a:r>
            <a:rPr lang="en-US" sz="1600" dirty="0" err="1" smtClean="0"/>
            <a:t>Kelainan</a:t>
          </a:r>
          <a:r>
            <a:rPr lang="en-US" sz="1600" dirty="0" smtClean="0"/>
            <a:t> </a:t>
          </a:r>
          <a:r>
            <a:rPr lang="en-US" sz="1600" dirty="0" err="1" smtClean="0"/>
            <a:t>Korpus</a:t>
          </a:r>
          <a:r>
            <a:rPr lang="en-US" sz="1600" dirty="0" smtClean="0"/>
            <a:t> Luteum</a:t>
          </a:r>
          <a:endParaRPr lang="en-US" sz="1600" dirty="0"/>
        </a:p>
      </dgm:t>
    </dgm:pt>
    <dgm:pt modelId="{E67AFCFE-338E-4EC5-9382-7EC699C0723B}" type="parTrans" cxnId="{8CAA2D34-A9DA-49D8-8523-26CE3F4C9D60}">
      <dgm:prSet/>
      <dgm:spPr/>
      <dgm:t>
        <a:bodyPr/>
        <a:lstStyle/>
        <a:p>
          <a:endParaRPr lang="en-US" sz="1600"/>
        </a:p>
      </dgm:t>
    </dgm:pt>
    <dgm:pt modelId="{7A7BFE01-126C-4D95-88A6-EF6B50E13E70}" type="sibTrans" cxnId="{8CAA2D34-A9DA-49D8-8523-26CE3F4C9D60}">
      <dgm:prSet/>
      <dgm:spPr/>
      <dgm:t>
        <a:bodyPr/>
        <a:lstStyle/>
        <a:p>
          <a:endParaRPr lang="en-US" sz="1600"/>
        </a:p>
      </dgm:t>
    </dgm:pt>
    <dgm:pt modelId="{D9784A61-B5C6-4DB8-9BD5-29E59910CBB9}">
      <dgm:prSet phldrT="[Text]" custT="1"/>
      <dgm:spPr/>
      <dgm:t>
        <a:bodyPr/>
        <a:lstStyle/>
        <a:p>
          <a:r>
            <a:rPr lang="en-US" sz="1600" dirty="0" err="1" smtClean="0"/>
            <a:t>Insufisiensi</a:t>
          </a:r>
          <a:endParaRPr lang="en-US" sz="1600" dirty="0"/>
        </a:p>
      </dgm:t>
    </dgm:pt>
    <dgm:pt modelId="{FD165BD3-F7DB-411F-94F3-3E9330095C00}" type="parTrans" cxnId="{2F2C70DC-2DD0-4074-9E0D-6235DFFF788B}">
      <dgm:prSet custT="1"/>
      <dgm:spPr/>
      <dgm:t>
        <a:bodyPr/>
        <a:lstStyle/>
        <a:p>
          <a:endParaRPr lang="en-US" sz="1600"/>
        </a:p>
      </dgm:t>
    </dgm:pt>
    <dgm:pt modelId="{3373B37D-B833-435C-AD67-39B7ABA93EE9}" type="sibTrans" cxnId="{2F2C70DC-2DD0-4074-9E0D-6235DFFF788B}">
      <dgm:prSet/>
      <dgm:spPr/>
      <dgm:t>
        <a:bodyPr/>
        <a:lstStyle/>
        <a:p>
          <a:endParaRPr lang="en-US" sz="1600"/>
        </a:p>
      </dgm:t>
    </dgm:pt>
    <dgm:pt modelId="{7817DB11-C2F2-4DD7-B76C-8D890C35C291}">
      <dgm:prSet phldrT="[Text]" custT="1"/>
      <dgm:spPr/>
      <dgm:t>
        <a:bodyPr/>
        <a:lstStyle/>
        <a:p>
          <a:r>
            <a:rPr lang="en-US" sz="1600" dirty="0" err="1" smtClean="0"/>
            <a:t>Bercak</a:t>
          </a:r>
          <a:r>
            <a:rPr lang="en-US" sz="1600" dirty="0" smtClean="0"/>
            <a:t> </a:t>
          </a:r>
          <a:r>
            <a:rPr lang="en-US" sz="1600" dirty="0" err="1" smtClean="0"/>
            <a:t>Prehaid</a:t>
          </a:r>
          <a:endParaRPr lang="en-US" sz="1600" dirty="0" smtClean="0"/>
        </a:p>
        <a:p>
          <a:r>
            <a:rPr lang="en-US" sz="1600" dirty="0" err="1" smtClean="0"/>
            <a:t>Menorhagia</a:t>
          </a:r>
          <a:endParaRPr lang="en-US" sz="1600" dirty="0" smtClean="0"/>
        </a:p>
        <a:p>
          <a:r>
            <a:rPr lang="en-US" sz="1600" dirty="0" err="1" smtClean="0"/>
            <a:t>Polimenorea</a:t>
          </a:r>
          <a:endParaRPr lang="en-US" sz="1600" dirty="0"/>
        </a:p>
      </dgm:t>
    </dgm:pt>
    <dgm:pt modelId="{995CD0D9-0DD1-4AA3-9E25-61705CCED8F1}" type="parTrans" cxnId="{6357AE5A-6083-46AC-BD41-D2191F48F1AA}">
      <dgm:prSet custT="1"/>
      <dgm:spPr/>
      <dgm:t>
        <a:bodyPr/>
        <a:lstStyle/>
        <a:p>
          <a:endParaRPr lang="en-US" sz="1600"/>
        </a:p>
      </dgm:t>
    </dgm:pt>
    <dgm:pt modelId="{10164422-4680-46E8-9F6C-703BFDB9EB3B}" type="sibTrans" cxnId="{6357AE5A-6083-46AC-BD41-D2191F48F1AA}">
      <dgm:prSet/>
      <dgm:spPr/>
      <dgm:t>
        <a:bodyPr/>
        <a:lstStyle/>
        <a:p>
          <a:endParaRPr lang="en-US" sz="1600"/>
        </a:p>
      </dgm:t>
    </dgm:pt>
    <dgm:pt modelId="{696AC6F1-A5C8-4CC8-9A2E-4AF569A86052}">
      <dgm:prSet phldrT="[Text]" custT="1"/>
      <dgm:spPr/>
      <dgm:t>
        <a:bodyPr/>
        <a:lstStyle/>
        <a:p>
          <a:r>
            <a:rPr lang="en-US" sz="1600" dirty="0" err="1" smtClean="0"/>
            <a:t>Pemanjangan</a:t>
          </a:r>
          <a:endParaRPr lang="en-US" sz="1600" dirty="0"/>
        </a:p>
      </dgm:t>
    </dgm:pt>
    <dgm:pt modelId="{B16ECF9D-88E7-4F4A-921C-E895DC52B5EF}" type="parTrans" cxnId="{6D7C56C9-B36B-441A-A516-E5C12913D84B}">
      <dgm:prSet custT="1"/>
      <dgm:spPr/>
      <dgm:t>
        <a:bodyPr/>
        <a:lstStyle/>
        <a:p>
          <a:endParaRPr lang="en-US" sz="1600"/>
        </a:p>
      </dgm:t>
    </dgm:pt>
    <dgm:pt modelId="{68546A1E-C8F5-48DF-AB1B-42605A559B81}" type="sibTrans" cxnId="{6D7C56C9-B36B-441A-A516-E5C12913D84B}">
      <dgm:prSet/>
      <dgm:spPr/>
      <dgm:t>
        <a:bodyPr/>
        <a:lstStyle/>
        <a:p>
          <a:endParaRPr lang="en-US" sz="1600"/>
        </a:p>
      </dgm:t>
    </dgm:pt>
    <dgm:pt modelId="{5E3FF3B1-2BDD-4C15-B5D6-02B34B012160}">
      <dgm:prSet phldrT="[Text]" custT="1"/>
      <dgm:spPr/>
      <dgm:t>
        <a:bodyPr/>
        <a:lstStyle/>
        <a:p>
          <a:r>
            <a:rPr lang="en-US" sz="1600" dirty="0" err="1" smtClean="0"/>
            <a:t>Menoragia</a:t>
          </a:r>
          <a:endParaRPr lang="en-US" sz="1600" dirty="0" smtClean="0"/>
        </a:p>
        <a:p>
          <a:r>
            <a:rPr lang="en-US" sz="1600" dirty="0" err="1" smtClean="0"/>
            <a:t>Oligomenorea</a:t>
          </a:r>
          <a:endParaRPr lang="en-US" sz="1600" dirty="0" smtClean="0"/>
        </a:p>
      </dgm:t>
    </dgm:pt>
    <dgm:pt modelId="{BD8CCDC0-D1BF-4F45-9854-226540831DAA}" type="parTrans" cxnId="{05C5CB32-B582-4A93-8021-4AC7C6F52575}">
      <dgm:prSet custT="1"/>
      <dgm:spPr/>
      <dgm:t>
        <a:bodyPr/>
        <a:lstStyle/>
        <a:p>
          <a:endParaRPr lang="en-US" sz="1600"/>
        </a:p>
      </dgm:t>
    </dgm:pt>
    <dgm:pt modelId="{31E66C36-704C-4691-A3C6-816C5E3FF554}" type="sibTrans" cxnId="{05C5CB32-B582-4A93-8021-4AC7C6F52575}">
      <dgm:prSet/>
      <dgm:spPr/>
      <dgm:t>
        <a:bodyPr/>
        <a:lstStyle/>
        <a:p>
          <a:endParaRPr lang="en-US" sz="1600"/>
        </a:p>
      </dgm:t>
    </dgm:pt>
    <dgm:pt modelId="{7F499551-9AB7-4CF3-8BC7-61F6CCB2DCE6}" type="pres">
      <dgm:prSet presAssocID="{4CD9B14D-0E24-41EE-BA05-0B783109BB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A89CC-D27D-4316-93CB-30495EFE0B10}" type="pres">
      <dgm:prSet presAssocID="{9F87A1CD-A24E-4540-AF6B-5AE4C8A07F7C}" presName="root1" presStyleCnt="0"/>
      <dgm:spPr/>
    </dgm:pt>
    <dgm:pt modelId="{D1BFAC7D-638E-4778-9A4D-79CAB93BF09C}" type="pres">
      <dgm:prSet presAssocID="{9F87A1CD-A24E-4540-AF6B-5AE4C8A07F7C}" presName="LevelOneTextNode" presStyleLbl="node0" presStyleIdx="0" presStyleCnt="1" custLinFactNeighborX="24328" custLinFactNeighborY="-60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1C162-FEEA-4F87-BB28-5A3B2D9A6BF1}" type="pres">
      <dgm:prSet presAssocID="{9F87A1CD-A24E-4540-AF6B-5AE4C8A07F7C}" presName="level2hierChild" presStyleCnt="0"/>
      <dgm:spPr/>
    </dgm:pt>
    <dgm:pt modelId="{98AE2976-2170-4D8C-997E-8AF0528000EF}" type="pres">
      <dgm:prSet presAssocID="{FD165BD3-F7DB-411F-94F3-3E9330095C0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072EBE3-067A-4B19-9DFE-F2EA482E7076}" type="pres">
      <dgm:prSet presAssocID="{FD165BD3-F7DB-411F-94F3-3E9330095C0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229BB6B-389A-4E8F-BD11-CE9DD3DF6B17}" type="pres">
      <dgm:prSet presAssocID="{D9784A61-B5C6-4DB8-9BD5-29E59910CBB9}" presName="root2" presStyleCnt="0"/>
      <dgm:spPr/>
    </dgm:pt>
    <dgm:pt modelId="{6A9E3D8D-1C4A-45AA-B913-99A112DA9748}" type="pres">
      <dgm:prSet presAssocID="{D9784A61-B5C6-4DB8-9BD5-29E59910CBB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59867-9B72-4B11-94D1-F3A0759BDBE5}" type="pres">
      <dgm:prSet presAssocID="{D9784A61-B5C6-4DB8-9BD5-29E59910CBB9}" presName="level3hierChild" presStyleCnt="0"/>
      <dgm:spPr/>
    </dgm:pt>
    <dgm:pt modelId="{DF9FFDFA-6557-4B1E-A468-97D15D5DCEE1}" type="pres">
      <dgm:prSet presAssocID="{995CD0D9-0DD1-4AA3-9E25-61705CCED8F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4CEE172-8B31-4A26-B4B5-9B2C75C19383}" type="pres">
      <dgm:prSet presAssocID="{995CD0D9-0DD1-4AA3-9E25-61705CCED8F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4BD0F55-BD34-4DAB-A523-71C0E5AC6EA7}" type="pres">
      <dgm:prSet presAssocID="{7817DB11-C2F2-4DD7-B76C-8D890C35C291}" presName="root2" presStyleCnt="0"/>
      <dgm:spPr/>
    </dgm:pt>
    <dgm:pt modelId="{CA030B90-9E2B-4295-98D5-F076978E82B5}" type="pres">
      <dgm:prSet presAssocID="{7817DB11-C2F2-4DD7-B76C-8D890C35C291}" presName="LevelTwoTextNode" presStyleLbl="node3" presStyleIdx="0" presStyleCnt="2" custLinFactNeighborX="-22049" custLinFactNeighborY="-2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C860B-5A12-4C33-9654-F8B8C1074CD5}" type="pres">
      <dgm:prSet presAssocID="{7817DB11-C2F2-4DD7-B76C-8D890C35C291}" presName="level3hierChild" presStyleCnt="0"/>
      <dgm:spPr/>
    </dgm:pt>
    <dgm:pt modelId="{F69C313D-D039-4CE2-A05D-9C98E157EB87}" type="pres">
      <dgm:prSet presAssocID="{B16ECF9D-88E7-4F4A-921C-E895DC52B5E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5B03270-7758-4F2B-8318-BAB77D619809}" type="pres">
      <dgm:prSet presAssocID="{B16ECF9D-88E7-4F4A-921C-E895DC52B5E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7F37E6C-5761-4031-9C16-8EB406B254C8}" type="pres">
      <dgm:prSet presAssocID="{696AC6F1-A5C8-4CC8-9A2E-4AF569A86052}" presName="root2" presStyleCnt="0"/>
      <dgm:spPr/>
    </dgm:pt>
    <dgm:pt modelId="{8712A38D-6493-4DC2-85E2-478D64A9C8E8}" type="pres">
      <dgm:prSet presAssocID="{696AC6F1-A5C8-4CC8-9A2E-4AF569A8605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B9818-AC5F-4A2C-9AD2-99B145911AAE}" type="pres">
      <dgm:prSet presAssocID="{696AC6F1-A5C8-4CC8-9A2E-4AF569A86052}" presName="level3hierChild" presStyleCnt="0"/>
      <dgm:spPr/>
    </dgm:pt>
    <dgm:pt modelId="{F7E6D63F-B789-4FC9-A5A3-6498C53B2043}" type="pres">
      <dgm:prSet presAssocID="{BD8CCDC0-D1BF-4F45-9854-226540831DA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547016B1-87A6-451B-8344-AD18DAC8665B}" type="pres">
      <dgm:prSet presAssocID="{BD8CCDC0-D1BF-4F45-9854-226540831DA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0EED75F-D09E-40FB-B659-EC18F3FEC04A}" type="pres">
      <dgm:prSet presAssocID="{5E3FF3B1-2BDD-4C15-B5D6-02B34B012160}" presName="root2" presStyleCnt="0"/>
      <dgm:spPr/>
    </dgm:pt>
    <dgm:pt modelId="{5C21F5B6-31F3-444E-A3B1-2FAE9BEBB349}" type="pres">
      <dgm:prSet presAssocID="{5E3FF3B1-2BDD-4C15-B5D6-02B34B012160}" presName="LevelTwoTextNode" presStyleLbl="node3" presStyleIdx="1" presStyleCnt="2" custLinFactNeighborX="-19889" custLinFactNeighborY="2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3C5D1-8D8A-48B5-A833-DE6A28EB4FD8}" type="pres">
      <dgm:prSet presAssocID="{5E3FF3B1-2BDD-4C15-B5D6-02B34B012160}" presName="level3hierChild" presStyleCnt="0"/>
      <dgm:spPr/>
    </dgm:pt>
  </dgm:ptLst>
  <dgm:cxnLst>
    <dgm:cxn modelId="{BE7D3890-087D-4B93-888B-AD46F0C00EDF}" type="presOf" srcId="{D9784A61-B5C6-4DB8-9BD5-29E59910CBB9}" destId="{6A9E3D8D-1C4A-45AA-B913-99A112DA9748}" srcOrd="0" destOrd="0" presId="urn:microsoft.com/office/officeart/2005/8/layout/hierarchy2"/>
    <dgm:cxn modelId="{EE9924CD-C6EE-44AC-8FEC-99FAFA52093D}" type="presOf" srcId="{696AC6F1-A5C8-4CC8-9A2E-4AF569A86052}" destId="{8712A38D-6493-4DC2-85E2-478D64A9C8E8}" srcOrd="0" destOrd="0" presId="urn:microsoft.com/office/officeart/2005/8/layout/hierarchy2"/>
    <dgm:cxn modelId="{05C5CB32-B582-4A93-8021-4AC7C6F52575}" srcId="{696AC6F1-A5C8-4CC8-9A2E-4AF569A86052}" destId="{5E3FF3B1-2BDD-4C15-B5D6-02B34B012160}" srcOrd="0" destOrd="0" parTransId="{BD8CCDC0-D1BF-4F45-9854-226540831DAA}" sibTransId="{31E66C36-704C-4691-A3C6-816C5E3FF554}"/>
    <dgm:cxn modelId="{647C4B48-50E2-418E-A2D2-C63FCFD03445}" type="presOf" srcId="{4CD9B14D-0E24-41EE-BA05-0B783109BB0C}" destId="{7F499551-9AB7-4CF3-8BC7-61F6CCB2DCE6}" srcOrd="0" destOrd="0" presId="urn:microsoft.com/office/officeart/2005/8/layout/hierarchy2"/>
    <dgm:cxn modelId="{F7D39D78-96E5-42A5-9F5A-35E4D3AA5935}" type="presOf" srcId="{7817DB11-C2F2-4DD7-B76C-8D890C35C291}" destId="{CA030B90-9E2B-4295-98D5-F076978E82B5}" srcOrd="0" destOrd="0" presId="urn:microsoft.com/office/officeart/2005/8/layout/hierarchy2"/>
    <dgm:cxn modelId="{366E6344-0EA0-4C56-97EF-DD4142B98E18}" type="presOf" srcId="{B16ECF9D-88E7-4F4A-921C-E895DC52B5EF}" destId="{05B03270-7758-4F2B-8318-BAB77D619809}" srcOrd="1" destOrd="0" presId="urn:microsoft.com/office/officeart/2005/8/layout/hierarchy2"/>
    <dgm:cxn modelId="{2F2C70DC-2DD0-4074-9E0D-6235DFFF788B}" srcId="{9F87A1CD-A24E-4540-AF6B-5AE4C8A07F7C}" destId="{D9784A61-B5C6-4DB8-9BD5-29E59910CBB9}" srcOrd="0" destOrd="0" parTransId="{FD165BD3-F7DB-411F-94F3-3E9330095C00}" sibTransId="{3373B37D-B833-435C-AD67-39B7ABA93EE9}"/>
    <dgm:cxn modelId="{AA9D0317-E0E7-48B1-B487-6A8FEE5A5FD7}" type="presOf" srcId="{FD165BD3-F7DB-411F-94F3-3E9330095C00}" destId="{98AE2976-2170-4D8C-997E-8AF0528000EF}" srcOrd="0" destOrd="0" presId="urn:microsoft.com/office/officeart/2005/8/layout/hierarchy2"/>
    <dgm:cxn modelId="{8E003BCA-46F8-4E29-8A6F-1775F025F987}" type="presOf" srcId="{B16ECF9D-88E7-4F4A-921C-E895DC52B5EF}" destId="{F69C313D-D039-4CE2-A05D-9C98E157EB87}" srcOrd="0" destOrd="0" presId="urn:microsoft.com/office/officeart/2005/8/layout/hierarchy2"/>
    <dgm:cxn modelId="{2470BDF2-273D-43B6-AD50-1F8C50F689E3}" type="presOf" srcId="{9F87A1CD-A24E-4540-AF6B-5AE4C8A07F7C}" destId="{D1BFAC7D-638E-4778-9A4D-79CAB93BF09C}" srcOrd="0" destOrd="0" presId="urn:microsoft.com/office/officeart/2005/8/layout/hierarchy2"/>
    <dgm:cxn modelId="{8578438C-493D-4818-9E8F-3E5FFCFABE68}" type="presOf" srcId="{FD165BD3-F7DB-411F-94F3-3E9330095C00}" destId="{4072EBE3-067A-4B19-9DFE-F2EA482E7076}" srcOrd="1" destOrd="0" presId="urn:microsoft.com/office/officeart/2005/8/layout/hierarchy2"/>
    <dgm:cxn modelId="{6357AE5A-6083-46AC-BD41-D2191F48F1AA}" srcId="{D9784A61-B5C6-4DB8-9BD5-29E59910CBB9}" destId="{7817DB11-C2F2-4DD7-B76C-8D890C35C291}" srcOrd="0" destOrd="0" parTransId="{995CD0D9-0DD1-4AA3-9E25-61705CCED8F1}" sibTransId="{10164422-4680-46E8-9F6C-703BFDB9EB3B}"/>
    <dgm:cxn modelId="{4F1D8654-460F-4FBC-84FA-F34C23B42099}" type="presOf" srcId="{BD8CCDC0-D1BF-4F45-9854-226540831DAA}" destId="{F7E6D63F-B789-4FC9-A5A3-6498C53B2043}" srcOrd="0" destOrd="0" presId="urn:microsoft.com/office/officeart/2005/8/layout/hierarchy2"/>
    <dgm:cxn modelId="{68D76018-BEEB-489F-8473-948DAFE38FB4}" type="presOf" srcId="{995CD0D9-0DD1-4AA3-9E25-61705CCED8F1}" destId="{DF9FFDFA-6557-4B1E-A468-97D15D5DCEE1}" srcOrd="0" destOrd="0" presId="urn:microsoft.com/office/officeart/2005/8/layout/hierarchy2"/>
    <dgm:cxn modelId="{7F5255A1-2728-4F36-B39E-A73755519803}" type="presOf" srcId="{995CD0D9-0DD1-4AA3-9E25-61705CCED8F1}" destId="{E4CEE172-8B31-4A26-B4B5-9B2C75C19383}" srcOrd="1" destOrd="0" presId="urn:microsoft.com/office/officeart/2005/8/layout/hierarchy2"/>
    <dgm:cxn modelId="{68967445-0084-4EFE-8DBE-CE174E8BD2C3}" type="presOf" srcId="{5E3FF3B1-2BDD-4C15-B5D6-02B34B012160}" destId="{5C21F5B6-31F3-444E-A3B1-2FAE9BEBB349}" srcOrd="0" destOrd="0" presId="urn:microsoft.com/office/officeart/2005/8/layout/hierarchy2"/>
    <dgm:cxn modelId="{8CAA2D34-A9DA-49D8-8523-26CE3F4C9D60}" srcId="{4CD9B14D-0E24-41EE-BA05-0B783109BB0C}" destId="{9F87A1CD-A24E-4540-AF6B-5AE4C8A07F7C}" srcOrd="0" destOrd="0" parTransId="{E67AFCFE-338E-4EC5-9382-7EC699C0723B}" sibTransId="{7A7BFE01-126C-4D95-88A6-EF6B50E13E70}"/>
    <dgm:cxn modelId="{6D7C56C9-B36B-441A-A516-E5C12913D84B}" srcId="{9F87A1CD-A24E-4540-AF6B-5AE4C8A07F7C}" destId="{696AC6F1-A5C8-4CC8-9A2E-4AF569A86052}" srcOrd="1" destOrd="0" parTransId="{B16ECF9D-88E7-4F4A-921C-E895DC52B5EF}" sibTransId="{68546A1E-C8F5-48DF-AB1B-42605A559B81}"/>
    <dgm:cxn modelId="{D24E5678-C8FC-454A-A144-1BEE08EC232E}" type="presOf" srcId="{BD8CCDC0-D1BF-4F45-9854-226540831DAA}" destId="{547016B1-87A6-451B-8344-AD18DAC8665B}" srcOrd="1" destOrd="0" presId="urn:microsoft.com/office/officeart/2005/8/layout/hierarchy2"/>
    <dgm:cxn modelId="{7FD51332-7D32-44FE-BBB3-07A6305470BA}" type="presParOf" srcId="{7F499551-9AB7-4CF3-8BC7-61F6CCB2DCE6}" destId="{D91A89CC-D27D-4316-93CB-30495EFE0B10}" srcOrd="0" destOrd="0" presId="urn:microsoft.com/office/officeart/2005/8/layout/hierarchy2"/>
    <dgm:cxn modelId="{5DCBE81A-BA62-46C8-9C9A-1C3C0FF4AB78}" type="presParOf" srcId="{D91A89CC-D27D-4316-93CB-30495EFE0B10}" destId="{D1BFAC7D-638E-4778-9A4D-79CAB93BF09C}" srcOrd="0" destOrd="0" presId="urn:microsoft.com/office/officeart/2005/8/layout/hierarchy2"/>
    <dgm:cxn modelId="{7871A8F4-1FDB-40C3-BF82-12A5F8139156}" type="presParOf" srcId="{D91A89CC-D27D-4316-93CB-30495EFE0B10}" destId="{2721C162-FEEA-4F87-BB28-5A3B2D9A6BF1}" srcOrd="1" destOrd="0" presId="urn:microsoft.com/office/officeart/2005/8/layout/hierarchy2"/>
    <dgm:cxn modelId="{17119AB4-601D-4D0C-B475-CDF695BFDB6D}" type="presParOf" srcId="{2721C162-FEEA-4F87-BB28-5A3B2D9A6BF1}" destId="{98AE2976-2170-4D8C-997E-8AF0528000EF}" srcOrd="0" destOrd="0" presId="urn:microsoft.com/office/officeart/2005/8/layout/hierarchy2"/>
    <dgm:cxn modelId="{4219719D-C4E6-4128-965D-B746A235B43B}" type="presParOf" srcId="{98AE2976-2170-4D8C-997E-8AF0528000EF}" destId="{4072EBE3-067A-4B19-9DFE-F2EA482E7076}" srcOrd="0" destOrd="0" presId="urn:microsoft.com/office/officeart/2005/8/layout/hierarchy2"/>
    <dgm:cxn modelId="{A1F1B038-482B-40B6-9CB6-2B8B75BFFFF5}" type="presParOf" srcId="{2721C162-FEEA-4F87-BB28-5A3B2D9A6BF1}" destId="{4229BB6B-389A-4E8F-BD11-CE9DD3DF6B17}" srcOrd="1" destOrd="0" presId="urn:microsoft.com/office/officeart/2005/8/layout/hierarchy2"/>
    <dgm:cxn modelId="{220DA81F-0CF6-440A-B784-3F134191B291}" type="presParOf" srcId="{4229BB6B-389A-4E8F-BD11-CE9DD3DF6B17}" destId="{6A9E3D8D-1C4A-45AA-B913-99A112DA9748}" srcOrd="0" destOrd="0" presId="urn:microsoft.com/office/officeart/2005/8/layout/hierarchy2"/>
    <dgm:cxn modelId="{BB461722-A218-4E04-ADA2-3E4AF685D30C}" type="presParOf" srcId="{4229BB6B-389A-4E8F-BD11-CE9DD3DF6B17}" destId="{9E259867-9B72-4B11-94D1-F3A0759BDBE5}" srcOrd="1" destOrd="0" presId="urn:microsoft.com/office/officeart/2005/8/layout/hierarchy2"/>
    <dgm:cxn modelId="{7D0257A3-0B39-4D5F-8EBA-8DE11889A6D6}" type="presParOf" srcId="{9E259867-9B72-4B11-94D1-F3A0759BDBE5}" destId="{DF9FFDFA-6557-4B1E-A468-97D15D5DCEE1}" srcOrd="0" destOrd="0" presId="urn:microsoft.com/office/officeart/2005/8/layout/hierarchy2"/>
    <dgm:cxn modelId="{EFC3C637-1DB4-434F-9CBC-2F66E59252AC}" type="presParOf" srcId="{DF9FFDFA-6557-4B1E-A468-97D15D5DCEE1}" destId="{E4CEE172-8B31-4A26-B4B5-9B2C75C19383}" srcOrd="0" destOrd="0" presId="urn:microsoft.com/office/officeart/2005/8/layout/hierarchy2"/>
    <dgm:cxn modelId="{899A39CC-6548-4B28-8C16-15A1994FF2A1}" type="presParOf" srcId="{9E259867-9B72-4B11-94D1-F3A0759BDBE5}" destId="{A4BD0F55-BD34-4DAB-A523-71C0E5AC6EA7}" srcOrd="1" destOrd="0" presId="urn:microsoft.com/office/officeart/2005/8/layout/hierarchy2"/>
    <dgm:cxn modelId="{FE4232E0-58D2-4B4C-8370-415C789EAB34}" type="presParOf" srcId="{A4BD0F55-BD34-4DAB-A523-71C0E5AC6EA7}" destId="{CA030B90-9E2B-4295-98D5-F076978E82B5}" srcOrd="0" destOrd="0" presId="urn:microsoft.com/office/officeart/2005/8/layout/hierarchy2"/>
    <dgm:cxn modelId="{E90EC7CF-8429-45D7-B751-A162BFC31918}" type="presParOf" srcId="{A4BD0F55-BD34-4DAB-A523-71C0E5AC6EA7}" destId="{821C860B-5A12-4C33-9654-F8B8C1074CD5}" srcOrd="1" destOrd="0" presId="urn:microsoft.com/office/officeart/2005/8/layout/hierarchy2"/>
    <dgm:cxn modelId="{C383BF73-C6B6-4616-86F8-D3D7C33D189C}" type="presParOf" srcId="{2721C162-FEEA-4F87-BB28-5A3B2D9A6BF1}" destId="{F69C313D-D039-4CE2-A05D-9C98E157EB87}" srcOrd="2" destOrd="0" presId="urn:microsoft.com/office/officeart/2005/8/layout/hierarchy2"/>
    <dgm:cxn modelId="{762B68FF-0B9F-49A9-84D5-7FC556E3CA71}" type="presParOf" srcId="{F69C313D-D039-4CE2-A05D-9C98E157EB87}" destId="{05B03270-7758-4F2B-8318-BAB77D619809}" srcOrd="0" destOrd="0" presId="urn:microsoft.com/office/officeart/2005/8/layout/hierarchy2"/>
    <dgm:cxn modelId="{DBFBB7AC-2FF5-4C74-9566-14ED5E3ACC3C}" type="presParOf" srcId="{2721C162-FEEA-4F87-BB28-5A3B2D9A6BF1}" destId="{E7F37E6C-5761-4031-9C16-8EB406B254C8}" srcOrd="3" destOrd="0" presId="urn:microsoft.com/office/officeart/2005/8/layout/hierarchy2"/>
    <dgm:cxn modelId="{6379B95F-F154-4A15-A9C7-AF042E020D74}" type="presParOf" srcId="{E7F37E6C-5761-4031-9C16-8EB406B254C8}" destId="{8712A38D-6493-4DC2-85E2-478D64A9C8E8}" srcOrd="0" destOrd="0" presId="urn:microsoft.com/office/officeart/2005/8/layout/hierarchy2"/>
    <dgm:cxn modelId="{4969137D-E8B5-4249-9AE5-0A2900020B0C}" type="presParOf" srcId="{E7F37E6C-5761-4031-9C16-8EB406B254C8}" destId="{2CEB9818-AC5F-4A2C-9AD2-99B145911AAE}" srcOrd="1" destOrd="0" presId="urn:microsoft.com/office/officeart/2005/8/layout/hierarchy2"/>
    <dgm:cxn modelId="{1CDC3645-F0B5-4450-8F90-897B974D62A0}" type="presParOf" srcId="{2CEB9818-AC5F-4A2C-9AD2-99B145911AAE}" destId="{F7E6D63F-B789-4FC9-A5A3-6498C53B2043}" srcOrd="0" destOrd="0" presId="urn:microsoft.com/office/officeart/2005/8/layout/hierarchy2"/>
    <dgm:cxn modelId="{B5FA9275-279A-400A-9866-5DF25D75D19F}" type="presParOf" srcId="{F7E6D63F-B789-4FC9-A5A3-6498C53B2043}" destId="{547016B1-87A6-451B-8344-AD18DAC8665B}" srcOrd="0" destOrd="0" presId="urn:microsoft.com/office/officeart/2005/8/layout/hierarchy2"/>
    <dgm:cxn modelId="{C4C32A12-F61D-43DF-AE20-EFE15A4C7F2E}" type="presParOf" srcId="{2CEB9818-AC5F-4A2C-9AD2-99B145911AAE}" destId="{00EED75F-D09E-40FB-B659-EC18F3FEC04A}" srcOrd="1" destOrd="0" presId="urn:microsoft.com/office/officeart/2005/8/layout/hierarchy2"/>
    <dgm:cxn modelId="{D6099FFF-3DCC-4548-B20F-227B235D35F8}" type="presParOf" srcId="{00EED75F-D09E-40FB-B659-EC18F3FEC04A}" destId="{5C21F5B6-31F3-444E-A3B1-2FAE9BEBB349}" srcOrd="0" destOrd="0" presId="urn:microsoft.com/office/officeart/2005/8/layout/hierarchy2"/>
    <dgm:cxn modelId="{8BC6B4A1-C43A-4661-8F36-475FB8167F4C}" type="presParOf" srcId="{00EED75F-D09E-40FB-B659-EC18F3FEC04A}" destId="{6A23C5D1-8D8A-48B5-A833-DE6A28EB4F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0D8A6-DB7F-4530-A4AF-FE4C1556AD4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80825CC-DD61-480F-9CB9-881325975F9D}">
      <dgm:prSet phldrT="[Text]" custT="1"/>
      <dgm:spPr/>
      <dgm:t>
        <a:bodyPr/>
        <a:lstStyle/>
        <a:p>
          <a:r>
            <a:rPr lang="en-US" sz="2000" dirty="0" err="1" smtClean="0"/>
            <a:t>Anovulatorik</a:t>
          </a:r>
          <a:endParaRPr lang="en-US" sz="2000" dirty="0"/>
        </a:p>
      </dgm:t>
    </dgm:pt>
    <dgm:pt modelId="{62D47D9C-4137-4892-9A48-0474A6589AA7}" type="parTrans" cxnId="{ACE42D51-5C04-48D5-90EC-95D634DE8CEE}">
      <dgm:prSet/>
      <dgm:spPr/>
      <dgm:t>
        <a:bodyPr/>
        <a:lstStyle/>
        <a:p>
          <a:endParaRPr lang="en-US"/>
        </a:p>
      </dgm:t>
    </dgm:pt>
    <dgm:pt modelId="{154A91CE-8621-4CBF-8360-DEA0CF191008}" type="sibTrans" cxnId="{ACE42D51-5C04-48D5-90EC-95D634DE8CEE}">
      <dgm:prSet/>
      <dgm:spPr/>
      <dgm:t>
        <a:bodyPr/>
        <a:lstStyle/>
        <a:p>
          <a:endParaRPr lang="en-US"/>
        </a:p>
      </dgm:t>
    </dgm:pt>
    <dgm:pt modelId="{90B6DF94-32B1-4FDE-8EE9-C7DFE02C142D}">
      <dgm:prSet phldrT="[Text]" custT="1"/>
      <dgm:spPr/>
      <dgm:t>
        <a:bodyPr/>
        <a:lstStyle/>
        <a:p>
          <a:pPr algn="l"/>
          <a:r>
            <a:rPr lang="en-US" sz="1800" dirty="0" err="1" smtClean="0"/>
            <a:t>Siklik</a:t>
          </a:r>
          <a:r>
            <a:rPr lang="en-US" sz="1800" dirty="0" smtClean="0"/>
            <a:t>:</a:t>
          </a:r>
          <a:br>
            <a:rPr lang="en-US" sz="1800" dirty="0" smtClean="0"/>
          </a:br>
          <a:r>
            <a:rPr lang="en-US" sz="1800" dirty="0" smtClean="0"/>
            <a:t>- </a:t>
          </a:r>
          <a:r>
            <a:rPr lang="en-US" sz="1800" dirty="0" err="1" smtClean="0"/>
            <a:t>Oligomenorea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- </a:t>
          </a:r>
          <a:r>
            <a:rPr lang="en-US" sz="1800" dirty="0" err="1" smtClean="0"/>
            <a:t>Menoragia</a:t>
          </a:r>
          <a:endParaRPr lang="en-US" sz="1800" dirty="0"/>
        </a:p>
      </dgm:t>
    </dgm:pt>
    <dgm:pt modelId="{4575BA60-8601-4173-8ECE-65E0E9B2CA29}" type="parTrans" cxnId="{71E5C5B1-558D-4EFC-BA0D-2CFE3F9C1EF2}">
      <dgm:prSet/>
      <dgm:spPr/>
      <dgm:t>
        <a:bodyPr/>
        <a:lstStyle/>
        <a:p>
          <a:endParaRPr lang="en-US"/>
        </a:p>
      </dgm:t>
    </dgm:pt>
    <dgm:pt modelId="{EAD56795-BDDA-44F2-B6B9-7C16FB7EE7FA}" type="sibTrans" cxnId="{71E5C5B1-558D-4EFC-BA0D-2CFE3F9C1EF2}">
      <dgm:prSet/>
      <dgm:spPr/>
      <dgm:t>
        <a:bodyPr/>
        <a:lstStyle/>
        <a:p>
          <a:endParaRPr lang="en-US"/>
        </a:p>
      </dgm:t>
    </dgm:pt>
    <dgm:pt modelId="{88185772-2A3B-4A1D-843D-527E6447C439}">
      <dgm:prSet phldrT="[Text]" custT="1"/>
      <dgm:spPr/>
      <dgm:t>
        <a:bodyPr/>
        <a:lstStyle/>
        <a:p>
          <a:pPr algn="l"/>
          <a:r>
            <a:rPr lang="en-US" sz="1800" dirty="0" err="1" smtClean="0"/>
            <a:t>Asiklik</a:t>
          </a:r>
          <a:r>
            <a:rPr lang="en-US" sz="1800" dirty="0" smtClean="0"/>
            <a:t>:</a:t>
          </a:r>
          <a:br>
            <a:rPr lang="en-US" sz="1800" dirty="0" smtClean="0"/>
          </a:br>
          <a:r>
            <a:rPr lang="en-US" sz="1800" dirty="0" smtClean="0"/>
            <a:t>- </a:t>
          </a:r>
          <a:r>
            <a:rPr lang="en-US" sz="1800" dirty="0" err="1" smtClean="0"/>
            <a:t>Metroragia</a:t>
          </a:r>
          <a:endParaRPr lang="en-US" sz="1800" dirty="0"/>
        </a:p>
      </dgm:t>
    </dgm:pt>
    <dgm:pt modelId="{E383A0EA-D80C-482E-AA06-E739FADAB900}" type="parTrans" cxnId="{E25F17BE-D20B-4B79-88C9-AB742643956C}">
      <dgm:prSet/>
      <dgm:spPr/>
      <dgm:t>
        <a:bodyPr/>
        <a:lstStyle/>
        <a:p>
          <a:endParaRPr lang="en-US"/>
        </a:p>
      </dgm:t>
    </dgm:pt>
    <dgm:pt modelId="{FEACE271-A114-420E-A872-A934552A95B3}" type="sibTrans" cxnId="{E25F17BE-D20B-4B79-88C9-AB742643956C}">
      <dgm:prSet/>
      <dgm:spPr/>
      <dgm:t>
        <a:bodyPr/>
        <a:lstStyle/>
        <a:p>
          <a:endParaRPr lang="en-US"/>
        </a:p>
      </dgm:t>
    </dgm:pt>
    <dgm:pt modelId="{2E7C5E3B-F3F7-45C7-A81C-472AFCC075D3}" type="pres">
      <dgm:prSet presAssocID="{93F0D8A6-DB7F-4530-A4AF-FE4C1556AD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F897A5-4EAD-438D-8A34-CD842046D02F}" type="pres">
      <dgm:prSet presAssocID="{B80825CC-DD61-480F-9CB9-881325975F9D}" presName="root" presStyleCnt="0"/>
      <dgm:spPr/>
    </dgm:pt>
    <dgm:pt modelId="{25887231-25A6-4BEA-A22F-DE3A32B03B7B}" type="pres">
      <dgm:prSet presAssocID="{B80825CC-DD61-480F-9CB9-881325975F9D}" presName="rootComposite" presStyleCnt="0"/>
      <dgm:spPr/>
    </dgm:pt>
    <dgm:pt modelId="{DD36273D-C2CE-476C-80C4-C3A0A1B31088}" type="pres">
      <dgm:prSet presAssocID="{B80825CC-DD61-480F-9CB9-881325975F9D}" presName="rootText" presStyleLbl="node1" presStyleIdx="0" presStyleCnt="1" custScaleX="86692" custScaleY="75935"/>
      <dgm:spPr/>
      <dgm:t>
        <a:bodyPr/>
        <a:lstStyle/>
        <a:p>
          <a:endParaRPr lang="en-US"/>
        </a:p>
      </dgm:t>
    </dgm:pt>
    <dgm:pt modelId="{CBA07D19-B1D6-4C2E-BE75-E78AE12CC4B6}" type="pres">
      <dgm:prSet presAssocID="{B80825CC-DD61-480F-9CB9-881325975F9D}" presName="rootConnector" presStyleLbl="node1" presStyleIdx="0" presStyleCnt="1"/>
      <dgm:spPr/>
      <dgm:t>
        <a:bodyPr/>
        <a:lstStyle/>
        <a:p>
          <a:endParaRPr lang="en-US"/>
        </a:p>
      </dgm:t>
    </dgm:pt>
    <dgm:pt modelId="{992D3ED7-0F1A-4FFE-81ED-5DF33CDC65D4}" type="pres">
      <dgm:prSet presAssocID="{B80825CC-DD61-480F-9CB9-881325975F9D}" presName="childShape" presStyleCnt="0"/>
      <dgm:spPr/>
    </dgm:pt>
    <dgm:pt modelId="{E391CB25-DAFE-464E-916B-EACBB58EE6EC}" type="pres">
      <dgm:prSet presAssocID="{4575BA60-8601-4173-8ECE-65E0E9B2CA29}" presName="Name13" presStyleLbl="parChTrans1D2" presStyleIdx="0" presStyleCnt="2"/>
      <dgm:spPr/>
      <dgm:t>
        <a:bodyPr/>
        <a:lstStyle/>
        <a:p>
          <a:endParaRPr lang="en-US"/>
        </a:p>
      </dgm:t>
    </dgm:pt>
    <dgm:pt modelId="{C18EA0CA-3FCF-40A0-A5CA-CF1C9E6699B2}" type="pres">
      <dgm:prSet presAssocID="{90B6DF94-32B1-4FDE-8EE9-C7DFE02C142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FEF5-F028-4CDA-BC88-DE936BC7B992}" type="pres">
      <dgm:prSet presAssocID="{E383A0EA-D80C-482E-AA06-E739FADAB90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08B4A76-AE57-46D1-B693-67E913A8D6D3}" type="pres">
      <dgm:prSet presAssocID="{88185772-2A3B-4A1D-843D-527E6447C43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42D51-5C04-48D5-90EC-95D634DE8CEE}" srcId="{93F0D8A6-DB7F-4530-A4AF-FE4C1556AD4B}" destId="{B80825CC-DD61-480F-9CB9-881325975F9D}" srcOrd="0" destOrd="0" parTransId="{62D47D9C-4137-4892-9A48-0474A6589AA7}" sibTransId="{154A91CE-8621-4CBF-8360-DEA0CF191008}"/>
    <dgm:cxn modelId="{320E771C-49C8-433D-AB76-BE45BE976C8D}" type="presOf" srcId="{88185772-2A3B-4A1D-843D-527E6447C439}" destId="{F08B4A76-AE57-46D1-B693-67E913A8D6D3}" srcOrd="0" destOrd="0" presId="urn:microsoft.com/office/officeart/2005/8/layout/hierarchy3"/>
    <dgm:cxn modelId="{E25F17BE-D20B-4B79-88C9-AB742643956C}" srcId="{B80825CC-DD61-480F-9CB9-881325975F9D}" destId="{88185772-2A3B-4A1D-843D-527E6447C439}" srcOrd="1" destOrd="0" parTransId="{E383A0EA-D80C-482E-AA06-E739FADAB900}" sibTransId="{FEACE271-A114-420E-A872-A934552A95B3}"/>
    <dgm:cxn modelId="{71E5C5B1-558D-4EFC-BA0D-2CFE3F9C1EF2}" srcId="{B80825CC-DD61-480F-9CB9-881325975F9D}" destId="{90B6DF94-32B1-4FDE-8EE9-C7DFE02C142D}" srcOrd="0" destOrd="0" parTransId="{4575BA60-8601-4173-8ECE-65E0E9B2CA29}" sibTransId="{EAD56795-BDDA-44F2-B6B9-7C16FB7EE7FA}"/>
    <dgm:cxn modelId="{F44F6F47-097C-4FFF-9D5A-4CF37410FC4A}" type="presOf" srcId="{B80825CC-DD61-480F-9CB9-881325975F9D}" destId="{CBA07D19-B1D6-4C2E-BE75-E78AE12CC4B6}" srcOrd="1" destOrd="0" presId="urn:microsoft.com/office/officeart/2005/8/layout/hierarchy3"/>
    <dgm:cxn modelId="{B9494A17-632A-4AFE-BC8E-CC61632C9BCA}" type="presOf" srcId="{B80825CC-DD61-480F-9CB9-881325975F9D}" destId="{DD36273D-C2CE-476C-80C4-C3A0A1B31088}" srcOrd="0" destOrd="0" presId="urn:microsoft.com/office/officeart/2005/8/layout/hierarchy3"/>
    <dgm:cxn modelId="{984DE12D-AA45-4408-8EB7-58501AE5F7AD}" type="presOf" srcId="{90B6DF94-32B1-4FDE-8EE9-C7DFE02C142D}" destId="{C18EA0CA-3FCF-40A0-A5CA-CF1C9E6699B2}" srcOrd="0" destOrd="0" presId="urn:microsoft.com/office/officeart/2005/8/layout/hierarchy3"/>
    <dgm:cxn modelId="{65F2DB57-8382-438C-AC4C-7FAD22CEB586}" type="presOf" srcId="{E383A0EA-D80C-482E-AA06-E739FADAB900}" destId="{489CFEF5-F028-4CDA-BC88-DE936BC7B992}" srcOrd="0" destOrd="0" presId="urn:microsoft.com/office/officeart/2005/8/layout/hierarchy3"/>
    <dgm:cxn modelId="{8680EC74-BF91-435D-9491-085C76FE43D8}" type="presOf" srcId="{4575BA60-8601-4173-8ECE-65E0E9B2CA29}" destId="{E391CB25-DAFE-464E-916B-EACBB58EE6EC}" srcOrd="0" destOrd="0" presId="urn:microsoft.com/office/officeart/2005/8/layout/hierarchy3"/>
    <dgm:cxn modelId="{0AF91D25-EB7F-49B2-A4FB-ECF5AA8C1B0F}" type="presOf" srcId="{93F0D8A6-DB7F-4530-A4AF-FE4C1556AD4B}" destId="{2E7C5E3B-F3F7-45C7-A81C-472AFCC075D3}" srcOrd="0" destOrd="0" presId="urn:microsoft.com/office/officeart/2005/8/layout/hierarchy3"/>
    <dgm:cxn modelId="{51134C7E-8F78-4BEE-BD2F-6C389F30F4B5}" type="presParOf" srcId="{2E7C5E3B-F3F7-45C7-A81C-472AFCC075D3}" destId="{6EF897A5-4EAD-438D-8A34-CD842046D02F}" srcOrd="0" destOrd="0" presId="urn:microsoft.com/office/officeart/2005/8/layout/hierarchy3"/>
    <dgm:cxn modelId="{4A3A004C-240B-45E0-A19F-4D424FEEF5C1}" type="presParOf" srcId="{6EF897A5-4EAD-438D-8A34-CD842046D02F}" destId="{25887231-25A6-4BEA-A22F-DE3A32B03B7B}" srcOrd="0" destOrd="0" presId="urn:microsoft.com/office/officeart/2005/8/layout/hierarchy3"/>
    <dgm:cxn modelId="{0430DEAD-B32C-461F-889B-F6F180CADE22}" type="presParOf" srcId="{25887231-25A6-4BEA-A22F-DE3A32B03B7B}" destId="{DD36273D-C2CE-476C-80C4-C3A0A1B31088}" srcOrd="0" destOrd="0" presId="urn:microsoft.com/office/officeart/2005/8/layout/hierarchy3"/>
    <dgm:cxn modelId="{151B6E88-BD8B-4B28-93A8-465FB1B50D58}" type="presParOf" srcId="{25887231-25A6-4BEA-A22F-DE3A32B03B7B}" destId="{CBA07D19-B1D6-4C2E-BE75-E78AE12CC4B6}" srcOrd="1" destOrd="0" presId="urn:microsoft.com/office/officeart/2005/8/layout/hierarchy3"/>
    <dgm:cxn modelId="{98620A4B-90E7-4D24-97F0-94EE99567097}" type="presParOf" srcId="{6EF897A5-4EAD-438D-8A34-CD842046D02F}" destId="{992D3ED7-0F1A-4FFE-81ED-5DF33CDC65D4}" srcOrd="1" destOrd="0" presId="urn:microsoft.com/office/officeart/2005/8/layout/hierarchy3"/>
    <dgm:cxn modelId="{4B88FA1A-F481-490C-983B-3B409C77718D}" type="presParOf" srcId="{992D3ED7-0F1A-4FFE-81ED-5DF33CDC65D4}" destId="{E391CB25-DAFE-464E-916B-EACBB58EE6EC}" srcOrd="0" destOrd="0" presId="urn:microsoft.com/office/officeart/2005/8/layout/hierarchy3"/>
    <dgm:cxn modelId="{DA9D4B8A-A826-471B-9111-BEEA2E7ACAC9}" type="presParOf" srcId="{992D3ED7-0F1A-4FFE-81ED-5DF33CDC65D4}" destId="{C18EA0CA-3FCF-40A0-A5CA-CF1C9E6699B2}" srcOrd="1" destOrd="0" presId="urn:microsoft.com/office/officeart/2005/8/layout/hierarchy3"/>
    <dgm:cxn modelId="{BC8C07AF-C228-41D6-9E46-6035E9CA91D7}" type="presParOf" srcId="{992D3ED7-0F1A-4FFE-81ED-5DF33CDC65D4}" destId="{489CFEF5-F028-4CDA-BC88-DE936BC7B992}" srcOrd="2" destOrd="0" presId="urn:microsoft.com/office/officeart/2005/8/layout/hierarchy3"/>
    <dgm:cxn modelId="{3C2FD4C3-A3E5-434E-94C9-E240721A5DE1}" type="presParOf" srcId="{992D3ED7-0F1A-4FFE-81ED-5DF33CDC65D4}" destId="{F08B4A76-AE57-46D1-B693-67E913A8D6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FAC7D-638E-4778-9A4D-79CAB93BF09C}">
      <dsp:nvSpPr>
        <dsp:cNvPr id="0" name=""/>
        <dsp:cNvSpPr/>
      </dsp:nvSpPr>
      <dsp:spPr>
        <a:xfrm>
          <a:off x="401707" y="896041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Kelainan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Korpus</a:t>
          </a:r>
          <a:r>
            <a:rPr lang="en-US" sz="1600" kern="1200" dirty="0" smtClean="0"/>
            <a:t> Luteum</a:t>
          </a:r>
          <a:endParaRPr lang="en-US" sz="1600" kern="1200" dirty="0"/>
        </a:p>
      </dsp:txBody>
      <dsp:txXfrm>
        <a:off x="425493" y="919827"/>
        <a:ext cx="1576659" cy="764543"/>
      </dsp:txXfrm>
    </dsp:sp>
    <dsp:sp modelId="{98AE2976-2170-4D8C-997E-8AF0528000EF}">
      <dsp:nvSpPr>
        <dsp:cNvPr id="0" name=""/>
        <dsp:cNvSpPr/>
      </dsp:nvSpPr>
      <dsp:spPr>
        <a:xfrm rot="18081375">
          <a:off x="1908622" y="1066187"/>
          <a:ext cx="489181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489181" y="270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40983" y="1081001"/>
        <a:ext cx="24459" cy="24459"/>
      </dsp:txXfrm>
    </dsp:sp>
    <dsp:sp modelId="{6A9E3D8D-1C4A-45AA-B913-99A112DA9748}">
      <dsp:nvSpPr>
        <dsp:cNvPr id="0" name=""/>
        <dsp:cNvSpPr/>
      </dsp:nvSpPr>
      <dsp:spPr>
        <a:xfrm>
          <a:off x="2280487" y="478305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Insufisiensi</a:t>
          </a:r>
          <a:endParaRPr lang="en-US" sz="1600" kern="1200" dirty="0"/>
        </a:p>
      </dsp:txBody>
      <dsp:txXfrm>
        <a:off x="2304273" y="502091"/>
        <a:ext cx="1576659" cy="764543"/>
      </dsp:txXfrm>
    </dsp:sp>
    <dsp:sp modelId="{DF9FFDFA-6557-4B1E-A468-97D15D5DCEE1}">
      <dsp:nvSpPr>
        <dsp:cNvPr id="0" name=""/>
        <dsp:cNvSpPr/>
      </dsp:nvSpPr>
      <dsp:spPr>
        <a:xfrm rot="21385408">
          <a:off x="3904434" y="848207"/>
          <a:ext cx="292134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292134" y="270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43198" y="867948"/>
        <a:ext cx="14606" cy="14606"/>
      </dsp:txXfrm>
    </dsp:sp>
    <dsp:sp modelId="{CA030B90-9E2B-4295-98D5-F076978E82B5}">
      <dsp:nvSpPr>
        <dsp:cNvPr id="0" name=""/>
        <dsp:cNvSpPr/>
      </dsp:nvSpPr>
      <dsp:spPr>
        <a:xfrm>
          <a:off x="4196284" y="460081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Bercak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Prehaid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Menorhagia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Polimenorea</a:t>
          </a:r>
          <a:endParaRPr lang="en-US" sz="1600" kern="1200" dirty="0"/>
        </a:p>
      </dsp:txBody>
      <dsp:txXfrm>
        <a:off x="4220070" y="483867"/>
        <a:ext cx="1576659" cy="764543"/>
      </dsp:txXfrm>
    </dsp:sp>
    <dsp:sp modelId="{F69C313D-D039-4CE2-A05D-9C98E157EB87}">
      <dsp:nvSpPr>
        <dsp:cNvPr id="0" name=""/>
        <dsp:cNvSpPr/>
      </dsp:nvSpPr>
      <dsp:spPr>
        <a:xfrm rot="3825057">
          <a:off x="1865439" y="1533154"/>
          <a:ext cx="575547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575547" y="270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38824" y="1545809"/>
        <a:ext cx="28777" cy="28777"/>
      </dsp:txXfrm>
    </dsp:sp>
    <dsp:sp modelId="{8712A38D-6493-4DC2-85E2-478D64A9C8E8}">
      <dsp:nvSpPr>
        <dsp:cNvPr id="0" name=""/>
        <dsp:cNvSpPr/>
      </dsp:nvSpPr>
      <dsp:spPr>
        <a:xfrm>
          <a:off x="2280487" y="1412238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Pemanjangan</a:t>
          </a:r>
          <a:endParaRPr lang="en-US" sz="1600" kern="1200" dirty="0"/>
        </a:p>
      </dsp:txBody>
      <dsp:txXfrm>
        <a:off x="2304273" y="1436024"/>
        <a:ext cx="1576659" cy="764543"/>
      </dsp:txXfrm>
    </dsp:sp>
    <dsp:sp modelId="{F7E6D63F-B789-4FC9-A5A3-6498C53B2043}">
      <dsp:nvSpPr>
        <dsp:cNvPr id="0" name=""/>
        <dsp:cNvSpPr/>
      </dsp:nvSpPr>
      <dsp:spPr>
        <a:xfrm rot="221826">
          <a:off x="3904378" y="1801806"/>
          <a:ext cx="327330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327330" y="270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59860" y="1820666"/>
        <a:ext cx="16366" cy="16366"/>
      </dsp:txXfrm>
    </dsp:sp>
    <dsp:sp modelId="{5C21F5B6-31F3-444E-A3B1-2FAE9BEBB349}">
      <dsp:nvSpPr>
        <dsp:cNvPr id="0" name=""/>
        <dsp:cNvSpPr/>
      </dsp:nvSpPr>
      <dsp:spPr>
        <a:xfrm>
          <a:off x="4231368" y="1433345"/>
          <a:ext cx="1624231" cy="812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Menoragia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Oligomenorea</a:t>
          </a:r>
          <a:endParaRPr lang="en-US" sz="1600" kern="1200" dirty="0" smtClean="0"/>
        </a:p>
      </dsp:txBody>
      <dsp:txXfrm>
        <a:off x="4255154" y="1457131"/>
        <a:ext cx="1576659" cy="764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6273D-C2CE-476C-80C4-C3A0A1B31088}">
      <dsp:nvSpPr>
        <dsp:cNvPr id="0" name=""/>
        <dsp:cNvSpPr/>
      </dsp:nvSpPr>
      <dsp:spPr>
        <a:xfrm>
          <a:off x="311463" y="1927"/>
          <a:ext cx="2159829" cy="945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Anovulatorik</a:t>
          </a:r>
          <a:endParaRPr lang="en-US" sz="2000" kern="1200" dirty="0"/>
        </a:p>
      </dsp:txBody>
      <dsp:txXfrm>
        <a:off x="339168" y="29632"/>
        <a:ext cx="2104419" cy="890505"/>
      </dsp:txXfrm>
    </dsp:sp>
    <dsp:sp modelId="{E391CB25-DAFE-464E-916B-EACBB58EE6EC}">
      <dsp:nvSpPr>
        <dsp:cNvPr id="0" name=""/>
        <dsp:cNvSpPr/>
      </dsp:nvSpPr>
      <dsp:spPr>
        <a:xfrm>
          <a:off x="527446" y="947843"/>
          <a:ext cx="215982" cy="934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268"/>
              </a:lnTo>
              <a:lnTo>
                <a:pt x="215982" y="9342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EA0CA-3FCF-40A0-A5CA-CF1C9E6699B2}">
      <dsp:nvSpPr>
        <dsp:cNvPr id="0" name=""/>
        <dsp:cNvSpPr/>
      </dsp:nvSpPr>
      <dsp:spPr>
        <a:xfrm>
          <a:off x="743429" y="1259266"/>
          <a:ext cx="1993106" cy="1245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Siklik</a:t>
          </a:r>
          <a:r>
            <a:rPr lang="en-US" sz="1800" kern="1200" dirty="0" smtClean="0"/>
            <a:t>:</a:t>
          </a:r>
          <a:br>
            <a:rPr lang="en-US" sz="1800" kern="1200" dirty="0" smtClean="0"/>
          </a:br>
          <a:r>
            <a:rPr lang="en-US" sz="1800" kern="1200" dirty="0" smtClean="0"/>
            <a:t>- </a:t>
          </a:r>
          <a:r>
            <a:rPr lang="en-US" sz="1800" kern="1200" dirty="0" err="1" smtClean="0"/>
            <a:t>Oligomenorea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- </a:t>
          </a:r>
          <a:r>
            <a:rPr lang="en-US" sz="1800" kern="1200" dirty="0" err="1" smtClean="0"/>
            <a:t>Menoragia</a:t>
          </a:r>
          <a:endParaRPr lang="en-US" sz="1800" kern="1200" dirty="0"/>
        </a:p>
      </dsp:txBody>
      <dsp:txXfrm>
        <a:off x="779914" y="1295751"/>
        <a:ext cx="1920136" cy="1172721"/>
      </dsp:txXfrm>
    </dsp:sp>
    <dsp:sp modelId="{489CFEF5-F028-4CDA-BC88-DE936BC7B992}">
      <dsp:nvSpPr>
        <dsp:cNvPr id="0" name=""/>
        <dsp:cNvSpPr/>
      </dsp:nvSpPr>
      <dsp:spPr>
        <a:xfrm>
          <a:off x="527446" y="947843"/>
          <a:ext cx="215982" cy="249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382"/>
              </a:lnTo>
              <a:lnTo>
                <a:pt x="215982" y="249138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B4A76-AE57-46D1-B693-67E913A8D6D3}">
      <dsp:nvSpPr>
        <dsp:cNvPr id="0" name=""/>
        <dsp:cNvSpPr/>
      </dsp:nvSpPr>
      <dsp:spPr>
        <a:xfrm>
          <a:off x="743429" y="2816380"/>
          <a:ext cx="1993106" cy="1245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Asiklik</a:t>
          </a:r>
          <a:r>
            <a:rPr lang="en-US" sz="1800" kern="1200" dirty="0" smtClean="0"/>
            <a:t>:</a:t>
          </a:r>
          <a:br>
            <a:rPr lang="en-US" sz="1800" kern="1200" dirty="0" smtClean="0"/>
          </a:br>
          <a:r>
            <a:rPr lang="en-US" sz="1800" kern="1200" dirty="0" smtClean="0"/>
            <a:t>- </a:t>
          </a:r>
          <a:r>
            <a:rPr lang="en-US" sz="1800" kern="1200" dirty="0" err="1" smtClean="0"/>
            <a:t>Metroragia</a:t>
          </a:r>
          <a:endParaRPr lang="en-US" sz="1800" kern="1200" dirty="0"/>
        </a:p>
      </dsp:txBody>
      <dsp:txXfrm>
        <a:off x="779914" y="2852865"/>
        <a:ext cx="1920136" cy="117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1C1E-A6B8-4B15-9189-9AF20486CFCD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A8D7-3745-4B39-86D0-5D28B3E34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: </a:t>
            </a:r>
            <a:r>
              <a:rPr lang="en-US" dirty="0" err="1" smtClean="0"/>
              <a:t>mutas</a:t>
            </a:r>
            <a:r>
              <a:rPr lang="en-US" baseline="0" dirty="0" smtClean="0"/>
              <a:t> gen VWF, gg </a:t>
            </a:r>
            <a:r>
              <a:rPr lang="en-US" baseline="0" dirty="0" err="1" smtClean="0"/>
              <a:t>pembekuan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A8D7-3745-4B39-86D0-5D28B3E34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Ekslusionam</a:t>
            </a:r>
            <a:r>
              <a:rPr lang="en-US" dirty="0" smtClean="0"/>
              <a:t>: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penyingkiran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penyebab</a:t>
            </a:r>
            <a:r>
              <a:rPr lang="en-US" baseline="0" dirty="0" smtClean="0"/>
              <a:t> 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AA8D7-3745-4B39-86D0-5D28B3E34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8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7E31-7637-4F5E-B21C-AFF9F669C322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3445-F356-44E2-9796-53BB849F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PERDARAHAN UTERUS DISFUNGSIONAL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Keisha Daniela – 1810211133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1086"/>
            <a:ext cx="5020558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4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GEJALA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" y="1447800"/>
            <a:ext cx="865632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63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LANGKAH DIAGNOSTIK PUD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13847"/>
            <a:ext cx="5257800" cy="688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782038" cy="384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99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Anemia</a:t>
            </a:r>
          </a:p>
          <a:p>
            <a:r>
              <a:rPr lang="en-US" sz="2000" b="1" dirty="0" err="1" smtClean="0"/>
              <a:t>Syok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Hipovolemik</a:t>
            </a:r>
            <a:endParaRPr lang="en-US" sz="2000" b="1" dirty="0" smtClean="0"/>
          </a:p>
          <a:p>
            <a:pPr marL="346075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darah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sekuel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5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1-2%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anovulatory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terkelola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berkembangang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Ca Endometrium</a:t>
            </a:r>
          </a:p>
          <a:p>
            <a:r>
              <a:rPr lang="en-US" sz="2000" dirty="0" smtClean="0"/>
              <a:t>30%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anemia </a:t>
            </a:r>
            <a:r>
              <a:rPr lang="en-US" sz="2000" dirty="0" err="1" smtClean="0"/>
              <a:t>defisiensi</a:t>
            </a:r>
            <a:r>
              <a:rPr lang="en-US" sz="2000" dirty="0" smtClean="0"/>
              <a:t> </a:t>
            </a:r>
            <a:r>
              <a:rPr lang="en-US" sz="2000" dirty="0" err="1" smtClean="0"/>
              <a:t>besi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20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Panduan</a:t>
            </a:r>
            <a:r>
              <a:rPr lang="en-US" sz="2400" dirty="0" smtClean="0"/>
              <a:t> Tata </a:t>
            </a:r>
            <a:r>
              <a:rPr lang="en-US" sz="2400" dirty="0" err="1" smtClean="0"/>
              <a:t>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Perdarahan</a:t>
            </a:r>
            <a:r>
              <a:rPr lang="en-US" sz="2400" dirty="0" smtClean="0"/>
              <a:t> Uterus </a:t>
            </a:r>
            <a:r>
              <a:rPr lang="en-US" sz="2400" dirty="0" err="1" smtClean="0"/>
              <a:t>Disfungsional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Endrokinologi</a:t>
            </a:r>
            <a:r>
              <a:rPr lang="en-US" sz="2400" dirty="0" err="1"/>
              <a:t>-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Fertilisasi</a:t>
            </a:r>
            <a:r>
              <a:rPr lang="en-US" sz="2400" dirty="0" smtClean="0"/>
              <a:t> Indonesia, </a:t>
            </a:r>
            <a:r>
              <a:rPr lang="en-US" sz="2400" dirty="0" err="1" smtClean="0"/>
              <a:t>Perkupulan</a:t>
            </a:r>
            <a:r>
              <a:rPr lang="en-US" sz="2400" dirty="0" smtClean="0"/>
              <a:t> </a:t>
            </a:r>
            <a:r>
              <a:rPr lang="en-US" sz="2400" dirty="0" err="1" smtClean="0"/>
              <a:t>Obsetri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Ginekologi</a:t>
            </a:r>
            <a:r>
              <a:rPr lang="en-US" sz="2400" dirty="0" smtClean="0"/>
              <a:t> Indonesia (HIFERI-POGI)</a:t>
            </a:r>
          </a:p>
          <a:p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Sarwono</a:t>
            </a:r>
            <a:endParaRPr lang="en-US" sz="2400" dirty="0" smtClean="0"/>
          </a:p>
          <a:p>
            <a:r>
              <a:rPr lang="en-US" sz="2400" dirty="0" smtClean="0"/>
              <a:t>At a Glance </a:t>
            </a:r>
            <a:r>
              <a:rPr lang="en-US" sz="2400" dirty="0" err="1" smtClean="0"/>
              <a:t>Obsetri</a:t>
            </a:r>
            <a:r>
              <a:rPr lang="en-US" sz="2400" dirty="0" smtClean="0"/>
              <a:t> and </a:t>
            </a:r>
            <a:r>
              <a:rPr lang="en-US" sz="2400" dirty="0" err="1" smtClean="0"/>
              <a:t>Ginekologi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210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Perdarahan</a:t>
            </a:r>
            <a:r>
              <a:rPr lang="en-US" sz="2000" dirty="0" smtClean="0"/>
              <a:t> Uterus Abnormal (PUA)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istilah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lamanya</a:t>
            </a:r>
            <a:r>
              <a:rPr lang="en-US" sz="2000" dirty="0" smtClean="0"/>
              <a:t>. </a:t>
            </a:r>
            <a:r>
              <a:rPr lang="en-US" sz="2000" dirty="0" err="1" smtClean="0"/>
              <a:t>Manifestasi</a:t>
            </a:r>
            <a:r>
              <a:rPr lang="en-US" sz="2000" dirty="0" smtClean="0"/>
              <a:t> </a:t>
            </a:r>
            <a:r>
              <a:rPr lang="en-US" sz="2000" dirty="0" err="1" smtClean="0"/>
              <a:t>klinisnya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dapar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yan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memanjang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beraturan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POGI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Perdarahan</a:t>
            </a:r>
            <a:r>
              <a:rPr lang="en-US" sz="2000" dirty="0" smtClean="0"/>
              <a:t> Uterus </a:t>
            </a:r>
            <a:r>
              <a:rPr lang="en-US" sz="2000" dirty="0" err="1" smtClean="0"/>
              <a:t>Disfungsional</a:t>
            </a:r>
            <a:r>
              <a:rPr lang="en-US" sz="2000" dirty="0" smtClean="0"/>
              <a:t> (PUD)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uterus abnormal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diluar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menstruasi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mekanisme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hipotalamus</a:t>
            </a:r>
            <a:r>
              <a:rPr lang="en-US" sz="2000" dirty="0" smtClean="0"/>
              <a:t>-</a:t>
            </a:r>
            <a:r>
              <a:rPr lang="en-US" sz="2000" dirty="0" err="1" smtClean="0"/>
              <a:t>hipofisis</a:t>
            </a:r>
            <a:r>
              <a:rPr lang="en-US" sz="2000" dirty="0" smtClean="0"/>
              <a:t>-ovarium-endometrium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organik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reproduksi</a:t>
            </a:r>
            <a:r>
              <a:rPr lang="en-US" sz="2000" dirty="0" smtClean="0"/>
              <a:t>. (</a:t>
            </a:r>
            <a:r>
              <a:rPr lang="en-US" sz="2000" i="1" dirty="0" smtClean="0"/>
              <a:t>Ida</a:t>
            </a:r>
            <a:r>
              <a:rPr lang="en-US" sz="20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3" y="5927834"/>
            <a:ext cx="88100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6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1" y="457200"/>
            <a:ext cx="834204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4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setiuam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,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menarche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menopouse</a:t>
            </a:r>
            <a:endParaRPr lang="en-US" sz="2000" dirty="0" smtClean="0"/>
          </a:p>
          <a:p>
            <a:r>
              <a:rPr lang="en-US" sz="2000" dirty="0" smtClean="0"/>
              <a:t>Paling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dijumpai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masa </a:t>
            </a:r>
            <a:r>
              <a:rPr lang="en-US" sz="2000" dirty="0" err="1" smtClean="0"/>
              <a:t>perimenarche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perimenopause</a:t>
            </a:r>
          </a:p>
          <a:p>
            <a:r>
              <a:rPr lang="en-US" sz="2000" dirty="0" smtClean="0"/>
              <a:t>20%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remaja</a:t>
            </a:r>
            <a:endParaRPr lang="en-US" sz="2000" dirty="0" smtClean="0"/>
          </a:p>
          <a:p>
            <a:r>
              <a:rPr lang="en-US" sz="2000" dirty="0" smtClean="0"/>
              <a:t>50% </a:t>
            </a:r>
            <a:r>
              <a:rPr lang="en-US" sz="2000" dirty="0" err="1" smtClean="0"/>
              <a:t>berusia</a:t>
            </a:r>
            <a:r>
              <a:rPr lang="en-US" sz="2000" dirty="0" smtClean="0"/>
              <a:t> 40-50 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mendekati</a:t>
            </a:r>
            <a:r>
              <a:rPr lang="en-US" sz="2000" dirty="0" smtClean="0">
                <a:sym typeface="Wingdings" panose="05000000000000000000" pitchFamily="2" charset="2"/>
              </a:rPr>
              <a:t>  </a:t>
            </a:r>
            <a:r>
              <a:rPr lang="en-US" sz="2000" dirty="0" err="1" smtClean="0">
                <a:sym typeface="Wingdings" panose="05000000000000000000" pitchFamily="2" charset="2"/>
              </a:rPr>
              <a:t>menopouse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¼ </a:t>
            </a:r>
            <a:r>
              <a:rPr lang="en-US" sz="2000" dirty="0" err="1" smtClean="0">
                <a:sym typeface="Wingdings" panose="05000000000000000000" pitchFamily="2" charset="2"/>
              </a:rPr>
              <a:t>penduduk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perempuan</a:t>
            </a:r>
            <a:r>
              <a:rPr lang="en-US" sz="2000" dirty="0" smtClean="0">
                <a:sym typeface="Wingdings" panose="05000000000000000000" pitchFamily="2" charset="2"/>
              </a:rPr>
              <a:t> di Indonesia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240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/>
              <a:t>ESTROGEN BREAKTHROUGH BLEEDING</a:t>
            </a:r>
          </a:p>
          <a:p>
            <a:pPr marL="346075" indent="0" algn="just">
              <a:buNone/>
            </a:pP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anovulasi</a:t>
            </a:r>
            <a:r>
              <a:rPr lang="en-US" sz="2000" dirty="0" smtClean="0"/>
              <a:t> </a:t>
            </a:r>
            <a:r>
              <a:rPr lang="en-US" sz="2000" dirty="0" err="1" smtClean="0"/>
              <a:t>tjd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corpus luteum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progresteron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tidak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diproduksi</a:t>
            </a:r>
            <a:r>
              <a:rPr lang="en-US" sz="2000" dirty="0" smtClean="0">
                <a:sym typeface="Wingdings" panose="05000000000000000000" pitchFamily="2" charset="2"/>
              </a:rPr>
              <a:t>  endometrium </a:t>
            </a:r>
            <a:r>
              <a:rPr lang="en-US" sz="2000" dirty="0" err="1" smtClean="0">
                <a:sym typeface="Wingdings" panose="05000000000000000000" pitchFamily="2" charset="2"/>
              </a:rPr>
              <a:t>terus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berkembang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secara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irreguler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dibawah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pengaruh</a:t>
            </a:r>
            <a:r>
              <a:rPr lang="en-US" sz="2000" dirty="0" smtClean="0">
                <a:sym typeface="Wingdings" panose="05000000000000000000" pitchFamily="2" charset="2"/>
              </a:rPr>
              <a:t> estrogen.</a:t>
            </a:r>
            <a:endParaRPr lang="en-US" sz="2000" dirty="0" smtClean="0"/>
          </a:p>
          <a:p>
            <a:pPr algn="just"/>
            <a:r>
              <a:rPr lang="en-US" sz="2000" b="1" dirty="0" smtClean="0"/>
              <a:t>ESTROGEN WITHDRAWL BLEEDING</a:t>
            </a:r>
          </a:p>
          <a:p>
            <a:pPr marL="346075" indent="0" algn="just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</a:t>
            </a:r>
            <a:r>
              <a:rPr lang="en-US" sz="2000" dirty="0" err="1" smtClean="0"/>
              <a:t>perimenopouse</a:t>
            </a:r>
            <a:r>
              <a:rPr lang="en-US" sz="2000" dirty="0" smtClean="0"/>
              <a:t>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tua</a:t>
            </a:r>
            <a:r>
              <a:rPr lang="en-US" sz="2000" dirty="0" smtClean="0"/>
              <a:t>, </a:t>
            </a:r>
            <a:r>
              <a:rPr lang="en-US" sz="2000" dirty="0" err="1" smtClean="0"/>
              <a:t>folikel</a:t>
            </a:r>
            <a:r>
              <a:rPr lang="en-US" sz="2000" dirty="0" smtClean="0"/>
              <a:t> ovarium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estradiol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. Estradiol </a:t>
            </a:r>
            <a:r>
              <a:rPr lang="en-US" sz="2000" dirty="0" err="1" smtClean="0"/>
              <a:t>berfluktuasi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prolifeasi</a:t>
            </a:r>
            <a:r>
              <a:rPr lang="en-US" sz="2000" dirty="0" smtClean="0"/>
              <a:t> endometrium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mencukupi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menstruasi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endParaRPr lang="en-US" sz="2000" dirty="0" smtClean="0"/>
          </a:p>
          <a:p>
            <a:r>
              <a:rPr lang="en-US" sz="2000" b="1" dirty="0" smtClean="0"/>
              <a:t>EFEK SAMPING </a:t>
            </a:r>
            <a:r>
              <a:rPr lang="en-US" sz="2000" b="1" dirty="0"/>
              <a:t>P</a:t>
            </a:r>
            <a:r>
              <a:rPr lang="en-US" sz="2000" b="1" dirty="0" smtClean="0"/>
              <a:t>ENGGUNAAN KONTRASEPSI</a:t>
            </a:r>
          </a:p>
          <a:p>
            <a:pPr marL="346075" indent="0">
              <a:buNone/>
            </a:pPr>
            <a:r>
              <a:rPr lang="en-US" sz="2000" dirty="0" err="1" smtClean="0"/>
              <a:t>Dosis</a:t>
            </a:r>
            <a:r>
              <a:rPr lang="en-US" sz="2000" dirty="0" smtClean="0"/>
              <a:t> estrogen yang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pil</a:t>
            </a:r>
            <a:r>
              <a:rPr lang="en-US" sz="2000" dirty="0" smtClean="0"/>
              <a:t> </a:t>
            </a:r>
            <a:r>
              <a:rPr lang="en-US" sz="2000" dirty="0" err="1" smtClean="0"/>
              <a:t>kontrasepsi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kombinasi</a:t>
            </a:r>
            <a:r>
              <a:rPr lang="en-US" sz="2000" dirty="0" smtClean="0"/>
              <a:t> (PKK)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integritas</a:t>
            </a:r>
            <a:r>
              <a:rPr lang="en-US" sz="2000" dirty="0" smtClean="0"/>
              <a:t> endometrium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dipertahanlan</a:t>
            </a:r>
            <a:r>
              <a:rPr lang="en-US" sz="2000" dirty="0" smtClean="0"/>
              <a:t>. Progestin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endometrium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atrofi</a:t>
            </a:r>
            <a:r>
              <a:rPr lang="en-US" sz="2000" dirty="0" smtClean="0"/>
              <a:t>.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bercak</a:t>
            </a:r>
            <a:r>
              <a:rPr lang="en-US" sz="2000" dirty="0" smtClean="0"/>
              <a:t>.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kontrasepsi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rahim</a:t>
            </a:r>
            <a:r>
              <a:rPr lang="en-US" sz="2000" dirty="0" smtClean="0"/>
              <a:t> (AKDR) 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endometritis.</a:t>
            </a:r>
            <a:endParaRPr lang="en-US" sz="2000" dirty="0"/>
          </a:p>
          <a:p>
            <a:r>
              <a:rPr lang="en-US" sz="2000" b="1" dirty="0" err="1" smtClean="0"/>
              <a:t>Keterlambatan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maturasi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aksis</a:t>
            </a:r>
            <a:r>
              <a:rPr lang="en-US" sz="2000" b="1" dirty="0"/>
              <a:t> </a:t>
            </a:r>
            <a:r>
              <a:rPr lang="en-US" sz="2000" b="1" dirty="0" err="1" smtClean="0"/>
              <a:t>hipotalamus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hipofisis</a:t>
            </a:r>
            <a:r>
              <a:rPr lang="en-US" sz="2000" b="1" dirty="0" smtClean="0"/>
              <a:t>-ovarium</a:t>
            </a:r>
          </a:p>
          <a:p>
            <a:r>
              <a:rPr lang="en-US" sz="2000" b="1" dirty="0" err="1" smtClean="0"/>
              <a:t>Gangguan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perdarahan</a:t>
            </a:r>
            <a:r>
              <a:rPr lang="en-US" sz="2000" dirty="0" smtClean="0"/>
              <a:t>, co: Von </a:t>
            </a:r>
            <a:r>
              <a:rPr lang="en-US" sz="2000" dirty="0" err="1" smtClean="0"/>
              <a:t>Willebrand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8509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SIKLUS BEROVULASI</a:t>
            </a:r>
          </a:p>
          <a:p>
            <a:pPr marL="346075" indent="0">
              <a:buNone/>
            </a:pP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. </a:t>
            </a:r>
            <a:r>
              <a:rPr lang="en-US" sz="2000" dirty="0" err="1" smtClean="0"/>
              <a:t>Penyeba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terganggunya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mekanisme</a:t>
            </a:r>
            <a:r>
              <a:rPr lang="en-US" sz="2000" dirty="0" smtClean="0"/>
              <a:t> hemostasis </a:t>
            </a:r>
            <a:r>
              <a:rPr lang="en-US" sz="2000" dirty="0" err="1" smtClean="0"/>
              <a:t>lokal</a:t>
            </a:r>
            <a:r>
              <a:rPr lang="en-US" sz="2000" dirty="0" smtClean="0"/>
              <a:t> endometrium</a:t>
            </a:r>
          </a:p>
          <a:p>
            <a:r>
              <a:rPr lang="en-US" sz="2000" b="1" dirty="0" smtClean="0"/>
              <a:t>SIKLUS TIDAK BEROVULASI</a:t>
            </a:r>
          </a:p>
          <a:p>
            <a:pPr marL="346075" indent="0">
              <a:buNone/>
            </a:pP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haid</a:t>
            </a:r>
            <a:r>
              <a:rPr lang="en-US" sz="2000" dirty="0" smtClean="0"/>
              <a:t> </a:t>
            </a:r>
            <a:r>
              <a:rPr lang="en-US" sz="2000" dirty="0" err="1" smtClean="0"/>
              <a:t>memanjang</a:t>
            </a:r>
            <a:r>
              <a:rPr lang="en-US" sz="2000" dirty="0" smtClean="0"/>
              <a:t>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ganggyan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poros</a:t>
            </a:r>
            <a:r>
              <a:rPr lang="en-US" sz="2000" dirty="0" smtClean="0"/>
              <a:t> </a:t>
            </a:r>
            <a:r>
              <a:rPr lang="en-US" sz="2000" dirty="0" err="1" smtClean="0"/>
              <a:t>hipotalamus</a:t>
            </a:r>
            <a:r>
              <a:rPr lang="en-US" sz="2000" dirty="0" smtClean="0"/>
              <a:t>-</a:t>
            </a:r>
            <a:r>
              <a:rPr lang="en-US" sz="2000" dirty="0" err="1" smtClean="0"/>
              <a:t>hipofisis</a:t>
            </a:r>
            <a:r>
              <a:rPr lang="en-US" sz="2000" dirty="0" smtClean="0"/>
              <a:t>-ovarium.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berovulasi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estrogen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terlawan</a:t>
            </a:r>
            <a:r>
              <a:rPr lang="en-US" sz="2000" dirty="0" smtClean="0"/>
              <a:t> (unopposed estrogen)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endometrium. </a:t>
            </a:r>
            <a:r>
              <a:rPr lang="en-US" sz="2000" dirty="0" err="1" smtClean="0"/>
              <a:t>Proliferasi</a:t>
            </a:r>
            <a:r>
              <a:rPr lang="en-US" sz="2000" dirty="0" smtClean="0"/>
              <a:t> endometrium </a:t>
            </a:r>
            <a:r>
              <a:rPr lang="en-US" sz="2000" dirty="0" err="1" smtClean="0"/>
              <a:t>berlebihan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tidak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mendapat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aliran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darah</a:t>
            </a:r>
            <a:r>
              <a:rPr lang="en-US" sz="2000" dirty="0" smtClean="0">
                <a:sym typeface="Wingdings" panose="05000000000000000000" pitchFamily="2" charset="2"/>
              </a:rPr>
              <a:t> yang </a:t>
            </a:r>
            <a:r>
              <a:rPr lang="en-US" sz="2000" dirty="0" err="1" smtClean="0">
                <a:sym typeface="Wingdings" panose="05000000000000000000" pitchFamily="2" charset="2"/>
              </a:rPr>
              <a:t>cukup</a:t>
            </a:r>
            <a:r>
              <a:rPr lang="en-US" sz="2000" dirty="0" smtClean="0">
                <a:sym typeface="Wingdings" panose="05000000000000000000" pitchFamily="2" charset="2"/>
              </a:rPr>
              <a:t>  </a:t>
            </a:r>
            <a:r>
              <a:rPr lang="en-US" sz="2000" dirty="0" err="1" smtClean="0">
                <a:sym typeface="Wingdings" panose="05000000000000000000" pitchFamily="2" charset="2"/>
              </a:rPr>
              <a:t>iskemia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dilepaskan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dari</a:t>
            </a:r>
            <a:r>
              <a:rPr lang="en-US" sz="2000" dirty="0" smtClean="0">
                <a:sym typeface="Wingdings" panose="05000000000000000000" pitchFamily="2" charset="2"/>
              </a:rPr>
              <a:t> stratum basal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1177894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Berdasarkan</a:t>
            </a:r>
            <a:r>
              <a:rPr lang="en-US" sz="2000" dirty="0" smtClean="0"/>
              <a:t>,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berovulasi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berovulasi</a:t>
            </a:r>
            <a:r>
              <a:rPr lang="en-US" sz="2000" dirty="0" smtClean="0"/>
              <a:t> (HIFERI-POGI)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80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PATOFISIOLOGI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1928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2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 PERDARAHAN UTERUS DISFUNGSIONAL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52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5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KLASIFIKASI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296614"/>
            <a:ext cx="3975407" cy="2741986"/>
            <a:chOff x="786253" y="1372206"/>
            <a:chExt cx="3975407" cy="2741986"/>
          </a:xfrm>
        </p:grpSpPr>
        <p:sp>
          <p:nvSpPr>
            <p:cNvPr id="9" name="Freeform 8"/>
            <p:cNvSpPr/>
            <p:nvPr/>
          </p:nvSpPr>
          <p:spPr>
            <a:xfrm>
              <a:off x="786253" y="2452255"/>
              <a:ext cx="1412573" cy="649637"/>
            </a:xfrm>
            <a:custGeom>
              <a:avLst/>
              <a:gdLst>
                <a:gd name="connsiteX0" fmla="*/ 0 w 1412573"/>
                <a:gd name="connsiteY0" fmla="*/ 64964 h 649637"/>
                <a:gd name="connsiteX1" fmla="*/ 64964 w 1412573"/>
                <a:gd name="connsiteY1" fmla="*/ 0 h 649637"/>
                <a:gd name="connsiteX2" fmla="*/ 1347609 w 1412573"/>
                <a:gd name="connsiteY2" fmla="*/ 0 h 649637"/>
                <a:gd name="connsiteX3" fmla="*/ 1412573 w 1412573"/>
                <a:gd name="connsiteY3" fmla="*/ 64964 h 649637"/>
                <a:gd name="connsiteX4" fmla="*/ 1412573 w 1412573"/>
                <a:gd name="connsiteY4" fmla="*/ 584673 h 649637"/>
                <a:gd name="connsiteX5" fmla="*/ 1347609 w 1412573"/>
                <a:gd name="connsiteY5" fmla="*/ 649637 h 649637"/>
                <a:gd name="connsiteX6" fmla="*/ 64964 w 1412573"/>
                <a:gd name="connsiteY6" fmla="*/ 649637 h 649637"/>
                <a:gd name="connsiteX7" fmla="*/ 0 w 1412573"/>
                <a:gd name="connsiteY7" fmla="*/ 584673 h 649637"/>
                <a:gd name="connsiteX8" fmla="*/ 0 w 1412573"/>
                <a:gd name="connsiteY8" fmla="*/ 64964 h 64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573" h="649637">
                  <a:moveTo>
                    <a:pt x="0" y="64964"/>
                  </a:moveTo>
                  <a:cubicBezTo>
                    <a:pt x="0" y="29085"/>
                    <a:pt x="29085" y="0"/>
                    <a:pt x="64964" y="0"/>
                  </a:cubicBezTo>
                  <a:lnTo>
                    <a:pt x="1347609" y="0"/>
                  </a:lnTo>
                  <a:cubicBezTo>
                    <a:pt x="1383488" y="0"/>
                    <a:pt x="1412573" y="29085"/>
                    <a:pt x="1412573" y="64964"/>
                  </a:cubicBezTo>
                  <a:lnTo>
                    <a:pt x="1412573" y="584673"/>
                  </a:lnTo>
                  <a:cubicBezTo>
                    <a:pt x="1412573" y="620552"/>
                    <a:pt x="1383488" y="649637"/>
                    <a:pt x="1347609" y="649637"/>
                  </a:cubicBezTo>
                  <a:lnTo>
                    <a:pt x="64964" y="649637"/>
                  </a:lnTo>
                  <a:cubicBezTo>
                    <a:pt x="29085" y="649637"/>
                    <a:pt x="0" y="620552"/>
                    <a:pt x="0" y="584673"/>
                  </a:cubicBezTo>
                  <a:lnTo>
                    <a:pt x="0" y="6496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87" tIns="29187" rIns="29187" bIns="2918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Ovulatorik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8389368">
              <a:off x="1919203" y="2189392"/>
              <a:ext cx="1379746" cy="66093"/>
            </a:xfrm>
            <a:custGeom>
              <a:avLst/>
              <a:gdLst>
                <a:gd name="connsiteX0" fmla="*/ 0 w 1379746"/>
                <a:gd name="connsiteY0" fmla="*/ 33046 h 66093"/>
                <a:gd name="connsiteX1" fmla="*/ 1379746 w 1379746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9746" h="66093">
                  <a:moveTo>
                    <a:pt x="0" y="33046"/>
                  </a:moveTo>
                  <a:lnTo>
                    <a:pt x="1379746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8079" tIns="-1447" rIns="668079" bIns="-144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19327" y="1372206"/>
              <a:ext cx="1668641" cy="591196"/>
            </a:xfrm>
            <a:custGeom>
              <a:avLst/>
              <a:gdLst>
                <a:gd name="connsiteX0" fmla="*/ 0 w 1668641"/>
                <a:gd name="connsiteY0" fmla="*/ 59120 h 591196"/>
                <a:gd name="connsiteX1" fmla="*/ 59120 w 1668641"/>
                <a:gd name="connsiteY1" fmla="*/ 0 h 591196"/>
                <a:gd name="connsiteX2" fmla="*/ 1609521 w 1668641"/>
                <a:gd name="connsiteY2" fmla="*/ 0 h 591196"/>
                <a:gd name="connsiteX3" fmla="*/ 1668641 w 1668641"/>
                <a:gd name="connsiteY3" fmla="*/ 59120 h 591196"/>
                <a:gd name="connsiteX4" fmla="*/ 1668641 w 1668641"/>
                <a:gd name="connsiteY4" fmla="*/ 532076 h 591196"/>
                <a:gd name="connsiteX5" fmla="*/ 1609521 w 1668641"/>
                <a:gd name="connsiteY5" fmla="*/ 591196 h 591196"/>
                <a:gd name="connsiteX6" fmla="*/ 59120 w 1668641"/>
                <a:gd name="connsiteY6" fmla="*/ 591196 h 591196"/>
                <a:gd name="connsiteX7" fmla="*/ 0 w 1668641"/>
                <a:gd name="connsiteY7" fmla="*/ 532076 h 591196"/>
                <a:gd name="connsiteX8" fmla="*/ 0 w 1668641"/>
                <a:gd name="connsiteY8" fmla="*/ 59120 h 59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641" h="591196">
                  <a:moveTo>
                    <a:pt x="0" y="59120"/>
                  </a:moveTo>
                  <a:cubicBezTo>
                    <a:pt x="0" y="26469"/>
                    <a:pt x="26469" y="0"/>
                    <a:pt x="59120" y="0"/>
                  </a:cubicBezTo>
                  <a:lnTo>
                    <a:pt x="1609521" y="0"/>
                  </a:lnTo>
                  <a:cubicBezTo>
                    <a:pt x="1642172" y="0"/>
                    <a:pt x="1668641" y="26469"/>
                    <a:pt x="1668641" y="59120"/>
                  </a:cubicBezTo>
                  <a:lnTo>
                    <a:pt x="1668641" y="532076"/>
                  </a:lnTo>
                  <a:cubicBezTo>
                    <a:pt x="1668641" y="564727"/>
                    <a:pt x="1642172" y="591196"/>
                    <a:pt x="1609521" y="591196"/>
                  </a:cubicBezTo>
                  <a:lnTo>
                    <a:pt x="59120" y="591196"/>
                  </a:lnTo>
                  <a:cubicBezTo>
                    <a:pt x="26469" y="591196"/>
                    <a:pt x="0" y="564727"/>
                    <a:pt x="0" y="532076"/>
                  </a:cubicBezTo>
                  <a:lnTo>
                    <a:pt x="0" y="5912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76" tIns="27476" rIns="27476" bIns="2747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</a:t>
              </a:r>
              <a:r>
                <a:rPr lang="en-US" sz="1600" kern="1200" err="1" smtClean="0"/>
                <a:t>proliferasi</a:t>
              </a:r>
              <a:r>
                <a:rPr lang="en-US" sz="1600" kern="1200" smtClean="0"/>
                <a:t> memanjang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20112900">
              <a:off x="2157203" y="2554595"/>
              <a:ext cx="903747" cy="66093"/>
            </a:xfrm>
            <a:custGeom>
              <a:avLst/>
              <a:gdLst>
                <a:gd name="connsiteX0" fmla="*/ 0 w 903747"/>
                <a:gd name="connsiteY0" fmla="*/ 33046 h 66093"/>
                <a:gd name="connsiteX1" fmla="*/ 903747 w 903747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747" h="66093">
                  <a:moveTo>
                    <a:pt x="0" y="33046"/>
                  </a:moveTo>
                  <a:lnTo>
                    <a:pt x="903747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979" tIns="10453" rIns="441980" bIns="1045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19327" y="2114493"/>
              <a:ext cx="1689068" cy="567434"/>
            </a:xfrm>
            <a:custGeom>
              <a:avLst/>
              <a:gdLst>
                <a:gd name="connsiteX0" fmla="*/ 0 w 1689068"/>
                <a:gd name="connsiteY0" fmla="*/ 56743 h 567434"/>
                <a:gd name="connsiteX1" fmla="*/ 56743 w 1689068"/>
                <a:gd name="connsiteY1" fmla="*/ 0 h 567434"/>
                <a:gd name="connsiteX2" fmla="*/ 1632325 w 1689068"/>
                <a:gd name="connsiteY2" fmla="*/ 0 h 567434"/>
                <a:gd name="connsiteX3" fmla="*/ 1689068 w 1689068"/>
                <a:gd name="connsiteY3" fmla="*/ 56743 h 567434"/>
                <a:gd name="connsiteX4" fmla="*/ 1689068 w 1689068"/>
                <a:gd name="connsiteY4" fmla="*/ 510691 h 567434"/>
                <a:gd name="connsiteX5" fmla="*/ 1632325 w 1689068"/>
                <a:gd name="connsiteY5" fmla="*/ 567434 h 567434"/>
                <a:gd name="connsiteX6" fmla="*/ 56743 w 1689068"/>
                <a:gd name="connsiteY6" fmla="*/ 567434 h 567434"/>
                <a:gd name="connsiteX7" fmla="*/ 0 w 1689068"/>
                <a:gd name="connsiteY7" fmla="*/ 510691 h 567434"/>
                <a:gd name="connsiteX8" fmla="*/ 0 w 1689068"/>
                <a:gd name="connsiteY8" fmla="*/ 56743 h 56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068" h="567434">
                  <a:moveTo>
                    <a:pt x="0" y="56743"/>
                  </a:moveTo>
                  <a:cubicBezTo>
                    <a:pt x="0" y="25405"/>
                    <a:pt x="25405" y="0"/>
                    <a:pt x="56743" y="0"/>
                  </a:cubicBezTo>
                  <a:lnTo>
                    <a:pt x="1632325" y="0"/>
                  </a:lnTo>
                  <a:cubicBezTo>
                    <a:pt x="1663663" y="0"/>
                    <a:pt x="1689068" y="25405"/>
                    <a:pt x="1689068" y="56743"/>
                  </a:cubicBezTo>
                  <a:lnTo>
                    <a:pt x="1689068" y="510691"/>
                  </a:lnTo>
                  <a:cubicBezTo>
                    <a:pt x="1689068" y="542029"/>
                    <a:pt x="1663663" y="567434"/>
                    <a:pt x="1632325" y="567434"/>
                  </a:cubicBezTo>
                  <a:lnTo>
                    <a:pt x="56743" y="567434"/>
                  </a:lnTo>
                  <a:cubicBezTo>
                    <a:pt x="25405" y="567434"/>
                    <a:pt x="0" y="542029"/>
                    <a:pt x="0" y="510691"/>
                  </a:cubicBezTo>
                  <a:lnTo>
                    <a:pt x="0" y="56743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80" tIns="26780" rIns="26780" bIns="267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 </a:t>
              </a:r>
              <a:r>
                <a:rPr lang="en-US" sz="1600" kern="1200" dirty="0" err="1" smtClean="0"/>
                <a:t>sekresi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memanjang</a:t>
              </a:r>
              <a:endParaRPr lang="en-US" sz="1600" kern="1200" dirty="0"/>
            </a:p>
          </p:txBody>
        </p:sp>
        <p:sp>
          <p:nvSpPr>
            <p:cNvPr id="14" name="Freeform 13"/>
            <p:cNvSpPr/>
            <p:nvPr/>
          </p:nvSpPr>
          <p:spPr>
            <a:xfrm rot="1267138">
              <a:off x="2169287" y="2902486"/>
              <a:ext cx="879578" cy="66093"/>
            </a:xfrm>
            <a:custGeom>
              <a:avLst/>
              <a:gdLst>
                <a:gd name="connsiteX0" fmla="*/ 0 w 879578"/>
                <a:gd name="connsiteY0" fmla="*/ 33046 h 66093"/>
                <a:gd name="connsiteX1" fmla="*/ 879578 w 879578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578" h="66093">
                  <a:moveTo>
                    <a:pt x="0" y="33046"/>
                  </a:moveTo>
                  <a:lnTo>
                    <a:pt x="879578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0500" tIns="11057" rIns="430499" bIns="1105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19327" y="2833018"/>
              <a:ext cx="1689914" cy="521946"/>
            </a:xfrm>
            <a:custGeom>
              <a:avLst/>
              <a:gdLst>
                <a:gd name="connsiteX0" fmla="*/ 0 w 1689914"/>
                <a:gd name="connsiteY0" fmla="*/ 52195 h 521946"/>
                <a:gd name="connsiteX1" fmla="*/ 52195 w 1689914"/>
                <a:gd name="connsiteY1" fmla="*/ 0 h 521946"/>
                <a:gd name="connsiteX2" fmla="*/ 1637719 w 1689914"/>
                <a:gd name="connsiteY2" fmla="*/ 0 h 521946"/>
                <a:gd name="connsiteX3" fmla="*/ 1689914 w 1689914"/>
                <a:gd name="connsiteY3" fmla="*/ 52195 h 521946"/>
                <a:gd name="connsiteX4" fmla="*/ 1689914 w 1689914"/>
                <a:gd name="connsiteY4" fmla="*/ 469751 h 521946"/>
                <a:gd name="connsiteX5" fmla="*/ 1637719 w 1689914"/>
                <a:gd name="connsiteY5" fmla="*/ 521946 h 521946"/>
                <a:gd name="connsiteX6" fmla="*/ 52195 w 1689914"/>
                <a:gd name="connsiteY6" fmla="*/ 521946 h 521946"/>
                <a:gd name="connsiteX7" fmla="*/ 0 w 1689914"/>
                <a:gd name="connsiteY7" fmla="*/ 469751 h 521946"/>
                <a:gd name="connsiteX8" fmla="*/ 0 w 1689914"/>
                <a:gd name="connsiteY8" fmla="*/ 52195 h 5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914" h="521946">
                  <a:moveTo>
                    <a:pt x="0" y="52195"/>
                  </a:moveTo>
                  <a:cubicBezTo>
                    <a:pt x="0" y="23368"/>
                    <a:pt x="23368" y="0"/>
                    <a:pt x="52195" y="0"/>
                  </a:cubicBezTo>
                  <a:lnTo>
                    <a:pt x="1637719" y="0"/>
                  </a:lnTo>
                  <a:cubicBezTo>
                    <a:pt x="1666546" y="0"/>
                    <a:pt x="1689914" y="23368"/>
                    <a:pt x="1689914" y="52195"/>
                  </a:cubicBezTo>
                  <a:lnTo>
                    <a:pt x="1689914" y="469751"/>
                  </a:lnTo>
                  <a:cubicBezTo>
                    <a:pt x="1689914" y="498578"/>
                    <a:pt x="1666546" y="521946"/>
                    <a:pt x="1637719" y="521946"/>
                  </a:cubicBezTo>
                  <a:lnTo>
                    <a:pt x="52195" y="521946"/>
                  </a:lnTo>
                  <a:cubicBezTo>
                    <a:pt x="23368" y="521946"/>
                    <a:pt x="0" y="498578"/>
                    <a:pt x="0" y="469751"/>
                  </a:cubicBezTo>
                  <a:lnTo>
                    <a:pt x="0" y="52195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47" tIns="25447" rIns="25447" bIns="254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proliferasi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memendek</a:t>
              </a:r>
              <a:endParaRPr lang="en-US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 rot="3092496">
              <a:off x="1949453" y="3260552"/>
              <a:ext cx="1319247" cy="66093"/>
            </a:xfrm>
            <a:custGeom>
              <a:avLst/>
              <a:gdLst>
                <a:gd name="connsiteX0" fmla="*/ 0 w 1319247"/>
                <a:gd name="connsiteY0" fmla="*/ 33046 h 66093"/>
                <a:gd name="connsiteX1" fmla="*/ 1319247 w 1319247"/>
                <a:gd name="connsiteY1" fmla="*/ 33046 h 6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9247" h="66093">
                  <a:moveTo>
                    <a:pt x="0" y="33046"/>
                  </a:moveTo>
                  <a:lnTo>
                    <a:pt x="1319247" y="33046"/>
                  </a:lnTo>
                </a:path>
              </a:pathLst>
            </a:custGeom>
            <a:noFill/>
          </p:spPr>
          <p:style>
            <a:ln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9343" tIns="64" rIns="639341" bIns="6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19327" y="3506054"/>
              <a:ext cx="1742333" cy="608138"/>
            </a:xfrm>
            <a:custGeom>
              <a:avLst/>
              <a:gdLst>
                <a:gd name="connsiteX0" fmla="*/ 0 w 1742333"/>
                <a:gd name="connsiteY0" fmla="*/ 60814 h 608138"/>
                <a:gd name="connsiteX1" fmla="*/ 60814 w 1742333"/>
                <a:gd name="connsiteY1" fmla="*/ 0 h 608138"/>
                <a:gd name="connsiteX2" fmla="*/ 1681519 w 1742333"/>
                <a:gd name="connsiteY2" fmla="*/ 0 h 608138"/>
                <a:gd name="connsiteX3" fmla="*/ 1742333 w 1742333"/>
                <a:gd name="connsiteY3" fmla="*/ 60814 h 608138"/>
                <a:gd name="connsiteX4" fmla="*/ 1742333 w 1742333"/>
                <a:gd name="connsiteY4" fmla="*/ 547324 h 608138"/>
                <a:gd name="connsiteX5" fmla="*/ 1681519 w 1742333"/>
                <a:gd name="connsiteY5" fmla="*/ 608138 h 608138"/>
                <a:gd name="connsiteX6" fmla="*/ 60814 w 1742333"/>
                <a:gd name="connsiteY6" fmla="*/ 608138 h 608138"/>
                <a:gd name="connsiteX7" fmla="*/ 0 w 1742333"/>
                <a:gd name="connsiteY7" fmla="*/ 547324 h 608138"/>
                <a:gd name="connsiteX8" fmla="*/ 0 w 1742333"/>
                <a:gd name="connsiteY8" fmla="*/ 60814 h 60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2333" h="608138">
                  <a:moveTo>
                    <a:pt x="0" y="60814"/>
                  </a:moveTo>
                  <a:cubicBezTo>
                    <a:pt x="0" y="27227"/>
                    <a:pt x="27227" y="0"/>
                    <a:pt x="60814" y="0"/>
                  </a:cubicBezTo>
                  <a:lnTo>
                    <a:pt x="1681519" y="0"/>
                  </a:lnTo>
                  <a:cubicBezTo>
                    <a:pt x="1715106" y="0"/>
                    <a:pt x="1742333" y="27227"/>
                    <a:pt x="1742333" y="60814"/>
                  </a:cubicBezTo>
                  <a:lnTo>
                    <a:pt x="1742333" y="547324"/>
                  </a:lnTo>
                  <a:cubicBezTo>
                    <a:pt x="1742333" y="580911"/>
                    <a:pt x="1715106" y="608138"/>
                    <a:pt x="1681519" y="608138"/>
                  </a:cubicBezTo>
                  <a:lnTo>
                    <a:pt x="60814" y="608138"/>
                  </a:lnTo>
                  <a:cubicBezTo>
                    <a:pt x="27227" y="608138"/>
                    <a:pt x="0" y="580911"/>
                    <a:pt x="0" y="547324"/>
                  </a:cubicBezTo>
                  <a:lnTo>
                    <a:pt x="0" y="6081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72" tIns="27972" rIns="27972" bIns="279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Fase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sekresi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memendek</a:t>
              </a:r>
              <a:endParaRPr lang="en-US" sz="16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91000" y="14361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Oligomenorhea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1699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Oligomenorhea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286456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Polimenorhea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354986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Polimenorhea</a:t>
            </a:r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525485230"/>
              </p:ext>
            </p:extLst>
          </p:nvPr>
        </p:nvGraphicFramePr>
        <p:xfrm>
          <a:off x="0" y="4002940"/>
          <a:ext cx="6185207" cy="270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09568815"/>
              </p:ext>
            </p:extLst>
          </p:nvPr>
        </p:nvGraphicFramePr>
        <p:xfrm>
          <a:off x="6080234" y="1879600"/>
          <a:ext cx="304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956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486</Words>
  <Application>Microsoft Macintosh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PERDARAHAN UTERUS DISFUNGSIONAL</vt:lpstr>
      <vt:lpstr>DEFINISI</vt:lpstr>
      <vt:lpstr>PowerPoint Presentation</vt:lpstr>
      <vt:lpstr>EPIDEMIOLOGI</vt:lpstr>
      <vt:lpstr>ETIOLOGI</vt:lpstr>
      <vt:lpstr>ETIOLOGI</vt:lpstr>
      <vt:lpstr>PATOFISIOLOGI</vt:lpstr>
      <vt:lpstr>POLA PERDARAHAN UTERUS DISFUNGSIONAL</vt:lpstr>
      <vt:lpstr>KLASIFIKASI</vt:lpstr>
      <vt:lpstr>GEJALA KLINIS</vt:lpstr>
      <vt:lpstr>LANGKAH DIAGNOSTIK PUD</vt:lpstr>
      <vt:lpstr>KOMPLIKASI</vt:lpstr>
      <vt:lpstr>PROGNOSIS</vt:lpstr>
      <vt:lpstr>REFERENSI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macbook</cp:lastModifiedBy>
  <cp:revision>23</cp:revision>
  <dcterms:created xsi:type="dcterms:W3CDTF">2021-04-13T22:06:39Z</dcterms:created>
  <dcterms:modified xsi:type="dcterms:W3CDTF">2021-04-15T02:04:10Z</dcterms:modified>
</cp:coreProperties>
</file>