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9.jpg" ContentType="image/jpeg"/>
  <Override PartName="/ppt/notesSlides/notesSlide12.xml" ContentType="application/vnd.openxmlformats-officedocument.presentationml.notesSlide+xml"/>
  <Override PartName="/ppt/media/image10.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3.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2"/>
  </p:notesMasterIdLst>
  <p:sldIdLst>
    <p:sldId id="256" r:id="rId2"/>
    <p:sldId id="259" r:id="rId3"/>
    <p:sldId id="297" r:id="rId4"/>
    <p:sldId id="300" r:id="rId5"/>
    <p:sldId id="319" r:id="rId6"/>
    <p:sldId id="320" r:id="rId7"/>
    <p:sldId id="321" r:id="rId8"/>
    <p:sldId id="301" r:id="rId9"/>
    <p:sldId id="302" r:id="rId10"/>
    <p:sldId id="257" r:id="rId11"/>
    <p:sldId id="308" r:id="rId12"/>
    <p:sldId id="305" r:id="rId13"/>
    <p:sldId id="307" r:id="rId14"/>
    <p:sldId id="309" r:id="rId15"/>
    <p:sldId id="310" r:id="rId16"/>
    <p:sldId id="311" r:id="rId17"/>
    <p:sldId id="312" r:id="rId18"/>
    <p:sldId id="306" r:id="rId19"/>
    <p:sldId id="262" r:id="rId20"/>
    <p:sldId id="303" r:id="rId21"/>
    <p:sldId id="316" r:id="rId22"/>
    <p:sldId id="314" r:id="rId23"/>
    <p:sldId id="318" r:id="rId24"/>
    <p:sldId id="322" r:id="rId25"/>
    <p:sldId id="323" r:id="rId26"/>
    <p:sldId id="317" r:id="rId27"/>
    <p:sldId id="324" r:id="rId28"/>
    <p:sldId id="263" r:id="rId29"/>
    <p:sldId id="265" r:id="rId30"/>
    <p:sldId id="279" r:id="rId31"/>
  </p:sldIdLst>
  <p:sldSz cx="9144000" cy="5143500" type="screen16x9"/>
  <p:notesSz cx="6858000" cy="9144000"/>
  <p:embeddedFontLst>
    <p:embeddedFont>
      <p:font typeface="Assistant" panose="020B0604020202020204" charset="-79"/>
      <p:regular r:id="rId33"/>
      <p:bold r:id="rId34"/>
    </p:embeddedFont>
    <p:embeddedFont>
      <p:font typeface="Assistant ExtraLight" panose="020B0604020202020204" charset="-79"/>
      <p:regular r:id="rId35"/>
      <p:bold r:id="rId36"/>
    </p:embeddedFont>
    <p:embeddedFont>
      <p:font typeface="Marvel" panose="020B0604020202020204" charset="0"/>
      <p:regular r:id="rId37"/>
      <p:bold r:id="rId38"/>
      <p:italic r:id="rId39"/>
      <p:boldItalic r:id="rId40"/>
    </p:embeddedFont>
    <p:embeddedFont>
      <p:font typeface="PT Serif" panose="020B0604020202020204" charset="0"/>
      <p:regular r:id="rId41"/>
      <p:bold r:id="rId42"/>
      <p:italic r:id="rId43"/>
      <p:boldItalic r:id="rId44"/>
    </p:embeddedFont>
    <p:embeddedFont>
      <p:font typeface="Thasadith" panose="020B0604020202020204" charset="-34"/>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F3B131-CE1A-4227-9AC2-D0CB32154456}">
  <a:tblStyle styleId="{92F3B131-CE1A-4227-9AC2-D0CB321544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ia Dini" userId="59570d4863581a4d" providerId="LiveId" clId="{E6AA8A6C-9301-433C-B05C-704B65EA8ABE}"/>
    <pc:docChg chg="undo redo custSel addSld delSld modSld sldOrd delMainMaster">
      <pc:chgData name="Theresia Dini" userId="59570d4863581a4d" providerId="LiveId" clId="{E6AA8A6C-9301-433C-B05C-704B65EA8ABE}" dt="2021-04-15T02:50:19.665" v="8216" actId="20577"/>
      <pc:docMkLst>
        <pc:docMk/>
      </pc:docMkLst>
      <pc:sldChg chg="addSp delSp modSp mod ord">
        <pc:chgData name="Theresia Dini" userId="59570d4863581a4d" providerId="LiveId" clId="{E6AA8A6C-9301-433C-B05C-704B65EA8ABE}" dt="2021-04-14T07:29:14.815" v="2270"/>
        <pc:sldMkLst>
          <pc:docMk/>
          <pc:sldMk cId="0" sldId="257"/>
        </pc:sldMkLst>
        <pc:spChg chg="add del mod">
          <ac:chgData name="Theresia Dini" userId="59570d4863581a4d" providerId="LiveId" clId="{E6AA8A6C-9301-433C-B05C-704B65EA8ABE}" dt="2021-04-14T07:06:21.945" v="1622" actId="478"/>
          <ac:spMkLst>
            <pc:docMk/>
            <pc:sldMk cId="0" sldId="257"/>
            <ac:spMk id="3" creationId="{3AD47F9E-75F1-4F54-AC69-EA7E294A6A1C}"/>
          </ac:spMkLst>
        </pc:spChg>
        <pc:spChg chg="mod">
          <ac:chgData name="Theresia Dini" userId="59570d4863581a4d" providerId="LiveId" clId="{E6AA8A6C-9301-433C-B05C-704B65EA8ABE}" dt="2021-04-14T07:28:47.508" v="2248" actId="20577"/>
          <ac:spMkLst>
            <pc:docMk/>
            <pc:sldMk cId="0" sldId="257"/>
            <ac:spMk id="161" creationId="{00000000-0000-0000-0000-000000000000}"/>
          </ac:spMkLst>
        </pc:spChg>
        <pc:spChg chg="del mod">
          <ac:chgData name="Theresia Dini" userId="59570d4863581a4d" providerId="LiveId" clId="{E6AA8A6C-9301-433C-B05C-704B65EA8ABE}" dt="2021-04-14T07:06:20.751" v="1621" actId="478"/>
          <ac:spMkLst>
            <pc:docMk/>
            <pc:sldMk cId="0" sldId="257"/>
            <ac:spMk id="162" creationId="{00000000-0000-0000-0000-000000000000}"/>
          </ac:spMkLst>
        </pc:spChg>
        <pc:picChg chg="add mod">
          <ac:chgData name="Theresia Dini" userId="59570d4863581a4d" providerId="LiveId" clId="{E6AA8A6C-9301-433C-B05C-704B65EA8ABE}" dt="2021-04-14T07:09:27.414" v="1625" actId="14100"/>
          <ac:picMkLst>
            <pc:docMk/>
            <pc:sldMk cId="0" sldId="257"/>
            <ac:picMk id="5" creationId="{620FD3CC-40EF-4154-BBA5-21D9E65EBA1C}"/>
          </ac:picMkLst>
        </pc:picChg>
      </pc:sldChg>
      <pc:sldChg chg="del">
        <pc:chgData name="Theresia Dini" userId="59570d4863581a4d" providerId="LiveId" clId="{E6AA8A6C-9301-433C-B05C-704B65EA8ABE}" dt="2021-04-14T13:38:58.737" v="7566" actId="47"/>
        <pc:sldMkLst>
          <pc:docMk/>
          <pc:sldMk cId="0" sldId="258"/>
        </pc:sldMkLst>
      </pc:sldChg>
      <pc:sldChg chg="addSp delSp modSp mod">
        <pc:chgData name="Theresia Dini" userId="59570d4863581a4d" providerId="LiveId" clId="{E6AA8A6C-9301-433C-B05C-704B65EA8ABE}" dt="2021-04-14T13:43:49.385" v="7846" actId="20577"/>
        <pc:sldMkLst>
          <pc:docMk/>
          <pc:sldMk cId="0" sldId="259"/>
        </pc:sldMkLst>
        <pc:spChg chg="mod">
          <ac:chgData name="Theresia Dini" userId="59570d4863581a4d" providerId="LiveId" clId="{E6AA8A6C-9301-433C-B05C-704B65EA8ABE}" dt="2021-04-14T13:43:49.385" v="7846" actId="20577"/>
          <ac:spMkLst>
            <pc:docMk/>
            <pc:sldMk cId="0" sldId="259"/>
            <ac:spMk id="2" creationId="{6422A67B-6541-411B-8C20-EA12DA1AD8AC}"/>
          </ac:spMkLst>
        </pc:spChg>
        <pc:picChg chg="add del mod">
          <ac:chgData name="Theresia Dini" userId="59570d4863581a4d" providerId="LiveId" clId="{E6AA8A6C-9301-433C-B05C-704B65EA8ABE}" dt="2021-04-14T02:21:54.130" v="962" actId="21"/>
          <ac:picMkLst>
            <pc:docMk/>
            <pc:sldMk cId="0" sldId="259"/>
            <ac:picMk id="4" creationId="{0099F788-C9FC-477F-B3EF-17BD806ABF4D}"/>
          </ac:picMkLst>
        </pc:picChg>
        <pc:picChg chg="add del mod">
          <ac:chgData name="Theresia Dini" userId="59570d4863581a4d" providerId="LiveId" clId="{E6AA8A6C-9301-433C-B05C-704B65EA8ABE}" dt="2021-04-14T02:25:35.760" v="1081" actId="21"/>
          <ac:picMkLst>
            <pc:docMk/>
            <pc:sldMk cId="0" sldId="259"/>
            <ac:picMk id="7" creationId="{8ABCE461-890C-4B2B-85E4-986CF660707D}"/>
          </ac:picMkLst>
        </pc:picChg>
      </pc:sldChg>
      <pc:sldChg chg="del">
        <pc:chgData name="Theresia Dini" userId="59570d4863581a4d" providerId="LiveId" clId="{E6AA8A6C-9301-433C-B05C-704B65EA8ABE}" dt="2021-04-14T13:39:00.067" v="7567" actId="47"/>
        <pc:sldMkLst>
          <pc:docMk/>
          <pc:sldMk cId="0" sldId="260"/>
        </pc:sldMkLst>
      </pc:sldChg>
      <pc:sldChg chg="del">
        <pc:chgData name="Theresia Dini" userId="59570d4863581a4d" providerId="LiveId" clId="{E6AA8A6C-9301-433C-B05C-704B65EA8ABE}" dt="2021-04-14T13:39:00.649" v="7568" actId="47"/>
        <pc:sldMkLst>
          <pc:docMk/>
          <pc:sldMk cId="0" sldId="261"/>
        </pc:sldMkLst>
      </pc:sldChg>
      <pc:sldChg chg="addSp delSp modSp mod ord">
        <pc:chgData name="Theresia Dini" userId="59570d4863581a4d" providerId="LiveId" clId="{E6AA8A6C-9301-433C-B05C-704B65EA8ABE}" dt="2021-04-15T02:50:07.444" v="8203" actId="20577"/>
        <pc:sldMkLst>
          <pc:docMk/>
          <pc:sldMk cId="0" sldId="262"/>
        </pc:sldMkLst>
        <pc:spChg chg="add del mod">
          <ac:chgData name="Theresia Dini" userId="59570d4863581a4d" providerId="LiveId" clId="{E6AA8A6C-9301-433C-B05C-704B65EA8ABE}" dt="2021-04-14T12:19:40.752" v="4126" actId="478"/>
          <ac:spMkLst>
            <pc:docMk/>
            <pc:sldMk cId="0" sldId="262"/>
            <ac:spMk id="3" creationId="{E318E613-4ABD-41C6-B0C8-5028F5403F08}"/>
          </ac:spMkLst>
        </pc:spChg>
        <pc:spChg chg="add del mod">
          <ac:chgData name="Theresia Dini" userId="59570d4863581a4d" providerId="LiveId" clId="{E6AA8A6C-9301-433C-B05C-704B65EA8ABE}" dt="2021-04-14T12:19:40.752" v="4126" actId="478"/>
          <ac:spMkLst>
            <pc:docMk/>
            <pc:sldMk cId="0" sldId="262"/>
            <ac:spMk id="5" creationId="{7F3F898F-CBBB-4837-9FB8-BF39300E522B}"/>
          </ac:spMkLst>
        </pc:spChg>
        <pc:spChg chg="add del mod">
          <ac:chgData name="Theresia Dini" userId="59570d4863581a4d" providerId="LiveId" clId="{E6AA8A6C-9301-433C-B05C-704B65EA8ABE}" dt="2021-04-14T12:19:40.752" v="4126" actId="478"/>
          <ac:spMkLst>
            <pc:docMk/>
            <pc:sldMk cId="0" sldId="262"/>
            <ac:spMk id="7" creationId="{90FB416C-85F5-4B29-ACE4-25A90E1CBB7B}"/>
          </ac:spMkLst>
        </pc:spChg>
        <pc:spChg chg="add del mod">
          <ac:chgData name="Theresia Dini" userId="59570d4863581a4d" providerId="LiveId" clId="{E6AA8A6C-9301-433C-B05C-704B65EA8ABE}" dt="2021-04-14T12:19:40.752" v="4126" actId="478"/>
          <ac:spMkLst>
            <pc:docMk/>
            <pc:sldMk cId="0" sldId="262"/>
            <ac:spMk id="9" creationId="{5C8F2ED2-3D3C-4396-B186-E7E323E15117}"/>
          </ac:spMkLst>
        </pc:spChg>
        <pc:spChg chg="add del mod">
          <ac:chgData name="Theresia Dini" userId="59570d4863581a4d" providerId="LiveId" clId="{E6AA8A6C-9301-433C-B05C-704B65EA8ABE}" dt="2021-04-14T12:19:40.752" v="4126" actId="478"/>
          <ac:spMkLst>
            <pc:docMk/>
            <pc:sldMk cId="0" sldId="262"/>
            <ac:spMk id="11" creationId="{D31CD181-84DF-4DD9-933C-56282A7E4F06}"/>
          </ac:spMkLst>
        </pc:spChg>
        <pc:spChg chg="add del mod">
          <ac:chgData name="Theresia Dini" userId="59570d4863581a4d" providerId="LiveId" clId="{E6AA8A6C-9301-433C-B05C-704B65EA8ABE}" dt="2021-04-14T12:19:40.752" v="4126" actId="478"/>
          <ac:spMkLst>
            <pc:docMk/>
            <pc:sldMk cId="0" sldId="262"/>
            <ac:spMk id="13" creationId="{373CF92E-68CF-40A3-A092-DF459F41CEBD}"/>
          </ac:spMkLst>
        </pc:spChg>
        <pc:spChg chg="add del mod">
          <ac:chgData name="Theresia Dini" userId="59570d4863581a4d" providerId="LiveId" clId="{E6AA8A6C-9301-433C-B05C-704B65EA8ABE}" dt="2021-04-14T12:19:40.752" v="4126" actId="478"/>
          <ac:spMkLst>
            <pc:docMk/>
            <pc:sldMk cId="0" sldId="262"/>
            <ac:spMk id="15" creationId="{1965CD89-8FF0-4A17-99D0-76E4197FEA0A}"/>
          </ac:spMkLst>
        </pc:spChg>
        <pc:spChg chg="add del mod">
          <ac:chgData name="Theresia Dini" userId="59570d4863581a4d" providerId="LiveId" clId="{E6AA8A6C-9301-433C-B05C-704B65EA8ABE}" dt="2021-04-14T12:19:40.752" v="4126" actId="478"/>
          <ac:spMkLst>
            <pc:docMk/>
            <pc:sldMk cId="0" sldId="262"/>
            <ac:spMk id="17" creationId="{B03CE75E-1A1F-46AE-9BD4-3B0A1273331B}"/>
          </ac:spMkLst>
        </pc:spChg>
        <pc:spChg chg="add del mod">
          <ac:chgData name="Theresia Dini" userId="59570d4863581a4d" providerId="LiveId" clId="{E6AA8A6C-9301-433C-B05C-704B65EA8ABE}" dt="2021-04-14T12:19:40.752" v="4126" actId="478"/>
          <ac:spMkLst>
            <pc:docMk/>
            <pc:sldMk cId="0" sldId="262"/>
            <ac:spMk id="19" creationId="{1E49EE58-78B0-41B6-9D96-32251A160533}"/>
          </ac:spMkLst>
        </pc:spChg>
        <pc:spChg chg="add del mod">
          <ac:chgData name="Theresia Dini" userId="59570d4863581a4d" providerId="LiveId" clId="{E6AA8A6C-9301-433C-B05C-704B65EA8ABE}" dt="2021-04-14T12:19:40.752" v="4126" actId="478"/>
          <ac:spMkLst>
            <pc:docMk/>
            <pc:sldMk cId="0" sldId="262"/>
            <ac:spMk id="21" creationId="{938134AC-8228-4B11-A6FB-F8CDE487AFA2}"/>
          </ac:spMkLst>
        </pc:spChg>
        <pc:spChg chg="add del mod">
          <ac:chgData name="Theresia Dini" userId="59570d4863581a4d" providerId="LiveId" clId="{E6AA8A6C-9301-433C-B05C-704B65EA8ABE}" dt="2021-04-14T12:19:40.752" v="4126" actId="478"/>
          <ac:spMkLst>
            <pc:docMk/>
            <pc:sldMk cId="0" sldId="262"/>
            <ac:spMk id="23" creationId="{C500DDF7-6820-49D8-944B-D41C4431F1AC}"/>
          </ac:spMkLst>
        </pc:spChg>
        <pc:spChg chg="add del mod">
          <ac:chgData name="Theresia Dini" userId="59570d4863581a4d" providerId="LiveId" clId="{E6AA8A6C-9301-433C-B05C-704B65EA8ABE}" dt="2021-04-14T12:19:40.752" v="4126" actId="478"/>
          <ac:spMkLst>
            <pc:docMk/>
            <pc:sldMk cId="0" sldId="262"/>
            <ac:spMk id="25" creationId="{18AE0AFB-C8DA-4263-A603-E44EE8C1C574}"/>
          </ac:spMkLst>
        </pc:spChg>
        <pc:spChg chg="del">
          <ac:chgData name="Theresia Dini" userId="59570d4863581a4d" providerId="LiveId" clId="{E6AA8A6C-9301-433C-B05C-704B65EA8ABE}" dt="2021-04-14T12:19:36.396" v="4125" actId="478"/>
          <ac:spMkLst>
            <pc:docMk/>
            <pc:sldMk cId="0" sldId="262"/>
            <ac:spMk id="233" creationId="{00000000-0000-0000-0000-000000000000}"/>
          </ac:spMkLst>
        </pc:spChg>
        <pc:spChg chg="del">
          <ac:chgData name="Theresia Dini" userId="59570d4863581a4d" providerId="LiveId" clId="{E6AA8A6C-9301-433C-B05C-704B65EA8ABE}" dt="2021-04-14T12:19:36.396" v="4125" actId="478"/>
          <ac:spMkLst>
            <pc:docMk/>
            <pc:sldMk cId="0" sldId="262"/>
            <ac:spMk id="234" creationId="{00000000-0000-0000-0000-000000000000}"/>
          </ac:spMkLst>
        </pc:spChg>
        <pc:spChg chg="del">
          <ac:chgData name="Theresia Dini" userId="59570d4863581a4d" providerId="LiveId" clId="{E6AA8A6C-9301-433C-B05C-704B65EA8ABE}" dt="2021-04-14T12:19:36.396" v="4125" actId="478"/>
          <ac:spMkLst>
            <pc:docMk/>
            <pc:sldMk cId="0" sldId="262"/>
            <ac:spMk id="235" creationId="{00000000-0000-0000-0000-000000000000}"/>
          </ac:spMkLst>
        </pc:spChg>
        <pc:spChg chg="del">
          <ac:chgData name="Theresia Dini" userId="59570d4863581a4d" providerId="LiveId" clId="{E6AA8A6C-9301-433C-B05C-704B65EA8ABE}" dt="2021-04-14T12:19:36.396" v="4125" actId="478"/>
          <ac:spMkLst>
            <pc:docMk/>
            <pc:sldMk cId="0" sldId="262"/>
            <ac:spMk id="236" creationId="{00000000-0000-0000-0000-000000000000}"/>
          </ac:spMkLst>
        </pc:spChg>
        <pc:spChg chg="del">
          <ac:chgData name="Theresia Dini" userId="59570d4863581a4d" providerId="LiveId" clId="{E6AA8A6C-9301-433C-B05C-704B65EA8ABE}" dt="2021-04-14T12:19:36.396" v="4125" actId="478"/>
          <ac:spMkLst>
            <pc:docMk/>
            <pc:sldMk cId="0" sldId="262"/>
            <ac:spMk id="237" creationId="{00000000-0000-0000-0000-000000000000}"/>
          </ac:spMkLst>
        </pc:spChg>
        <pc:spChg chg="del">
          <ac:chgData name="Theresia Dini" userId="59570d4863581a4d" providerId="LiveId" clId="{E6AA8A6C-9301-433C-B05C-704B65EA8ABE}" dt="2021-04-14T12:19:36.396" v="4125" actId="478"/>
          <ac:spMkLst>
            <pc:docMk/>
            <pc:sldMk cId="0" sldId="262"/>
            <ac:spMk id="238" creationId="{00000000-0000-0000-0000-000000000000}"/>
          </ac:spMkLst>
        </pc:spChg>
        <pc:spChg chg="mod">
          <ac:chgData name="Theresia Dini" userId="59570d4863581a4d" providerId="LiveId" clId="{E6AA8A6C-9301-433C-B05C-704B65EA8ABE}" dt="2021-04-14T12:19:23.358" v="4124" actId="20577"/>
          <ac:spMkLst>
            <pc:docMk/>
            <pc:sldMk cId="0" sldId="262"/>
            <ac:spMk id="239" creationId="{00000000-0000-0000-0000-000000000000}"/>
          </ac:spMkLst>
        </pc:spChg>
        <pc:spChg chg="del">
          <ac:chgData name="Theresia Dini" userId="59570d4863581a4d" providerId="LiveId" clId="{E6AA8A6C-9301-433C-B05C-704B65EA8ABE}" dt="2021-04-14T12:19:36.396" v="4125" actId="478"/>
          <ac:spMkLst>
            <pc:docMk/>
            <pc:sldMk cId="0" sldId="262"/>
            <ac:spMk id="240" creationId="{00000000-0000-0000-0000-000000000000}"/>
          </ac:spMkLst>
        </pc:spChg>
        <pc:spChg chg="del">
          <ac:chgData name="Theresia Dini" userId="59570d4863581a4d" providerId="LiveId" clId="{E6AA8A6C-9301-433C-B05C-704B65EA8ABE}" dt="2021-04-14T12:19:36.396" v="4125" actId="478"/>
          <ac:spMkLst>
            <pc:docMk/>
            <pc:sldMk cId="0" sldId="262"/>
            <ac:spMk id="241" creationId="{00000000-0000-0000-0000-000000000000}"/>
          </ac:spMkLst>
        </pc:spChg>
        <pc:spChg chg="del">
          <ac:chgData name="Theresia Dini" userId="59570d4863581a4d" providerId="LiveId" clId="{E6AA8A6C-9301-433C-B05C-704B65EA8ABE}" dt="2021-04-14T12:19:36.396" v="4125" actId="478"/>
          <ac:spMkLst>
            <pc:docMk/>
            <pc:sldMk cId="0" sldId="262"/>
            <ac:spMk id="242" creationId="{00000000-0000-0000-0000-000000000000}"/>
          </ac:spMkLst>
        </pc:spChg>
        <pc:spChg chg="del">
          <ac:chgData name="Theresia Dini" userId="59570d4863581a4d" providerId="LiveId" clId="{E6AA8A6C-9301-433C-B05C-704B65EA8ABE}" dt="2021-04-14T12:19:36.396" v="4125" actId="478"/>
          <ac:spMkLst>
            <pc:docMk/>
            <pc:sldMk cId="0" sldId="262"/>
            <ac:spMk id="243" creationId="{00000000-0000-0000-0000-000000000000}"/>
          </ac:spMkLst>
        </pc:spChg>
        <pc:spChg chg="del">
          <ac:chgData name="Theresia Dini" userId="59570d4863581a4d" providerId="LiveId" clId="{E6AA8A6C-9301-433C-B05C-704B65EA8ABE}" dt="2021-04-14T12:19:36.396" v="4125" actId="478"/>
          <ac:spMkLst>
            <pc:docMk/>
            <pc:sldMk cId="0" sldId="262"/>
            <ac:spMk id="244" creationId="{00000000-0000-0000-0000-000000000000}"/>
          </ac:spMkLst>
        </pc:spChg>
        <pc:spChg chg="del">
          <ac:chgData name="Theresia Dini" userId="59570d4863581a4d" providerId="LiveId" clId="{E6AA8A6C-9301-433C-B05C-704B65EA8ABE}" dt="2021-04-14T12:19:36.396" v="4125" actId="478"/>
          <ac:spMkLst>
            <pc:docMk/>
            <pc:sldMk cId="0" sldId="262"/>
            <ac:spMk id="245" creationId="{00000000-0000-0000-0000-000000000000}"/>
          </ac:spMkLst>
        </pc:spChg>
        <pc:spChg chg="del">
          <ac:chgData name="Theresia Dini" userId="59570d4863581a4d" providerId="LiveId" clId="{E6AA8A6C-9301-433C-B05C-704B65EA8ABE}" dt="2021-04-14T12:19:36.396" v="4125" actId="478"/>
          <ac:spMkLst>
            <pc:docMk/>
            <pc:sldMk cId="0" sldId="262"/>
            <ac:spMk id="246" creationId="{00000000-0000-0000-0000-000000000000}"/>
          </ac:spMkLst>
        </pc:spChg>
        <pc:spChg chg="del">
          <ac:chgData name="Theresia Dini" userId="59570d4863581a4d" providerId="LiveId" clId="{E6AA8A6C-9301-433C-B05C-704B65EA8ABE}" dt="2021-04-14T12:19:36.396" v="4125" actId="478"/>
          <ac:spMkLst>
            <pc:docMk/>
            <pc:sldMk cId="0" sldId="262"/>
            <ac:spMk id="247" creationId="{00000000-0000-0000-0000-000000000000}"/>
          </ac:spMkLst>
        </pc:spChg>
        <pc:spChg chg="del">
          <ac:chgData name="Theresia Dini" userId="59570d4863581a4d" providerId="LiveId" clId="{E6AA8A6C-9301-433C-B05C-704B65EA8ABE}" dt="2021-04-14T12:19:36.396" v="4125" actId="478"/>
          <ac:spMkLst>
            <pc:docMk/>
            <pc:sldMk cId="0" sldId="262"/>
            <ac:spMk id="248" creationId="{00000000-0000-0000-0000-000000000000}"/>
          </ac:spMkLst>
        </pc:spChg>
        <pc:spChg chg="del">
          <ac:chgData name="Theresia Dini" userId="59570d4863581a4d" providerId="LiveId" clId="{E6AA8A6C-9301-433C-B05C-704B65EA8ABE}" dt="2021-04-14T12:19:36.396" v="4125" actId="478"/>
          <ac:spMkLst>
            <pc:docMk/>
            <pc:sldMk cId="0" sldId="262"/>
            <ac:spMk id="249" creationId="{00000000-0000-0000-0000-000000000000}"/>
          </ac:spMkLst>
        </pc:spChg>
        <pc:spChg chg="del">
          <ac:chgData name="Theresia Dini" userId="59570d4863581a4d" providerId="LiveId" clId="{E6AA8A6C-9301-433C-B05C-704B65EA8ABE}" dt="2021-04-14T12:19:36.396" v="4125" actId="478"/>
          <ac:spMkLst>
            <pc:docMk/>
            <pc:sldMk cId="0" sldId="262"/>
            <ac:spMk id="250" creationId="{00000000-0000-0000-0000-000000000000}"/>
          </ac:spMkLst>
        </pc:spChg>
        <pc:spChg chg="del">
          <ac:chgData name="Theresia Dini" userId="59570d4863581a4d" providerId="LiveId" clId="{E6AA8A6C-9301-433C-B05C-704B65EA8ABE}" dt="2021-04-14T12:19:36.396" v="4125" actId="478"/>
          <ac:spMkLst>
            <pc:docMk/>
            <pc:sldMk cId="0" sldId="262"/>
            <ac:spMk id="251" creationId="{00000000-0000-0000-0000-000000000000}"/>
          </ac:spMkLst>
        </pc:spChg>
        <pc:graphicFrameChg chg="add mod modGraphic">
          <ac:chgData name="Theresia Dini" userId="59570d4863581a4d" providerId="LiveId" clId="{E6AA8A6C-9301-433C-B05C-704B65EA8ABE}" dt="2021-04-15T02:50:07.444" v="8203" actId="20577"/>
          <ac:graphicFrameMkLst>
            <pc:docMk/>
            <pc:sldMk cId="0" sldId="262"/>
            <ac:graphicFrameMk id="28" creationId="{907738C4-DEEC-4966-A61F-9F2B927480EC}"/>
          </ac:graphicFrameMkLst>
        </pc:graphicFrameChg>
      </pc:sldChg>
      <pc:sldChg chg="addSp delSp modSp add del mod ord modNotes">
        <pc:chgData name="Theresia Dini" userId="59570d4863581a4d" providerId="LiveId" clId="{E6AA8A6C-9301-433C-B05C-704B65EA8ABE}" dt="2021-04-14T14:00:00.581" v="8202" actId="1076"/>
        <pc:sldMkLst>
          <pc:docMk/>
          <pc:sldMk cId="0" sldId="263"/>
        </pc:sldMkLst>
        <pc:spChg chg="add del mod">
          <ac:chgData name="Theresia Dini" userId="59570d4863581a4d" providerId="LiveId" clId="{E6AA8A6C-9301-433C-B05C-704B65EA8ABE}" dt="2021-04-14T13:52:46.689" v="8135" actId="478"/>
          <ac:spMkLst>
            <pc:docMk/>
            <pc:sldMk cId="0" sldId="263"/>
            <ac:spMk id="3" creationId="{B2452490-6D41-48C5-9309-7A6A6985078F}"/>
          </ac:spMkLst>
        </pc:spChg>
        <pc:spChg chg="add del mod">
          <ac:chgData name="Theresia Dini" userId="59570d4863581a4d" providerId="LiveId" clId="{E6AA8A6C-9301-433C-B05C-704B65EA8ABE}" dt="2021-04-14T13:52:59.360" v="8140" actId="478"/>
          <ac:spMkLst>
            <pc:docMk/>
            <pc:sldMk cId="0" sldId="263"/>
            <ac:spMk id="5" creationId="{B1DED499-5583-4C32-B92A-A23EDE19386D}"/>
          </ac:spMkLst>
        </pc:spChg>
        <pc:spChg chg="add del mod">
          <ac:chgData name="Theresia Dini" userId="59570d4863581a4d" providerId="LiveId" clId="{E6AA8A6C-9301-433C-B05C-704B65EA8ABE}" dt="2021-04-14T13:55:13.035" v="8191" actId="478"/>
          <ac:spMkLst>
            <pc:docMk/>
            <pc:sldMk cId="0" sldId="263"/>
            <ac:spMk id="7" creationId="{248BF6B1-0BEE-46A0-958B-0049F9348777}"/>
          </ac:spMkLst>
        </pc:spChg>
        <pc:spChg chg="add del mod">
          <ac:chgData name="Theresia Dini" userId="59570d4863581a4d" providerId="LiveId" clId="{E6AA8A6C-9301-433C-B05C-704B65EA8ABE}" dt="2021-04-14T13:52:40.985" v="8133" actId="571"/>
          <ac:spMkLst>
            <pc:docMk/>
            <pc:sldMk cId="0" sldId="263"/>
            <ac:spMk id="15" creationId="{B2963976-A5E4-4C0B-A37F-C6C53B1D9CE8}"/>
          </ac:spMkLst>
        </pc:spChg>
        <pc:spChg chg="mod">
          <ac:chgData name="Theresia Dini" userId="59570d4863581a4d" providerId="LiveId" clId="{E6AA8A6C-9301-433C-B05C-704B65EA8ABE}" dt="2021-04-14T13:54:30.940" v="8185" actId="1076"/>
          <ac:spMkLst>
            <pc:docMk/>
            <pc:sldMk cId="0" sldId="263"/>
            <ac:spMk id="256" creationId="{00000000-0000-0000-0000-000000000000}"/>
          </ac:spMkLst>
        </pc:spChg>
        <pc:spChg chg="del">
          <ac:chgData name="Theresia Dini" userId="59570d4863581a4d" providerId="LiveId" clId="{E6AA8A6C-9301-433C-B05C-704B65EA8ABE}" dt="2021-04-14T13:55:10.605" v="8190" actId="478"/>
          <ac:spMkLst>
            <pc:docMk/>
            <pc:sldMk cId="0" sldId="263"/>
            <ac:spMk id="257" creationId="{00000000-0000-0000-0000-000000000000}"/>
          </ac:spMkLst>
        </pc:spChg>
        <pc:spChg chg="mod">
          <ac:chgData name="Theresia Dini" userId="59570d4863581a4d" providerId="LiveId" clId="{E6AA8A6C-9301-433C-B05C-704B65EA8ABE}" dt="2021-04-14T13:54:03.202" v="8175" actId="14100"/>
          <ac:spMkLst>
            <pc:docMk/>
            <pc:sldMk cId="0" sldId="263"/>
            <ac:spMk id="258" creationId="{00000000-0000-0000-0000-000000000000}"/>
          </ac:spMkLst>
        </pc:spChg>
        <pc:spChg chg="mod">
          <ac:chgData name="Theresia Dini" userId="59570d4863581a4d" providerId="LiveId" clId="{E6AA8A6C-9301-433C-B05C-704B65EA8ABE}" dt="2021-04-14T13:54:58.651" v="8189" actId="1076"/>
          <ac:spMkLst>
            <pc:docMk/>
            <pc:sldMk cId="0" sldId="263"/>
            <ac:spMk id="259" creationId="{00000000-0000-0000-0000-000000000000}"/>
          </ac:spMkLst>
        </pc:spChg>
        <pc:spChg chg="mod">
          <ac:chgData name="Theresia Dini" userId="59570d4863581a4d" providerId="LiveId" clId="{E6AA8A6C-9301-433C-B05C-704B65EA8ABE}" dt="2021-04-14T13:54:45.947" v="8187" actId="1076"/>
          <ac:spMkLst>
            <pc:docMk/>
            <pc:sldMk cId="0" sldId="263"/>
            <ac:spMk id="260" creationId="{00000000-0000-0000-0000-000000000000}"/>
          </ac:spMkLst>
        </pc:spChg>
        <pc:spChg chg="del">
          <ac:chgData name="Theresia Dini" userId="59570d4863581a4d" providerId="LiveId" clId="{E6AA8A6C-9301-433C-B05C-704B65EA8ABE}" dt="2021-04-14T13:52:27.223" v="8129" actId="478"/>
          <ac:spMkLst>
            <pc:docMk/>
            <pc:sldMk cId="0" sldId="263"/>
            <ac:spMk id="263" creationId="{00000000-0000-0000-0000-000000000000}"/>
          </ac:spMkLst>
        </pc:spChg>
        <pc:spChg chg="del">
          <ac:chgData name="Theresia Dini" userId="59570d4863581a4d" providerId="LiveId" clId="{E6AA8A6C-9301-433C-B05C-704B65EA8ABE}" dt="2021-04-14T13:52:27.223" v="8129" actId="478"/>
          <ac:spMkLst>
            <pc:docMk/>
            <pc:sldMk cId="0" sldId="263"/>
            <ac:spMk id="264" creationId="{00000000-0000-0000-0000-000000000000}"/>
          </ac:spMkLst>
        </pc:spChg>
        <pc:spChg chg="del">
          <ac:chgData name="Theresia Dini" userId="59570d4863581a4d" providerId="LiveId" clId="{E6AA8A6C-9301-433C-B05C-704B65EA8ABE}" dt="2021-04-14T13:52:49.772" v="8136" actId="478"/>
          <ac:spMkLst>
            <pc:docMk/>
            <pc:sldMk cId="0" sldId="263"/>
            <ac:spMk id="265" creationId="{00000000-0000-0000-0000-000000000000}"/>
          </ac:spMkLst>
        </pc:spChg>
        <pc:spChg chg="del">
          <ac:chgData name="Theresia Dini" userId="59570d4863581a4d" providerId="LiveId" clId="{E6AA8A6C-9301-433C-B05C-704B65EA8ABE}" dt="2021-04-14T13:52:49.772" v="8136" actId="478"/>
          <ac:spMkLst>
            <pc:docMk/>
            <pc:sldMk cId="0" sldId="263"/>
            <ac:spMk id="266" creationId="{00000000-0000-0000-0000-000000000000}"/>
          </ac:spMkLst>
        </pc:spChg>
        <pc:picChg chg="add del mod">
          <ac:chgData name="Theresia Dini" userId="59570d4863581a4d" providerId="LiveId" clId="{E6AA8A6C-9301-433C-B05C-704B65EA8ABE}" dt="2021-04-14T13:59:41.201" v="8197" actId="478"/>
          <ac:picMkLst>
            <pc:docMk/>
            <pc:sldMk cId="0" sldId="263"/>
            <ac:picMk id="9" creationId="{CA9319DD-1DB2-474D-A2B8-3DDAE808B600}"/>
          </ac:picMkLst>
        </pc:picChg>
        <pc:picChg chg="add mod">
          <ac:chgData name="Theresia Dini" userId="59570d4863581a4d" providerId="LiveId" clId="{E6AA8A6C-9301-433C-B05C-704B65EA8ABE}" dt="2021-04-14T14:00:00.581" v="8202" actId="1076"/>
          <ac:picMkLst>
            <pc:docMk/>
            <pc:sldMk cId="0" sldId="263"/>
            <ac:picMk id="11" creationId="{B18855BB-CA40-4C74-8728-09A730A41171}"/>
          </ac:picMkLst>
        </pc:picChg>
      </pc:sldChg>
      <pc:sldChg chg="del">
        <pc:chgData name="Theresia Dini" userId="59570d4863581a4d" providerId="LiveId" clId="{E6AA8A6C-9301-433C-B05C-704B65EA8ABE}" dt="2021-04-14T13:39:02.189" v="7571" actId="47"/>
        <pc:sldMkLst>
          <pc:docMk/>
          <pc:sldMk cId="0" sldId="264"/>
        </pc:sldMkLst>
      </pc:sldChg>
      <pc:sldChg chg="modSp mod">
        <pc:chgData name="Theresia Dini" userId="59570d4863581a4d" providerId="LiveId" clId="{E6AA8A6C-9301-433C-B05C-704B65EA8ABE}" dt="2021-04-14T13:49:56.075" v="8125" actId="1035"/>
        <pc:sldMkLst>
          <pc:docMk/>
          <pc:sldMk cId="0" sldId="265"/>
        </pc:sldMkLst>
        <pc:spChg chg="mod">
          <ac:chgData name="Theresia Dini" userId="59570d4863581a4d" providerId="LiveId" clId="{E6AA8A6C-9301-433C-B05C-704B65EA8ABE}" dt="2021-04-14T13:39:53.953" v="7601" actId="20577"/>
          <ac:spMkLst>
            <pc:docMk/>
            <pc:sldMk cId="0" sldId="265"/>
            <ac:spMk id="276" creationId="{00000000-0000-0000-0000-000000000000}"/>
          </ac:spMkLst>
        </pc:spChg>
        <pc:spChg chg="mod">
          <ac:chgData name="Theresia Dini" userId="59570d4863581a4d" providerId="LiveId" clId="{E6AA8A6C-9301-433C-B05C-704B65EA8ABE}" dt="2021-04-14T13:49:56.075" v="8125" actId="1035"/>
          <ac:spMkLst>
            <pc:docMk/>
            <pc:sldMk cId="0" sldId="265"/>
            <ac:spMk id="277" creationId="{00000000-0000-0000-0000-000000000000}"/>
          </ac:spMkLst>
        </pc:spChg>
      </pc:sldChg>
      <pc:sldChg chg="del">
        <pc:chgData name="Theresia Dini" userId="59570d4863581a4d" providerId="LiveId" clId="{E6AA8A6C-9301-433C-B05C-704B65EA8ABE}" dt="2021-04-14T13:39:04.861" v="7572" actId="47"/>
        <pc:sldMkLst>
          <pc:docMk/>
          <pc:sldMk cId="0" sldId="266"/>
        </pc:sldMkLst>
      </pc:sldChg>
      <pc:sldChg chg="del">
        <pc:chgData name="Theresia Dini" userId="59570d4863581a4d" providerId="LiveId" clId="{E6AA8A6C-9301-433C-B05C-704B65EA8ABE}" dt="2021-04-14T13:39:05.680" v="7573" actId="47"/>
        <pc:sldMkLst>
          <pc:docMk/>
          <pc:sldMk cId="0" sldId="267"/>
        </pc:sldMkLst>
      </pc:sldChg>
      <pc:sldChg chg="del">
        <pc:chgData name="Theresia Dini" userId="59570d4863581a4d" providerId="LiveId" clId="{E6AA8A6C-9301-433C-B05C-704B65EA8ABE}" dt="2021-04-14T13:39:06.603" v="7574" actId="47"/>
        <pc:sldMkLst>
          <pc:docMk/>
          <pc:sldMk cId="0" sldId="268"/>
        </pc:sldMkLst>
      </pc:sldChg>
      <pc:sldChg chg="del">
        <pc:chgData name="Theresia Dini" userId="59570d4863581a4d" providerId="LiveId" clId="{E6AA8A6C-9301-433C-B05C-704B65EA8ABE}" dt="2021-04-14T13:39:07.784" v="7575" actId="47"/>
        <pc:sldMkLst>
          <pc:docMk/>
          <pc:sldMk cId="0" sldId="269"/>
        </pc:sldMkLst>
      </pc:sldChg>
      <pc:sldChg chg="del">
        <pc:chgData name="Theresia Dini" userId="59570d4863581a4d" providerId="LiveId" clId="{E6AA8A6C-9301-433C-B05C-704B65EA8ABE}" dt="2021-04-14T13:39:08.991" v="7576" actId="47"/>
        <pc:sldMkLst>
          <pc:docMk/>
          <pc:sldMk cId="0" sldId="270"/>
        </pc:sldMkLst>
      </pc:sldChg>
      <pc:sldChg chg="del">
        <pc:chgData name="Theresia Dini" userId="59570d4863581a4d" providerId="LiveId" clId="{E6AA8A6C-9301-433C-B05C-704B65EA8ABE}" dt="2021-04-14T13:39:09.956" v="7577" actId="47"/>
        <pc:sldMkLst>
          <pc:docMk/>
          <pc:sldMk cId="0" sldId="271"/>
        </pc:sldMkLst>
      </pc:sldChg>
      <pc:sldChg chg="del">
        <pc:chgData name="Theresia Dini" userId="59570d4863581a4d" providerId="LiveId" clId="{E6AA8A6C-9301-433C-B05C-704B65EA8ABE}" dt="2021-04-14T13:39:10.715" v="7578" actId="47"/>
        <pc:sldMkLst>
          <pc:docMk/>
          <pc:sldMk cId="0" sldId="272"/>
        </pc:sldMkLst>
      </pc:sldChg>
      <pc:sldChg chg="del">
        <pc:chgData name="Theresia Dini" userId="59570d4863581a4d" providerId="LiveId" clId="{E6AA8A6C-9301-433C-B05C-704B65EA8ABE}" dt="2021-04-14T13:39:11.354" v="7579" actId="47"/>
        <pc:sldMkLst>
          <pc:docMk/>
          <pc:sldMk cId="0" sldId="273"/>
        </pc:sldMkLst>
      </pc:sldChg>
      <pc:sldChg chg="del">
        <pc:chgData name="Theresia Dini" userId="59570d4863581a4d" providerId="LiveId" clId="{E6AA8A6C-9301-433C-B05C-704B65EA8ABE}" dt="2021-04-14T13:39:11.931" v="7580" actId="47"/>
        <pc:sldMkLst>
          <pc:docMk/>
          <pc:sldMk cId="0" sldId="274"/>
        </pc:sldMkLst>
      </pc:sldChg>
      <pc:sldChg chg="del">
        <pc:chgData name="Theresia Dini" userId="59570d4863581a4d" providerId="LiveId" clId="{E6AA8A6C-9301-433C-B05C-704B65EA8ABE}" dt="2021-04-14T13:39:12.443" v="7581" actId="47"/>
        <pc:sldMkLst>
          <pc:docMk/>
          <pc:sldMk cId="0" sldId="275"/>
        </pc:sldMkLst>
      </pc:sldChg>
      <pc:sldChg chg="del">
        <pc:chgData name="Theresia Dini" userId="59570d4863581a4d" providerId="LiveId" clId="{E6AA8A6C-9301-433C-B05C-704B65EA8ABE}" dt="2021-04-14T13:39:13.622" v="7582" actId="47"/>
        <pc:sldMkLst>
          <pc:docMk/>
          <pc:sldMk cId="0" sldId="276"/>
        </pc:sldMkLst>
      </pc:sldChg>
      <pc:sldChg chg="del">
        <pc:chgData name="Theresia Dini" userId="59570d4863581a4d" providerId="LiveId" clId="{E6AA8A6C-9301-433C-B05C-704B65EA8ABE}" dt="2021-04-14T13:39:14.199" v="7583" actId="47"/>
        <pc:sldMkLst>
          <pc:docMk/>
          <pc:sldMk cId="0" sldId="277"/>
        </pc:sldMkLst>
      </pc:sldChg>
      <pc:sldChg chg="del">
        <pc:chgData name="Theresia Dini" userId="59570d4863581a4d" providerId="LiveId" clId="{E6AA8A6C-9301-433C-B05C-704B65EA8ABE}" dt="2021-04-14T13:39:14.703" v="7584" actId="47"/>
        <pc:sldMkLst>
          <pc:docMk/>
          <pc:sldMk cId="0" sldId="278"/>
        </pc:sldMkLst>
      </pc:sldChg>
      <pc:sldChg chg="addSp delSp modSp add del mod">
        <pc:chgData name="Theresia Dini" userId="59570d4863581a4d" providerId="LiveId" clId="{E6AA8A6C-9301-433C-B05C-704B65EA8ABE}" dt="2021-04-14T13:39:41.885" v="7592" actId="478"/>
        <pc:sldMkLst>
          <pc:docMk/>
          <pc:sldMk cId="0" sldId="279"/>
        </pc:sldMkLst>
        <pc:spChg chg="add del mod">
          <ac:chgData name="Theresia Dini" userId="59570d4863581a4d" providerId="LiveId" clId="{E6AA8A6C-9301-433C-B05C-704B65EA8ABE}" dt="2021-04-14T13:39:41.885" v="7592" actId="478"/>
          <ac:spMkLst>
            <pc:docMk/>
            <pc:sldMk cId="0" sldId="279"/>
            <ac:spMk id="3" creationId="{7A4F645D-F662-49C2-ADFF-5075B7A3F5D9}"/>
          </ac:spMkLst>
        </pc:spChg>
        <pc:spChg chg="mod">
          <ac:chgData name="Theresia Dini" userId="59570d4863581a4d" providerId="LiveId" clId="{E6AA8A6C-9301-433C-B05C-704B65EA8ABE}" dt="2021-04-14T13:39:26.653" v="7588" actId="20577"/>
          <ac:spMkLst>
            <pc:docMk/>
            <pc:sldMk cId="0" sldId="279"/>
            <ac:spMk id="806" creationId="{00000000-0000-0000-0000-000000000000}"/>
          </ac:spMkLst>
        </pc:spChg>
        <pc:spChg chg="del mod">
          <ac:chgData name="Theresia Dini" userId="59570d4863581a4d" providerId="LiveId" clId="{E6AA8A6C-9301-433C-B05C-704B65EA8ABE}" dt="2021-04-14T13:39:32.312" v="7590" actId="478"/>
          <ac:spMkLst>
            <pc:docMk/>
            <pc:sldMk cId="0" sldId="279"/>
            <ac:spMk id="808" creationId="{00000000-0000-0000-0000-000000000000}"/>
          </ac:spMkLst>
        </pc:spChg>
        <pc:grpChg chg="del">
          <ac:chgData name="Theresia Dini" userId="59570d4863581a4d" providerId="LiveId" clId="{E6AA8A6C-9301-433C-B05C-704B65EA8ABE}" dt="2021-04-14T13:39:35.330" v="7591" actId="478"/>
          <ac:grpSpMkLst>
            <pc:docMk/>
            <pc:sldMk cId="0" sldId="279"/>
            <ac:grpSpMk id="809" creationId="{00000000-0000-0000-0000-000000000000}"/>
          </ac:grpSpMkLst>
        </pc:grpChg>
        <pc:grpChg chg="del">
          <ac:chgData name="Theresia Dini" userId="59570d4863581a4d" providerId="LiveId" clId="{E6AA8A6C-9301-433C-B05C-704B65EA8ABE}" dt="2021-04-14T13:39:35.330" v="7591" actId="478"/>
          <ac:grpSpMkLst>
            <pc:docMk/>
            <pc:sldMk cId="0" sldId="279"/>
            <ac:grpSpMk id="813" creationId="{00000000-0000-0000-0000-000000000000}"/>
          </ac:grpSpMkLst>
        </pc:grpChg>
        <pc:grpChg chg="del">
          <ac:chgData name="Theresia Dini" userId="59570d4863581a4d" providerId="LiveId" clId="{E6AA8A6C-9301-433C-B05C-704B65EA8ABE}" dt="2021-04-14T13:39:35.330" v="7591" actId="478"/>
          <ac:grpSpMkLst>
            <pc:docMk/>
            <pc:sldMk cId="0" sldId="279"/>
            <ac:grpSpMk id="819" creationId="{00000000-0000-0000-0000-000000000000}"/>
          </ac:grpSpMkLst>
        </pc:grpChg>
      </pc:sldChg>
      <pc:sldChg chg="del">
        <pc:chgData name="Theresia Dini" userId="59570d4863581a4d" providerId="LiveId" clId="{E6AA8A6C-9301-433C-B05C-704B65EA8ABE}" dt="2021-04-14T13:39:59.550" v="7602" actId="47"/>
        <pc:sldMkLst>
          <pc:docMk/>
          <pc:sldMk cId="0" sldId="280"/>
        </pc:sldMkLst>
      </pc:sldChg>
      <pc:sldChg chg="del">
        <pc:chgData name="Theresia Dini" userId="59570d4863581a4d" providerId="LiveId" clId="{E6AA8A6C-9301-433C-B05C-704B65EA8ABE}" dt="2021-04-14T13:40:07.864" v="7603" actId="47"/>
        <pc:sldMkLst>
          <pc:docMk/>
          <pc:sldMk cId="0" sldId="281"/>
        </pc:sldMkLst>
      </pc:sldChg>
      <pc:sldChg chg="del">
        <pc:chgData name="Theresia Dini" userId="59570d4863581a4d" providerId="LiveId" clId="{E6AA8A6C-9301-433C-B05C-704B65EA8ABE}" dt="2021-04-14T13:40:07.864" v="7603" actId="47"/>
        <pc:sldMkLst>
          <pc:docMk/>
          <pc:sldMk cId="0" sldId="282"/>
        </pc:sldMkLst>
      </pc:sldChg>
      <pc:sldChg chg="del">
        <pc:chgData name="Theresia Dini" userId="59570d4863581a4d" providerId="LiveId" clId="{E6AA8A6C-9301-433C-B05C-704B65EA8ABE}" dt="2021-04-14T13:40:07.864" v="7603" actId="47"/>
        <pc:sldMkLst>
          <pc:docMk/>
          <pc:sldMk cId="0" sldId="283"/>
        </pc:sldMkLst>
      </pc:sldChg>
      <pc:sldChg chg="del">
        <pc:chgData name="Theresia Dini" userId="59570d4863581a4d" providerId="LiveId" clId="{E6AA8A6C-9301-433C-B05C-704B65EA8ABE}" dt="2021-04-14T13:40:07.864" v="7603" actId="47"/>
        <pc:sldMkLst>
          <pc:docMk/>
          <pc:sldMk cId="0" sldId="284"/>
        </pc:sldMkLst>
      </pc:sldChg>
      <pc:sldChg chg="del">
        <pc:chgData name="Theresia Dini" userId="59570d4863581a4d" providerId="LiveId" clId="{E6AA8A6C-9301-433C-B05C-704B65EA8ABE}" dt="2021-04-14T13:40:07.864" v="7603" actId="47"/>
        <pc:sldMkLst>
          <pc:docMk/>
          <pc:sldMk cId="0" sldId="285"/>
        </pc:sldMkLst>
      </pc:sldChg>
      <pc:sldChg chg="del">
        <pc:chgData name="Theresia Dini" userId="59570d4863581a4d" providerId="LiveId" clId="{E6AA8A6C-9301-433C-B05C-704B65EA8ABE}" dt="2021-04-14T13:40:07.864" v="7603" actId="47"/>
        <pc:sldMkLst>
          <pc:docMk/>
          <pc:sldMk cId="0" sldId="286"/>
        </pc:sldMkLst>
      </pc:sldChg>
      <pc:sldChg chg="del">
        <pc:chgData name="Theresia Dini" userId="59570d4863581a4d" providerId="LiveId" clId="{E6AA8A6C-9301-433C-B05C-704B65EA8ABE}" dt="2021-04-14T13:40:07.864" v="7603" actId="47"/>
        <pc:sldMkLst>
          <pc:docMk/>
          <pc:sldMk cId="0" sldId="287"/>
        </pc:sldMkLst>
      </pc:sldChg>
      <pc:sldChg chg="del">
        <pc:chgData name="Theresia Dini" userId="59570d4863581a4d" providerId="LiveId" clId="{E6AA8A6C-9301-433C-B05C-704B65EA8ABE}" dt="2021-04-14T13:40:07.864" v="7603" actId="47"/>
        <pc:sldMkLst>
          <pc:docMk/>
          <pc:sldMk cId="0" sldId="288"/>
        </pc:sldMkLst>
      </pc:sldChg>
      <pc:sldChg chg="del">
        <pc:chgData name="Theresia Dini" userId="59570d4863581a4d" providerId="LiveId" clId="{E6AA8A6C-9301-433C-B05C-704B65EA8ABE}" dt="2021-04-14T13:40:07.864" v="7603" actId="47"/>
        <pc:sldMkLst>
          <pc:docMk/>
          <pc:sldMk cId="0" sldId="289"/>
        </pc:sldMkLst>
      </pc:sldChg>
      <pc:sldChg chg="del">
        <pc:chgData name="Theresia Dini" userId="59570d4863581a4d" providerId="LiveId" clId="{E6AA8A6C-9301-433C-B05C-704B65EA8ABE}" dt="2021-04-14T13:40:07.864" v="7603" actId="47"/>
        <pc:sldMkLst>
          <pc:docMk/>
          <pc:sldMk cId="0" sldId="290"/>
        </pc:sldMkLst>
      </pc:sldChg>
      <pc:sldChg chg="del">
        <pc:chgData name="Theresia Dini" userId="59570d4863581a4d" providerId="LiveId" clId="{E6AA8A6C-9301-433C-B05C-704B65EA8ABE}" dt="2021-04-14T13:40:07.864" v="7603" actId="47"/>
        <pc:sldMkLst>
          <pc:docMk/>
          <pc:sldMk cId="0" sldId="291"/>
        </pc:sldMkLst>
      </pc:sldChg>
      <pc:sldChg chg="del">
        <pc:chgData name="Theresia Dini" userId="59570d4863581a4d" providerId="LiveId" clId="{E6AA8A6C-9301-433C-B05C-704B65EA8ABE}" dt="2021-04-14T13:40:07.864" v="7603" actId="47"/>
        <pc:sldMkLst>
          <pc:docMk/>
          <pc:sldMk cId="0" sldId="292"/>
        </pc:sldMkLst>
      </pc:sldChg>
      <pc:sldChg chg="del">
        <pc:chgData name="Theresia Dini" userId="59570d4863581a4d" providerId="LiveId" clId="{E6AA8A6C-9301-433C-B05C-704B65EA8ABE}" dt="2021-04-14T13:40:07.864" v="7603" actId="47"/>
        <pc:sldMkLst>
          <pc:docMk/>
          <pc:sldMk cId="0" sldId="293"/>
        </pc:sldMkLst>
      </pc:sldChg>
      <pc:sldChg chg="del">
        <pc:chgData name="Theresia Dini" userId="59570d4863581a4d" providerId="LiveId" clId="{E6AA8A6C-9301-433C-B05C-704B65EA8ABE}" dt="2021-04-14T13:40:07.864" v="7603" actId="47"/>
        <pc:sldMkLst>
          <pc:docMk/>
          <pc:sldMk cId="0" sldId="294"/>
        </pc:sldMkLst>
      </pc:sldChg>
      <pc:sldChg chg="del">
        <pc:chgData name="Theresia Dini" userId="59570d4863581a4d" providerId="LiveId" clId="{E6AA8A6C-9301-433C-B05C-704B65EA8ABE}" dt="2021-04-14T13:40:07.864" v="7603" actId="47"/>
        <pc:sldMkLst>
          <pc:docMk/>
          <pc:sldMk cId="0" sldId="295"/>
        </pc:sldMkLst>
      </pc:sldChg>
      <pc:sldChg chg="del">
        <pc:chgData name="Theresia Dini" userId="59570d4863581a4d" providerId="LiveId" clId="{E6AA8A6C-9301-433C-B05C-704B65EA8ABE}" dt="2021-04-14T13:40:07.864" v="7603" actId="47"/>
        <pc:sldMkLst>
          <pc:docMk/>
          <pc:sldMk cId="0" sldId="296"/>
        </pc:sldMkLst>
      </pc:sldChg>
      <pc:sldChg chg="addSp delSp modSp add mod ord">
        <pc:chgData name="Theresia Dini" userId="59570d4863581a4d" providerId="LiveId" clId="{E6AA8A6C-9301-433C-B05C-704B65EA8ABE}" dt="2021-04-14T02:25:12.813" v="1075" actId="21"/>
        <pc:sldMkLst>
          <pc:docMk/>
          <pc:sldMk cId="435328865" sldId="297"/>
        </pc:sldMkLst>
        <pc:spChg chg="add del mod">
          <ac:chgData name="Theresia Dini" userId="59570d4863581a4d" providerId="LiveId" clId="{E6AA8A6C-9301-433C-B05C-704B65EA8ABE}" dt="2021-04-14T01:38:22.584" v="64" actId="478"/>
          <ac:spMkLst>
            <pc:docMk/>
            <pc:sldMk cId="435328865" sldId="297"/>
            <ac:spMk id="3" creationId="{D49C7EDC-F261-44B1-BFB6-34376D443FE7}"/>
          </ac:spMkLst>
        </pc:spChg>
        <pc:spChg chg="add del mod">
          <ac:chgData name="Theresia Dini" userId="59570d4863581a4d" providerId="LiveId" clId="{E6AA8A6C-9301-433C-B05C-704B65EA8ABE}" dt="2021-04-14T01:38:17.832" v="59" actId="478"/>
          <ac:spMkLst>
            <pc:docMk/>
            <pc:sldMk cId="435328865" sldId="297"/>
            <ac:spMk id="5" creationId="{075F1157-1735-4916-B54B-45AF6E11837E}"/>
          </ac:spMkLst>
        </pc:spChg>
        <pc:spChg chg="add del mod">
          <ac:chgData name="Theresia Dini" userId="59570d4863581a4d" providerId="LiveId" clId="{E6AA8A6C-9301-433C-B05C-704B65EA8ABE}" dt="2021-04-14T01:38:59.050" v="70" actId="478"/>
          <ac:spMkLst>
            <pc:docMk/>
            <pc:sldMk cId="435328865" sldId="297"/>
            <ac:spMk id="7" creationId="{297503E8-31B9-469E-9874-10120B541C2E}"/>
          </ac:spMkLst>
        </pc:spChg>
        <pc:spChg chg="add del mod">
          <ac:chgData name="Theresia Dini" userId="59570d4863581a4d" providerId="LiveId" clId="{E6AA8A6C-9301-433C-B05C-704B65EA8ABE}" dt="2021-04-14T01:40:23.958" v="89" actId="478"/>
          <ac:spMkLst>
            <pc:docMk/>
            <pc:sldMk cId="435328865" sldId="297"/>
            <ac:spMk id="9" creationId="{347C1448-F8A2-44C8-B99D-1B8236E2BA4E}"/>
          </ac:spMkLst>
        </pc:spChg>
        <pc:spChg chg="add del mod">
          <ac:chgData name="Theresia Dini" userId="59570d4863581a4d" providerId="LiveId" clId="{E6AA8A6C-9301-433C-B05C-704B65EA8ABE}" dt="2021-04-14T01:40:26.950" v="90" actId="478"/>
          <ac:spMkLst>
            <pc:docMk/>
            <pc:sldMk cId="435328865" sldId="297"/>
            <ac:spMk id="11" creationId="{15D35CE7-16F1-4999-87FF-DF8F7E746D1B}"/>
          </ac:spMkLst>
        </pc:spChg>
        <pc:spChg chg="del">
          <ac:chgData name="Theresia Dini" userId="59570d4863581a4d" providerId="LiveId" clId="{E6AA8A6C-9301-433C-B05C-704B65EA8ABE}" dt="2021-04-14T01:37:37.082" v="40" actId="478"/>
          <ac:spMkLst>
            <pc:docMk/>
            <pc:sldMk cId="435328865" sldId="297"/>
            <ac:spMk id="167" creationId="{00000000-0000-0000-0000-000000000000}"/>
          </ac:spMkLst>
        </pc:spChg>
        <pc:spChg chg="mod">
          <ac:chgData name="Theresia Dini" userId="59570d4863581a4d" providerId="LiveId" clId="{E6AA8A6C-9301-433C-B05C-704B65EA8ABE}" dt="2021-04-14T01:37:16.129" v="15" actId="20577"/>
          <ac:spMkLst>
            <pc:docMk/>
            <pc:sldMk cId="435328865" sldId="297"/>
            <ac:spMk id="168" creationId="{00000000-0000-0000-0000-000000000000}"/>
          </ac:spMkLst>
        </pc:spChg>
        <pc:spChg chg="del mod">
          <ac:chgData name="Theresia Dini" userId="59570d4863581a4d" providerId="LiveId" clId="{E6AA8A6C-9301-433C-B05C-704B65EA8ABE}" dt="2021-04-14T01:40:14.384" v="85" actId="478"/>
          <ac:spMkLst>
            <pc:docMk/>
            <pc:sldMk cId="435328865" sldId="297"/>
            <ac:spMk id="170" creationId="{00000000-0000-0000-0000-000000000000}"/>
          </ac:spMkLst>
        </pc:spChg>
        <pc:spChg chg="add del mod">
          <ac:chgData name="Theresia Dini" userId="59570d4863581a4d" providerId="LiveId" clId="{E6AA8A6C-9301-433C-B05C-704B65EA8ABE}" dt="2021-04-14T01:38:57.149" v="69" actId="478"/>
          <ac:spMkLst>
            <pc:docMk/>
            <pc:sldMk cId="435328865" sldId="297"/>
            <ac:spMk id="171" creationId="{00000000-0000-0000-0000-000000000000}"/>
          </ac:spMkLst>
        </pc:spChg>
        <pc:spChg chg="del mod">
          <ac:chgData name="Theresia Dini" userId="59570d4863581a4d" providerId="LiveId" clId="{E6AA8A6C-9301-433C-B05C-704B65EA8ABE}" dt="2021-04-14T01:40:23.958" v="89" actId="478"/>
          <ac:spMkLst>
            <pc:docMk/>
            <pc:sldMk cId="435328865" sldId="297"/>
            <ac:spMk id="172" creationId="{00000000-0000-0000-0000-000000000000}"/>
          </ac:spMkLst>
        </pc:spChg>
        <pc:spChg chg="mod">
          <ac:chgData name="Theresia Dini" userId="59570d4863581a4d" providerId="LiveId" clId="{E6AA8A6C-9301-433C-B05C-704B65EA8ABE}" dt="2021-04-14T01:38:55.335" v="68" actId="1076"/>
          <ac:spMkLst>
            <pc:docMk/>
            <pc:sldMk cId="435328865" sldId="297"/>
            <ac:spMk id="173" creationId="{00000000-0000-0000-0000-000000000000}"/>
          </ac:spMkLst>
        </pc:spChg>
        <pc:spChg chg="mod">
          <ac:chgData name="Theresia Dini" userId="59570d4863581a4d" providerId="LiveId" clId="{E6AA8A6C-9301-433C-B05C-704B65EA8ABE}" dt="2021-04-14T01:40:58.075" v="116" actId="1076"/>
          <ac:spMkLst>
            <pc:docMk/>
            <pc:sldMk cId="435328865" sldId="297"/>
            <ac:spMk id="174" creationId="{00000000-0000-0000-0000-000000000000}"/>
          </ac:spMkLst>
        </pc:spChg>
        <pc:spChg chg="mod">
          <ac:chgData name="Theresia Dini" userId="59570d4863581a4d" providerId="LiveId" clId="{E6AA8A6C-9301-433C-B05C-704B65EA8ABE}" dt="2021-04-14T01:40:01.582" v="83" actId="1076"/>
          <ac:spMkLst>
            <pc:docMk/>
            <pc:sldMk cId="435328865" sldId="297"/>
            <ac:spMk id="175" creationId="{00000000-0000-0000-0000-000000000000}"/>
          </ac:spMkLst>
        </pc:spChg>
        <pc:spChg chg="mod">
          <ac:chgData name="Theresia Dini" userId="59570d4863581a4d" providerId="LiveId" clId="{E6AA8A6C-9301-433C-B05C-704B65EA8ABE}" dt="2021-04-14T01:41:16.942" v="119" actId="1076"/>
          <ac:spMkLst>
            <pc:docMk/>
            <pc:sldMk cId="435328865" sldId="297"/>
            <ac:spMk id="176" creationId="{00000000-0000-0000-0000-000000000000}"/>
          </ac:spMkLst>
        </pc:spChg>
        <pc:picChg chg="add del mod ord">
          <ac:chgData name="Theresia Dini" userId="59570d4863581a4d" providerId="LiveId" clId="{E6AA8A6C-9301-433C-B05C-704B65EA8ABE}" dt="2021-04-14T02:25:12.813" v="1075" actId="21"/>
          <ac:picMkLst>
            <pc:docMk/>
            <pc:sldMk cId="435328865" sldId="297"/>
            <ac:picMk id="11" creationId="{DB78B85A-AC1A-4530-B548-D5B0DB0E5D14}"/>
          </ac:picMkLst>
        </pc:picChg>
      </pc:sldChg>
      <pc:sldChg chg="modSp add del mod ord">
        <pc:chgData name="Theresia Dini" userId="59570d4863581a4d" providerId="LiveId" clId="{E6AA8A6C-9301-433C-B05C-704B65EA8ABE}" dt="2021-04-14T12:59:51.209" v="6246" actId="47"/>
        <pc:sldMkLst>
          <pc:docMk/>
          <pc:sldMk cId="3452238871" sldId="298"/>
        </pc:sldMkLst>
        <pc:spChg chg="mod">
          <ac:chgData name="Theresia Dini" userId="59570d4863581a4d" providerId="LiveId" clId="{E6AA8A6C-9301-433C-B05C-704B65EA8ABE}" dt="2021-04-14T10:34:25.909" v="2273" actId="14100"/>
          <ac:spMkLst>
            <pc:docMk/>
            <pc:sldMk cId="3452238871" sldId="298"/>
            <ac:spMk id="256" creationId="{00000000-0000-0000-0000-000000000000}"/>
          </ac:spMkLst>
        </pc:spChg>
        <pc:spChg chg="mod">
          <ac:chgData name="Theresia Dini" userId="59570d4863581a4d" providerId="LiveId" clId="{E6AA8A6C-9301-433C-B05C-704B65EA8ABE}" dt="2021-04-14T01:57:56.594" v="543" actId="20577"/>
          <ac:spMkLst>
            <pc:docMk/>
            <pc:sldMk cId="3452238871" sldId="298"/>
            <ac:spMk id="257" creationId="{00000000-0000-0000-0000-000000000000}"/>
          </ac:spMkLst>
        </pc:spChg>
        <pc:spChg chg="mod">
          <ac:chgData name="Theresia Dini" userId="59570d4863581a4d" providerId="LiveId" clId="{E6AA8A6C-9301-433C-B05C-704B65EA8ABE}" dt="2021-04-14T01:57:36.786" v="531" actId="20577"/>
          <ac:spMkLst>
            <pc:docMk/>
            <pc:sldMk cId="3452238871" sldId="298"/>
            <ac:spMk id="258" creationId="{00000000-0000-0000-0000-000000000000}"/>
          </ac:spMkLst>
        </pc:spChg>
        <pc:spChg chg="mod">
          <ac:chgData name="Theresia Dini" userId="59570d4863581a4d" providerId="LiveId" clId="{E6AA8A6C-9301-433C-B05C-704B65EA8ABE}" dt="2021-04-14T12:59:44" v="6244" actId="21"/>
          <ac:spMkLst>
            <pc:docMk/>
            <pc:sldMk cId="3452238871" sldId="298"/>
            <ac:spMk id="259" creationId="{00000000-0000-0000-0000-000000000000}"/>
          </ac:spMkLst>
        </pc:spChg>
        <pc:spChg chg="mod">
          <ac:chgData name="Theresia Dini" userId="59570d4863581a4d" providerId="LiveId" clId="{E6AA8A6C-9301-433C-B05C-704B65EA8ABE}" dt="2021-04-14T01:50:06.375" v="131" actId="20577"/>
          <ac:spMkLst>
            <pc:docMk/>
            <pc:sldMk cId="3452238871" sldId="298"/>
            <ac:spMk id="260" creationId="{00000000-0000-0000-0000-000000000000}"/>
          </ac:spMkLst>
        </pc:spChg>
      </pc:sldChg>
      <pc:sldChg chg="modSp add del mod">
        <pc:chgData name="Theresia Dini" userId="59570d4863581a4d" providerId="LiveId" clId="{E6AA8A6C-9301-433C-B05C-704B65EA8ABE}" dt="2021-04-14T13:10:42.330" v="6476" actId="47"/>
        <pc:sldMkLst>
          <pc:docMk/>
          <pc:sldMk cId="2029220517" sldId="299"/>
        </pc:sldMkLst>
        <pc:spChg chg="mod">
          <ac:chgData name="Theresia Dini" userId="59570d4863581a4d" providerId="LiveId" clId="{E6AA8A6C-9301-433C-B05C-704B65EA8ABE}" dt="2021-04-14T02:01:22.729" v="754" actId="14100"/>
          <ac:spMkLst>
            <pc:docMk/>
            <pc:sldMk cId="2029220517" sldId="299"/>
            <ac:spMk id="256" creationId="{00000000-0000-0000-0000-000000000000}"/>
          </ac:spMkLst>
        </pc:spChg>
        <pc:spChg chg="mod">
          <ac:chgData name="Theresia Dini" userId="59570d4863581a4d" providerId="LiveId" clId="{E6AA8A6C-9301-433C-B05C-704B65EA8ABE}" dt="2021-04-14T01:58:59.160" v="572" actId="20577"/>
          <ac:spMkLst>
            <pc:docMk/>
            <pc:sldMk cId="2029220517" sldId="299"/>
            <ac:spMk id="258" creationId="{00000000-0000-0000-0000-000000000000}"/>
          </ac:spMkLst>
        </pc:spChg>
        <pc:spChg chg="mod">
          <ac:chgData name="Theresia Dini" userId="59570d4863581a4d" providerId="LiveId" clId="{E6AA8A6C-9301-433C-B05C-704B65EA8ABE}" dt="2021-04-14T02:03:14.044" v="930" actId="20577"/>
          <ac:spMkLst>
            <pc:docMk/>
            <pc:sldMk cId="2029220517" sldId="299"/>
            <ac:spMk id="259" creationId="{00000000-0000-0000-0000-000000000000}"/>
          </ac:spMkLst>
        </pc:spChg>
        <pc:spChg chg="mod">
          <ac:chgData name="Theresia Dini" userId="59570d4863581a4d" providerId="LiveId" clId="{E6AA8A6C-9301-433C-B05C-704B65EA8ABE}" dt="2021-04-14T01:58:52.125" v="560" actId="14100"/>
          <ac:spMkLst>
            <pc:docMk/>
            <pc:sldMk cId="2029220517" sldId="299"/>
            <ac:spMk id="260" creationId="{00000000-0000-0000-0000-000000000000}"/>
          </ac:spMkLst>
        </pc:spChg>
        <pc:spChg chg="mod">
          <ac:chgData name="Theresia Dini" userId="59570d4863581a4d" providerId="LiveId" clId="{E6AA8A6C-9301-433C-B05C-704B65EA8ABE}" dt="2021-04-14T01:58:34.577" v="546" actId="20577"/>
          <ac:spMkLst>
            <pc:docMk/>
            <pc:sldMk cId="2029220517" sldId="299"/>
            <ac:spMk id="264" creationId="{00000000-0000-0000-0000-000000000000}"/>
          </ac:spMkLst>
        </pc:spChg>
        <pc:spChg chg="mod">
          <ac:chgData name="Theresia Dini" userId="59570d4863581a4d" providerId="LiveId" clId="{E6AA8A6C-9301-433C-B05C-704B65EA8ABE}" dt="2021-04-14T01:58:44.220" v="548" actId="20577"/>
          <ac:spMkLst>
            <pc:docMk/>
            <pc:sldMk cId="2029220517" sldId="299"/>
            <ac:spMk id="266" creationId="{00000000-0000-0000-0000-000000000000}"/>
          </ac:spMkLst>
        </pc:spChg>
      </pc:sldChg>
      <pc:sldChg chg="new del">
        <pc:chgData name="Theresia Dini" userId="59570d4863581a4d" providerId="LiveId" clId="{E6AA8A6C-9301-433C-B05C-704B65EA8ABE}" dt="2021-04-14T02:04:56.184" v="932" actId="680"/>
        <pc:sldMkLst>
          <pc:docMk/>
          <pc:sldMk cId="1637003976" sldId="300"/>
        </pc:sldMkLst>
      </pc:sldChg>
      <pc:sldChg chg="addSp delSp modSp new mod ord">
        <pc:chgData name="Theresia Dini" userId="59570d4863581a4d" providerId="LiveId" clId="{E6AA8A6C-9301-433C-B05C-704B65EA8ABE}" dt="2021-04-14T12:59:12.006" v="6224" actId="12788"/>
        <pc:sldMkLst>
          <pc:docMk/>
          <pc:sldMk cId="3356085482" sldId="300"/>
        </pc:sldMkLst>
        <pc:spChg chg="del">
          <ac:chgData name="Theresia Dini" userId="59570d4863581a4d" providerId="LiveId" clId="{E6AA8A6C-9301-433C-B05C-704B65EA8ABE}" dt="2021-04-14T02:05:22.263" v="934" actId="478"/>
          <ac:spMkLst>
            <pc:docMk/>
            <pc:sldMk cId="3356085482" sldId="300"/>
            <ac:spMk id="2" creationId="{F3CAD78A-2EC5-482C-9984-D8DE07CF27A1}"/>
          </ac:spMkLst>
        </pc:spChg>
        <pc:spChg chg="del">
          <ac:chgData name="Theresia Dini" userId="59570d4863581a4d" providerId="LiveId" clId="{E6AA8A6C-9301-433C-B05C-704B65EA8ABE}" dt="2021-04-14T02:05:22.263" v="934" actId="478"/>
          <ac:spMkLst>
            <pc:docMk/>
            <pc:sldMk cId="3356085482" sldId="300"/>
            <ac:spMk id="3" creationId="{E94C8194-825F-4D70-B392-76E303DDD2F7}"/>
          </ac:spMkLst>
        </pc:spChg>
        <pc:picChg chg="add del mod">
          <ac:chgData name="Theresia Dini" userId="59570d4863581a4d" providerId="LiveId" clId="{E6AA8A6C-9301-433C-B05C-704B65EA8ABE}" dt="2021-04-14T12:57:56.446" v="6213" actId="21"/>
          <ac:picMkLst>
            <pc:docMk/>
            <pc:sldMk cId="3356085482" sldId="300"/>
            <ac:picMk id="3" creationId="{3EFBE694-9A91-4C6E-A402-7D19869B945C}"/>
          </ac:picMkLst>
        </pc:picChg>
        <pc:picChg chg="add mod">
          <ac:chgData name="Theresia Dini" userId="59570d4863581a4d" providerId="LiveId" clId="{E6AA8A6C-9301-433C-B05C-704B65EA8ABE}" dt="2021-04-14T12:59:12.006" v="6224" actId="12788"/>
          <ac:picMkLst>
            <pc:docMk/>
            <pc:sldMk cId="3356085482" sldId="300"/>
            <ac:picMk id="4" creationId="{CA3B22EF-BFBF-450A-A0A9-DB27F6904E4F}"/>
          </ac:picMkLst>
        </pc:picChg>
        <pc:picChg chg="add mod">
          <ac:chgData name="Theresia Dini" userId="59570d4863581a4d" providerId="LiveId" clId="{E6AA8A6C-9301-433C-B05C-704B65EA8ABE}" dt="2021-04-14T02:38:51.669" v="1108" actId="1076"/>
          <ac:picMkLst>
            <pc:docMk/>
            <pc:sldMk cId="3356085482" sldId="300"/>
            <ac:picMk id="5" creationId="{D3CB57F2-4554-487F-A38D-1870B5B80816}"/>
          </ac:picMkLst>
        </pc:picChg>
      </pc:sldChg>
      <pc:sldChg chg="add del">
        <pc:chgData name="Theresia Dini" userId="59570d4863581a4d" providerId="LiveId" clId="{E6AA8A6C-9301-433C-B05C-704B65EA8ABE}" dt="2021-04-14T02:06:15.543" v="940"/>
        <pc:sldMkLst>
          <pc:docMk/>
          <pc:sldMk cId="163977612" sldId="301"/>
        </pc:sldMkLst>
      </pc:sldChg>
      <pc:sldChg chg="add del">
        <pc:chgData name="Theresia Dini" userId="59570d4863581a4d" providerId="LiveId" clId="{E6AA8A6C-9301-433C-B05C-704B65EA8ABE}" dt="2021-04-14T02:06:13.277" v="938"/>
        <pc:sldMkLst>
          <pc:docMk/>
          <pc:sldMk cId="2330831610" sldId="301"/>
        </pc:sldMkLst>
      </pc:sldChg>
      <pc:sldChg chg="addSp delSp modSp add mod ord">
        <pc:chgData name="Theresia Dini" userId="59570d4863581a4d" providerId="LiveId" clId="{E6AA8A6C-9301-433C-B05C-704B65EA8ABE}" dt="2021-04-14T02:34:37.899" v="1104" actId="12789"/>
        <pc:sldMkLst>
          <pc:docMk/>
          <pc:sldMk cId="3693974115" sldId="301"/>
        </pc:sldMkLst>
        <pc:picChg chg="add mod">
          <ac:chgData name="Theresia Dini" userId="59570d4863581a4d" providerId="LiveId" clId="{E6AA8A6C-9301-433C-B05C-704B65EA8ABE}" dt="2021-04-14T02:34:37.899" v="1104" actId="12789"/>
          <ac:picMkLst>
            <pc:docMk/>
            <pc:sldMk cId="3693974115" sldId="301"/>
            <ac:picMk id="3" creationId="{E4DD4557-A37A-4CA4-8EA7-889D5048E9F5}"/>
          </ac:picMkLst>
        </pc:picChg>
        <pc:picChg chg="del">
          <ac:chgData name="Theresia Dini" userId="59570d4863581a4d" providerId="LiveId" clId="{E6AA8A6C-9301-433C-B05C-704B65EA8ABE}" dt="2021-04-14T02:07:55.647" v="945" actId="478"/>
          <ac:picMkLst>
            <pc:docMk/>
            <pc:sldMk cId="3693974115" sldId="301"/>
            <ac:picMk id="5" creationId="{D3CB57F2-4554-487F-A38D-1870B5B80816}"/>
          </ac:picMkLst>
        </pc:picChg>
      </pc:sldChg>
      <pc:sldChg chg="delSp modSp add mod ord">
        <pc:chgData name="Theresia Dini" userId="59570d4863581a4d" providerId="LiveId" clId="{E6AA8A6C-9301-433C-B05C-704B65EA8ABE}" dt="2021-04-14T07:05:36.940" v="1605" actId="404"/>
        <pc:sldMkLst>
          <pc:docMk/>
          <pc:sldMk cId="3541446698" sldId="302"/>
        </pc:sldMkLst>
        <pc:spChg chg="mod">
          <ac:chgData name="Theresia Dini" userId="59570d4863581a4d" providerId="LiveId" clId="{E6AA8A6C-9301-433C-B05C-704B65EA8ABE}" dt="2021-04-14T02:45:28.942" v="1125" actId="20577"/>
          <ac:spMkLst>
            <pc:docMk/>
            <pc:sldMk cId="3541446698" sldId="302"/>
            <ac:spMk id="589" creationId="{00000000-0000-0000-0000-000000000000}"/>
          </ac:spMkLst>
        </pc:spChg>
        <pc:spChg chg="del mod">
          <ac:chgData name="Theresia Dini" userId="59570d4863581a4d" providerId="LiveId" clId="{E6AA8A6C-9301-433C-B05C-704B65EA8ABE}" dt="2021-04-14T02:45:56.784" v="1132" actId="478"/>
          <ac:spMkLst>
            <pc:docMk/>
            <pc:sldMk cId="3541446698" sldId="302"/>
            <ac:spMk id="642" creationId="{00000000-0000-0000-0000-000000000000}"/>
          </ac:spMkLst>
        </pc:spChg>
        <pc:spChg chg="del">
          <ac:chgData name="Theresia Dini" userId="59570d4863581a4d" providerId="LiveId" clId="{E6AA8A6C-9301-433C-B05C-704B65EA8ABE}" dt="2021-04-14T02:46:02.074" v="1133" actId="478"/>
          <ac:spMkLst>
            <pc:docMk/>
            <pc:sldMk cId="3541446698" sldId="302"/>
            <ac:spMk id="643" creationId="{00000000-0000-0000-0000-000000000000}"/>
          </ac:spMkLst>
        </pc:spChg>
        <pc:spChg chg="del">
          <ac:chgData name="Theresia Dini" userId="59570d4863581a4d" providerId="LiveId" clId="{E6AA8A6C-9301-433C-B05C-704B65EA8ABE}" dt="2021-04-14T02:46:02.074" v="1133" actId="478"/>
          <ac:spMkLst>
            <pc:docMk/>
            <pc:sldMk cId="3541446698" sldId="302"/>
            <ac:spMk id="644" creationId="{00000000-0000-0000-0000-000000000000}"/>
          </ac:spMkLst>
        </pc:spChg>
        <pc:spChg chg="del">
          <ac:chgData name="Theresia Dini" userId="59570d4863581a4d" providerId="LiveId" clId="{E6AA8A6C-9301-433C-B05C-704B65EA8ABE}" dt="2021-04-14T02:46:02.074" v="1133" actId="478"/>
          <ac:spMkLst>
            <pc:docMk/>
            <pc:sldMk cId="3541446698" sldId="302"/>
            <ac:spMk id="645" creationId="{00000000-0000-0000-0000-000000000000}"/>
          </ac:spMkLst>
        </pc:spChg>
        <pc:spChg chg="del">
          <ac:chgData name="Theresia Dini" userId="59570d4863581a4d" providerId="LiveId" clId="{E6AA8A6C-9301-433C-B05C-704B65EA8ABE}" dt="2021-04-14T02:46:02.074" v="1133" actId="478"/>
          <ac:spMkLst>
            <pc:docMk/>
            <pc:sldMk cId="3541446698" sldId="302"/>
            <ac:spMk id="646" creationId="{00000000-0000-0000-0000-000000000000}"/>
          </ac:spMkLst>
        </pc:spChg>
        <pc:spChg chg="del">
          <ac:chgData name="Theresia Dini" userId="59570d4863581a4d" providerId="LiveId" clId="{E6AA8A6C-9301-433C-B05C-704B65EA8ABE}" dt="2021-04-14T02:45:47.183" v="1128" actId="478"/>
          <ac:spMkLst>
            <pc:docMk/>
            <pc:sldMk cId="3541446698" sldId="302"/>
            <ac:spMk id="647" creationId="{00000000-0000-0000-0000-000000000000}"/>
          </ac:spMkLst>
        </pc:spChg>
        <pc:spChg chg="del">
          <ac:chgData name="Theresia Dini" userId="59570d4863581a4d" providerId="LiveId" clId="{E6AA8A6C-9301-433C-B05C-704B65EA8ABE}" dt="2021-04-14T02:45:50.219" v="1129" actId="478"/>
          <ac:spMkLst>
            <pc:docMk/>
            <pc:sldMk cId="3541446698" sldId="302"/>
            <ac:spMk id="648" creationId="{00000000-0000-0000-0000-000000000000}"/>
          </ac:spMkLst>
        </pc:spChg>
        <pc:spChg chg="del">
          <ac:chgData name="Theresia Dini" userId="59570d4863581a4d" providerId="LiveId" clId="{E6AA8A6C-9301-433C-B05C-704B65EA8ABE}" dt="2021-04-14T02:45:47.183" v="1128" actId="478"/>
          <ac:spMkLst>
            <pc:docMk/>
            <pc:sldMk cId="3541446698" sldId="302"/>
            <ac:spMk id="649" creationId="{00000000-0000-0000-0000-000000000000}"/>
          </ac:spMkLst>
        </pc:spChg>
        <pc:spChg chg="del">
          <ac:chgData name="Theresia Dini" userId="59570d4863581a4d" providerId="LiveId" clId="{E6AA8A6C-9301-433C-B05C-704B65EA8ABE}" dt="2021-04-14T02:45:47.183" v="1128" actId="478"/>
          <ac:spMkLst>
            <pc:docMk/>
            <pc:sldMk cId="3541446698" sldId="302"/>
            <ac:spMk id="650" creationId="{00000000-0000-0000-0000-000000000000}"/>
          </ac:spMkLst>
        </pc:spChg>
        <pc:spChg chg="del">
          <ac:chgData name="Theresia Dini" userId="59570d4863581a4d" providerId="LiveId" clId="{E6AA8A6C-9301-433C-B05C-704B65EA8ABE}" dt="2021-04-14T02:45:47.183" v="1128" actId="478"/>
          <ac:spMkLst>
            <pc:docMk/>
            <pc:sldMk cId="3541446698" sldId="302"/>
            <ac:spMk id="651" creationId="{00000000-0000-0000-0000-000000000000}"/>
          </ac:spMkLst>
        </pc:spChg>
        <pc:spChg chg="del">
          <ac:chgData name="Theresia Dini" userId="59570d4863581a4d" providerId="LiveId" clId="{E6AA8A6C-9301-433C-B05C-704B65EA8ABE}" dt="2021-04-14T02:45:47.183" v="1128" actId="478"/>
          <ac:spMkLst>
            <pc:docMk/>
            <pc:sldMk cId="3541446698" sldId="302"/>
            <ac:spMk id="652" creationId="{00000000-0000-0000-0000-000000000000}"/>
          </ac:spMkLst>
        </pc:spChg>
        <pc:spChg chg="del">
          <ac:chgData name="Theresia Dini" userId="59570d4863581a4d" providerId="LiveId" clId="{E6AA8A6C-9301-433C-B05C-704B65EA8ABE}" dt="2021-04-14T02:45:47.183" v="1128" actId="478"/>
          <ac:spMkLst>
            <pc:docMk/>
            <pc:sldMk cId="3541446698" sldId="302"/>
            <ac:spMk id="653" creationId="{00000000-0000-0000-0000-000000000000}"/>
          </ac:spMkLst>
        </pc:spChg>
        <pc:spChg chg="del">
          <ac:chgData name="Theresia Dini" userId="59570d4863581a4d" providerId="LiveId" clId="{E6AA8A6C-9301-433C-B05C-704B65EA8ABE}" dt="2021-04-14T02:45:53.637" v="1130" actId="478"/>
          <ac:spMkLst>
            <pc:docMk/>
            <pc:sldMk cId="3541446698" sldId="302"/>
            <ac:spMk id="654" creationId="{00000000-0000-0000-0000-000000000000}"/>
          </ac:spMkLst>
        </pc:spChg>
        <pc:spChg chg="del">
          <ac:chgData name="Theresia Dini" userId="59570d4863581a4d" providerId="LiveId" clId="{E6AA8A6C-9301-433C-B05C-704B65EA8ABE}" dt="2021-04-14T02:45:53.637" v="1130" actId="478"/>
          <ac:spMkLst>
            <pc:docMk/>
            <pc:sldMk cId="3541446698" sldId="302"/>
            <ac:spMk id="655" creationId="{00000000-0000-0000-0000-000000000000}"/>
          </ac:spMkLst>
        </pc:spChg>
        <pc:spChg chg="del">
          <ac:chgData name="Theresia Dini" userId="59570d4863581a4d" providerId="LiveId" clId="{E6AA8A6C-9301-433C-B05C-704B65EA8ABE}" dt="2021-04-14T02:45:53.637" v="1130" actId="478"/>
          <ac:spMkLst>
            <pc:docMk/>
            <pc:sldMk cId="3541446698" sldId="302"/>
            <ac:spMk id="656" creationId="{00000000-0000-0000-0000-000000000000}"/>
          </ac:spMkLst>
        </pc:spChg>
        <pc:spChg chg="del">
          <ac:chgData name="Theresia Dini" userId="59570d4863581a4d" providerId="LiveId" clId="{E6AA8A6C-9301-433C-B05C-704B65EA8ABE}" dt="2021-04-14T02:45:35.891" v="1126" actId="478"/>
          <ac:spMkLst>
            <pc:docMk/>
            <pc:sldMk cId="3541446698" sldId="302"/>
            <ac:spMk id="657" creationId="{00000000-0000-0000-0000-000000000000}"/>
          </ac:spMkLst>
        </pc:spChg>
        <pc:spChg chg="del">
          <ac:chgData name="Theresia Dini" userId="59570d4863581a4d" providerId="LiveId" clId="{E6AA8A6C-9301-433C-B05C-704B65EA8ABE}" dt="2021-04-14T02:45:39.839" v="1127" actId="478"/>
          <ac:spMkLst>
            <pc:docMk/>
            <pc:sldMk cId="3541446698" sldId="302"/>
            <ac:spMk id="658" creationId="{00000000-0000-0000-0000-000000000000}"/>
          </ac:spMkLst>
        </pc:spChg>
        <pc:spChg chg="del">
          <ac:chgData name="Theresia Dini" userId="59570d4863581a4d" providerId="LiveId" clId="{E6AA8A6C-9301-433C-B05C-704B65EA8ABE}" dt="2021-04-14T02:45:39.839" v="1127" actId="478"/>
          <ac:spMkLst>
            <pc:docMk/>
            <pc:sldMk cId="3541446698" sldId="302"/>
            <ac:spMk id="659" creationId="{00000000-0000-0000-0000-000000000000}"/>
          </ac:spMkLst>
        </pc:spChg>
        <pc:spChg chg="mod">
          <ac:chgData name="Theresia Dini" userId="59570d4863581a4d" providerId="LiveId" clId="{E6AA8A6C-9301-433C-B05C-704B65EA8ABE}" dt="2021-04-14T07:05:36.940" v="1605" actId="404"/>
          <ac:spMkLst>
            <pc:docMk/>
            <pc:sldMk cId="3541446698" sldId="302"/>
            <ac:spMk id="660" creationId="{00000000-0000-0000-0000-000000000000}"/>
          </ac:spMkLst>
        </pc:spChg>
        <pc:spChg chg="del">
          <ac:chgData name="Theresia Dini" userId="59570d4863581a4d" providerId="LiveId" clId="{E6AA8A6C-9301-433C-B05C-704B65EA8ABE}" dt="2021-04-14T02:45:39.839" v="1127" actId="478"/>
          <ac:spMkLst>
            <pc:docMk/>
            <pc:sldMk cId="3541446698" sldId="302"/>
            <ac:spMk id="661" creationId="{00000000-0000-0000-0000-000000000000}"/>
          </ac:spMkLst>
        </pc:spChg>
        <pc:spChg chg="del">
          <ac:chgData name="Theresia Dini" userId="59570d4863581a4d" providerId="LiveId" clId="{E6AA8A6C-9301-433C-B05C-704B65EA8ABE}" dt="2021-04-14T02:45:39.839" v="1127" actId="478"/>
          <ac:spMkLst>
            <pc:docMk/>
            <pc:sldMk cId="3541446698" sldId="302"/>
            <ac:spMk id="662" creationId="{00000000-0000-0000-0000-000000000000}"/>
          </ac:spMkLst>
        </pc:spChg>
        <pc:spChg chg="del">
          <ac:chgData name="Theresia Dini" userId="59570d4863581a4d" providerId="LiveId" clId="{E6AA8A6C-9301-433C-B05C-704B65EA8ABE}" dt="2021-04-14T02:45:39.839" v="1127" actId="478"/>
          <ac:spMkLst>
            <pc:docMk/>
            <pc:sldMk cId="3541446698" sldId="302"/>
            <ac:spMk id="663" creationId="{00000000-0000-0000-0000-000000000000}"/>
          </ac:spMkLst>
        </pc:spChg>
        <pc:spChg chg="del">
          <ac:chgData name="Theresia Dini" userId="59570d4863581a4d" providerId="LiveId" clId="{E6AA8A6C-9301-433C-B05C-704B65EA8ABE}" dt="2021-04-14T02:45:39.839" v="1127" actId="478"/>
          <ac:spMkLst>
            <pc:docMk/>
            <pc:sldMk cId="3541446698" sldId="302"/>
            <ac:spMk id="664" creationId="{00000000-0000-0000-0000-000000000000}"/>
          </ac:spMkLst>
        </pc:spChg>
        <pc:spChg chg="del">
          <ac:chgData name="Theresia Dini" userId="59570d4863581a4d" providerId="LiveId" clId="{E6AA8A6C-9301-433C-B05C-704B65EA8ABE}" dt="2021-04-14T02:45:53.637" v="1130" actId="478"/>
          <ac:spMkLst>
            <pc:docMk/>
            <pc:sldMk cId="3541446698" sldId="302"/>
            <ac:spMk id="665" creationId="{00000000-0000-0000-0000-000000000000}"/>
          </ac:spMkLst>
        </pc:spChg>
        <pc:spChg chg="del">
          <ac:chgData name="Theresia Dini" userId="59570d4863581a4d" providerId="LiveId" clId="{E6AA8A6C-9301-433C-B05C-704B65EA8ABE}" dt="2021-04-14T02:45:47.183" v="1128" actId="478"/>
          <ac:spMkLst>
            <pc:docMk/>
            <pc:sldMk cId="3541446698" sldId="302"/>
            <ac:spMk id="667" creationId="{00000000-0000-0000-0000-000000000000}"/>
          </ac:spMkLst>
        </pc:spChg>
        <pc:spChg chg="del">
          <ac:chgData name="Theresia Dini" userId="59570d4863581a4d" providerId="LiveId" clId="{E6AA8A6C-9301-433C-B05C-704B65EA8ABE}" dt="2021-04-14T02:45:47.183" v="1128" actId="478"/>
          <ac:spMkLst>
            <pc:docMk/>
            <pc:sldMk cId="3541446698" sldId="302"/>
            <ac:spMk id="668" creationId="{00000000-0000-0000-0000-000000000000}"/>
          </ac:spMkLst>
        </pc:spChg>
        <pc:spChg chg="del">
          <ac:chgData name="Theresia Dini" userId="59570d4863581a4d" providerId="LiveId" clId="{E6AA8A6C-9301-433C-B05C-704B65EA8ABE}" dt="2021-04-14T02:45:47.183" v="1128" actId="478"/>
          <ac:spMkLst>
            <pc:docMk/>
            <pc:sldMk cId="3541446698" sldId="302"/>
            <ac:spMk id="669" creationId="{00000000-0000-0000-0000-000000000000}"/>
          </ac:spMkLst>
        </pc:spChg>
        <pc:spChg chg="del">
          <ac:chgData name="Theresia Dini" userId="59570d4863581a4d" providerId="LiveId" clId="{E6AA8A6C-9301-433C-B05C-704B65EA8ABE}" dt="2021-04-14T02:45:47.183" v="1128" actId="478"/>
          <ac:spMkLst>
            <pc:docMk/>
            <pc:sldMk cId="3541446698" sldId="302"/>
            <ac:spMk id="670" creationId="{00000000-0000-0000-0000-000000000000}"/>
          </ac:spMkLst>
        </pc:spChg>
        <pc:spChg chg="del">
          <ac:chgData name="Theresia Dini" userId="59570d4863581a4d" providerId="LiveId" clId="{E6AA8A6C-9301-433C-B05C-704B65EA8ABE}" dt="2021-04-14T02:45:47.183" v="1128" actId="478"/>
          <ac:spMkLst>
            <pc:docMk/>
            <pc:sldMk cId="3541446698" sldId="302"/>
            <ac:spMk id="671" creationId="{00000000-0000-0000-0000-000000000000}"/>
          </ac:spMkLst>
        </pc:spChg>
        <pc:grpChg chg="mod">
          <ac:chgData name="Theresia Dini" userId="59570d4863581a4d" providerId="LiveId" clId="{E6AA8A6C-9301-433C-B05C-704B65EA8ABE}" dt="2021-04-14T02:47:27.362" v="1144" actId="14100"/>
          <ac:grpSpMkLst>
            <pc:docMk/>
            <pc:sldMk cId="3541446698" sldId="302"/>
            <ac:grpSpMk id="590" creationId="{00000000-0000-0000-0000-000000000000}"/>
          </ac:grpSpMkLst>
        </pc:grpChg>
        <pc:cxnChg chg="del">
          <ac:chgData name="Theresia Dini" userId="59570d4863581a4d" providerId="LiveId" clId="{E6AA8A6C-9301-433C-B05C-704B65EA8ABE}" dt="2021-04-14T02:45:47.183" v="1128" actId="478"/>
          <ac:cxnSpMkLst>
            <pc:docMk/>
            <pc:sldMk cId="3541446698" sldId="302"/>
            <ac:cxnSpMk id="666" creationId="{00000000-0000-0000-0000-000000000000}"/>
          </ac:cxnSpMkLst>
        </pc:cxnChg>
      </pc:sldChg>
      <pc:sldChg chg="addSp delSp modSp add mod">
        <pc:chgData name="Theresia Dini" userId="59570d4863581a4d" providerId="LiveId" clId="{E6AA8A6C-9301-433C-B05C-704B65EA8ABE}" dt="2021-04-14T12:29:41.333" v="4417" actId="1076"/>
        <pc:sldMkLst>
          <pc:docMk/>
          <pc:sldMk cId="2843016084" sldId="303"/>
        </pc:sldMkLst>
        <pc:spChg chg="add del mod">
          <ac:chgData name="Theresia Dini" userId="59570d4863581a4d" providerId="LiveId" clId="{E6AA8A6C-9301-433C-B05C-704B65EA8ABE}" dt="2021-04-14T12:24:23.116" v="4366" actId="478"/>
          <ac:spMkLst>
            <pc:docMk/>
            <pc:sldMk cId="2843016084" sldId="303"/>
            <ac:spMk id="3" creationId="{D7B4E8AD-3F0C-4679-B9E7-EDC7D284F5D6}"/>
          </ac:spMkLst>
        </pc:spChg>
        <pc:spChg chg="mod">
          <ac:chgData name="Theresia Dini" userId="59570d4863581a4d" providerId="LiveId" clId="{E6AA8A6C-9301-433C-B05C-704B65EA8ABE}" dt="2021-04-14T12:29:37.725" v="4416" actId="1037"/>
          <ac:spMkLst>
            <pc:docMk/>
            <pc:sldMk cId="2843016084" sldId="303"/>
            <ac:spMk id="161" creationId="{00000000-0000-0000-0000-000000000000}"/>
          </ac:spMkLst>
        </pc:spChg>
        <pc:spChg chg="del">
          <ac:chgData name="Theresia Dini" userId="59570d4863581a4d" providerId="LiveId" clId="{E6AA8A6C-9301-433C-B05C-704B65EA8ABE}" dt="2021-04-14T12:24:21.748" v="4365" actId="478"/>
          <ac:spMkLst>
            <pc:docMk/>
            <pc:sldMk cId="2843016084" sldId="303"/>
            <ac:spMk id="162" creationId="{00000000-0000-0000-0000-000000000000}"/>
          </ac:spMkLst>
        </pc:spChg>
        <pc:picChg chg="add del mod modCrop">
          <ac:chgData name="Theresia Dini" userId="59570d4863581a4d" providerId="LiveId" clId="{E6AA8A6C-9301-433C-B05C-704B65EA8ABE}" dt="2021-04-14T12:28:33.157" v="4371" actId="478"/>
          <ac:picMkLst>
            <pc:docMk/>
            <pc:sldMk cId="2843016084" sldId="303"/>
            <ac:picMk id="5" creationId="{765E864E-7E64-4C70-99C6-7FF4A1663AB5}"/>
          </ac:picMkLst>
        </pc:picChg>
        <pc:picChg chg="add mod">
          <ac:chgData name="Theresia Dini" userId="59570d4863581a4d" providerId="LiveId" clId="{E6AA8A6C-9301-433C-B05C-704B65EA8ABE}" dt="2021-04-14T12:29:41.333" v="4417" actId="1076"/>
          <ac:picMkLst>
            <pc:docMk/>
            <pc:sldMk cId="2843016084" sldId="303"/>
            <ac:picMk id="7" creationId="{FDBA7C85-37E6-4218-BB99-05E607C459B3}"/>
          </ac:picMkLst>
        </pc:picChg>
      </pc:sldChg>
      <pc:sldChg chg="new del">
        <pc:chgData name="Theresia Dini" userId="59570d4863581a4d" providerId="LiveId" clId="{E6AA8A6C-9301-433C-B05C-704B65EA8ABE}" dt="2021-04-14T07:09:42.955" v="1628" actId="47"/>
        <pc:sldMkLst>
          <pc:docMk/>
          <pc:sldMk cId="258770466" sldId="304"/>
        </pc:sldMkLst>
      </pc:sldChg>
      <pc:sldChg chg="addSp delSp modSp add mod ord">
        <pc:chgData name="Theresia Dini" userId="59570d4863581a4d" providerId="LiveId" clId="{E6AA8A6C-9301-433C-B05C-704B65EA8ABE}" dt="2021-04-14T10:45:13.282" v="2608" actId="207"/>
        <pc:sldMkLst>
          <pc:docMk/>
          <pc:sldMk cId="4066674376" sldId="305"/>
        </pc:sldMkLst>
        <pc:spChg chg="add mod">
          <ac:chgData name="Theresia Dini" userId="59570d4863581a4d" providerId="LiveId" clId="{E6AA8A6C-9301-433C-B05C-704B65EA8ABE}" dt="2021-04-14T10:45:13.282" v="2608" actId="207"/>
          <ac:spMkLst>
            <pc:docMk/>
            <pc:sldMk cId="4066674376" sldId="305"/>
            <ac:spMk id="2" creationId="{8AF9DE6B-DCBD-4E32-A227-06EF1279BEBA}"/>
          </ac:spMkLst>
        </pc:spChg>
        <pc:spChg chg="mod">
          <ac:chgData name="Theresia Dini" userId="59570d4863581a4d" providerId="LiveId" clId="{E6AA8A6C-9301-433C-B05C-704B65EA8ABE}" dt="2021-04-14T07:15:57.374" v="1655" actId="20577"/>
          <ac:spMkLst>
            <pc:docMk/>
            <pc:sldMk cId="4066674376" sldId="305"/>
            <ac:spMk id="161" creationId="{00000000-0000-0000-0000-000000000000}"/>
          </ac:spMkLst>
        </pc:spChg>
        <pc:picChg chg="add mod modCrop">
          <ac:chgData name="Theresia Dini" userId="59570d4863581a4d" providerId="LiveId" clId="{E6AA8A6C-9301-433C-B05C-704B65EA8ABE}" dt="2021-04-14T10:40:59.607" v="2274" actId="1076"/>
          <ac:picMkLst>
            <pc:docMk/>
            <pc:sldMk cId="4066674376" sldId="305"/>
            <ac:picMk id="3" creationId="{81293DB8-ABDF-475B-8C7F-25CF91872AC8}"/>
          </ac:picMkLst>
        </pc:picChg>
        <pc:picChg chg="del">
          <ac:chgData name="Theresia Dini" userId="59570d4863581a4d" providerId="LiveId" clId="{E6AA8A6C-9301-433C-B05C-704B65EA8ABE}" dt="2021-04-14T07:09:45.421" v="1629" actId="478"/>
          <ac:picMkLst>
            <pc:docMk/>
            <pc:sldMk cId="4066674376" sldId="305"/>
            <ac:picMk id="5" creationId="{620FD3CC-40EF-4154-BBA5-21D9E65EBA1C}"/>
          </ac:picMkLst>
        </pc:picChg>
      </pc:sldChg>
      <pc:sldChg chg="addSp delSp modSp add mod ord">
        <pc:chgData name="Theresia Dini" userId="59570d4863581a4d" providerId="LiveId" clId="{E6AA8A6C-9301-433C-B05C-704B65EA8ABE}" dt="2021-04-15T02:50:19.665" v="8216" actId="20577"/>
        <pc:sldMkLst>
          <pc:docMk/>
          <pc:sldMk cId="3449300758" sldId="306"/>
        </pc:sldMkLst>
        <pc:spChg chg="mod">
          <ac:chgData name="Theresia Dini" userId="59570d4863581a4d" providerId="LiveId" clId="{E6AA8A6C-9301-433C-B05C-704B65EA8ABE}" dt="2021-04-15T02:50:19.665" v="8216" actId="20577"/>
          <ac:spMkLst>
            <pc:docMk/>
            <pc:sldMk cId="3449300758" sldId="306"/>
            <ac:spMk id="161" creationId="{00000000-0000-0000-0000-000000000000}"/>
          </ac:spMkLst>
        </pc:spChg>
        <pc:picChg chg="del">
          <ac:chgData name="Theresia Dini" userId="59570d4863581a4d" providerId="LiveId" clId="{E6AA8A6C-9301-433C-B05C-704B65EA8ABE}" dt="2021-04-14T07:12:12.908" v="1638" actId="478"/>
          <ac:picMkLst>
            <pc:docMk/>
            <pc:sldMk cId="3449300758" sldId="306"/>
            <ac:picMk id="3" creationId="{81293DB8-ABDF-475B-8C7F-25CF91872AC8}"/>
          </ac:picMkLst>
        </pc:picChg>
        <pc:picChg chg="add mod">
          <ac:chgData name="Theresia Dini" userId="59570d4863581a4d" providerId="LiveId" clId="{E6AA8A6C-9301-433C-B05C-704B65EA8ABE}" dt="2021-04-14T07:12:24.899" v="1642" actId="12788"/>
          <ac:picMkLst>
            <pc:docMk/>
            <pc:sldMk cId="3449300758" sldId="306"/>
            <ac:picMk id="4" creationId="{EBF3E13D-7BD2-4719-B667-D9458A77A0B0}"/>
          </ac:picMkLst>
        </pc:picChg>
      </pc:sldChg>
      <pc:sldChg chg="addSp delSp modSp add mod ord">
        <pc:chgData name="Theresia Dini" userId="59570d4863581a4d" providerId="LiveId" clId="{E6AA8A6C-9301-433C-B05C-704B65EA8ABE}" dt="2021-04-14T10:49:16.782" v="2822" actId="1076"/>
        <pc:sldMkLst>
          <pc:docMk/>
          <pc:sldMk cId="859113252" sldId="307"/>
        </pc:sldMkLst>
        <pc:spChg chg="mod">
          <ac:chgData name="Theresia Dini" userId="59570d4863581a4d" providerId="LiveId" clId="{E6AA8A6C-9301-433C-B05C-704B65EA8ABE}" dt="2021-04-14T10:49:16.782" v="2822" actId="1076"/>
          <ac:spMkLst>
            <pc:docMk/>
            <pc:sldMk cId="859113252" sldId="307"/>
            <ac:spMk id="676" creationId="{00000000-0000-0000-0000-000000000000}"/>
          </ac:spMkLst>
        </pc:spChg>
        <pc:spChg chg="mod">
          <ac:chgData name="Theresia Dini" userId="59570d4863581a4d" providerId="LiveId" clId="{E6AA8A6C-9301-433C-B05C-704B65EA8ABE}" dt="2021-04-14T10:45:36.357" v="2613" actId="20577"/>
          <ac:spMkLst>
            <pc:docMk/>
            <pc:sldMk cId="859113252" sldId="307"/>
            <ac:spMk id="677" creationId="{00000000-0000-0000-0000-000000000000}"/>
          </ac:spMkLst>
        </pc:spChg>
        <pc:picChg chg="add mod ord">
          <ac:chgData name="Theresia Dini" userId="59570d4863581a4d" providerId="LiveId" clId="{E6AA8A6C-9301-433C-B05C-704B65EA8ABE}" dt="2021-04-14T10:49:06.072" v="2821" actId="11530"/>
          <ac:picMkLst>
            <pc:docMk/>
            <pc:sldMk cId="859113252" sldId="307"/>
            <ac:picMk id="3" creationId="{DF19447D-06CE-4583-8BF2-12A68E7A3116}"/>
          </ac:picMkLst>
        </pc:picChg>
        <pc:picChg chg="del">
          <ac:chgData name="Theresia Dini" userId="59570d4863581a4d" providerId="LiveId" clId="{E6AA8A6C-9301-433C-B05C-704B65EA8ABE}" dt="2021-04-14T10:48:48.250" v="2819" actId="478"/>
          <ac:picMkLst>
            <pc:docMk/>
            <pc:sldMk cId="859113252" sldId="307"/>
            <ac:picMk id="678" creationId="{00000000-0000-0000-0000-000000000000}"/>
          </ac:picMkLst>
        </pc:picChg>
      </pc:sldChg>
      <pc:sldChg chg="addSp delSp modSp add mod ord">
        <pc:chgData name="Theresia Dini" userId="59570d4863581a4d" providerId="LiveId" clId="{E6AA8A6C-9301-433C-B05C-704B65EA8ABE}" dt="2021-04-14T07:29:14.815" v="2270"/>
        <pc:sldMkLst>
          <pc:docMk/>
          <pc:sldMk cId="2837200931" sldId="308"/>
        </pc:sldMkLst>
        <pc:spChg chg="add del mod">
          <ac:chgData name="Theresia Dini" userId="59570d4863581a4d" providerId="LiveId" clId="{E6AA8A6C-9301-433C-B05C-704B65EA8ABE}" dt="2021-04-14T07:20:10.857" v="1670" actId="478"/>
          <ac:spMkLst>
            <pc:docMk/>
            <pc:sldMk cId="2837200931" sldId="308"/>
            <ac:spMk id="3" creationId="{ECC9B54D-FBAA-4F1B-90CD-7B406B4932B1}"/>
          </ac:spMkLst>
        </pc:spChg>
        <pc:spChg chg="add del mod">
          <ac:chgData name="Theresia Dini" userId="59570d4863581a4d" providerId="LiveId" clId="{E6AA8A6C-9301-433C-B05C-704B65EA8ABE}" dt="2021-04-14T07:20:05.629" v="1668" actId="478"/>
          <ac:spMkLst>
            <pc:docMk/>
            <pc:sldMk cId="2837200931" sldId="308"/>
            <ac:spMk id="5" creationId="{3A356473-A423-4A24-81E0-4F751D0EA1EA}"/>
          </ac:spMkLst>
        </pc:spChg>
        <pc:spChg chg="add del mod">
          <ac:chgData name="Theresia Dini" userId="59570d4863581a4d" providerId="LiveId" clId="{E6AA8A6C-9301-433C-B05C-704B65EA8ABE}" dt="2021-04-14T07:20:02.737" v="1667" actId="478"/>
          <ac:spMkLst>
            <pc:docMk/>
            <pc:sldMk cId="2837200931" sldId="308"/>
            <ac:spMk id="7" creationId="{43E7FB76-DADB-415A-A340-3C23EEC2BE31}"/>
          </ac:spMkLst>
        </pc:spChg>
        <pc:spChg chg="mod">
          <ac:chgData name="Theresia Dini" userId="59570d4863581a4d" providerId="LiveId" clId="{E6AA8A6C-9301-433C-B05C-704B65EA8ABE}" dt="2021-04-14T07:28:59.953" v="2268" actId="14100"/>
          <ac:spMkLst>
            <pc:docMk/>
            <pc:sldMk cId="2837200931" sldId="308"/>
            <ac:spMk id="190" creationId="{00000000-0000-0000-0000-000000000000}"/>
          </ac:spMkLst>
        </pc:spChg>
        <pc:spChg chg="mod">
          <ac:chgData name="Theresia Dini" userId="59570d4863581a4d" providerId="LiveId" clId="{E6AA8A6C-9301-433C-B05C-704B65EA8ABE}" dt="2021-04-14T07:27:19.497" v="2223" actId="14100"/>
          <ac:spMkLst>
            <pc:docMk/>
            <pc:sldMk cId="2837200931" sldId="308"/>
            <ac:spMk id="197" creationId="{00000000-0000-0000-0000-000000000000}"/>
          </ac:spMkLst>
        </pc:spChg>
        <pc:spChg chg="mod">
          <ac:chgData name="Theresia Dini" userId="59570d4863581a4d" providerId="LiveId" clId="{E6AA8A6C-9301-433C-B05C-704B65EA8ABE}" dt="2021-04-14T07:24:44.085" v="2064" actId="14100"/>
          <ac:spMkLst>
            <pc:docMk/>
            <pc:sldMk cId="2837200931" sldId="308"/>
            <ac:spMk id="199" creationId="{00000000-0000-0000-0000-000000000000}"/>
          </ac:spMkLst>
        </pc:spChg>
        <pc:spChg chg="mod">
          <ac:chgData name="Theresia Dini" userId="59570d4863581a4d" providerId="LiveId" clId="{E6AA8A6C-9301-433C-B05C-704B65EA8ABE}" dt="2021-04-14T07:20:55.173" v="1707" actId="20577"/>
          <ac:spMkLst>
            <pc:docMk/>
            <pc:sldMk cId="2837200931" sldId="308"/>
            <ac:spMk id="200" creationId="{00000000-0000-0000-0000-000000000000}"/>
          </ac:spMkLst>
        </pc:spChg>
        <pc:spChg chg="mod">
          <ac:chgData name="Theresia Dini" userId="59570d4863581a4d" providerId="LiveId" clId="{E6AA8A6C-9301-433C-B05C-704B65EA8ABE}" dt="2021-04-14T07:28:20.004" v="2229" actId="1076"/>
          <ac:spMkLst>
            <pc:docMk/>
            <pc:sldMk cId="2837200931" sldId="308"/>
            <ac:spMk id="201" creationId="{00000000-0000-0000-0000-000000000000}"/>
          </ac:spMkLst>
        </pc:spChg>
        <pc:spChg chg="mod">
          <ac:chgData name="Theresia Dini" userId="59570d4863581a4d" providerId="LiveId" clId="{E6AA8A6C-9301-433C-B05C-704B65EA8ABE}" dt="2021-04-14T07:26:31.334" v="2221" actId="20577"/>
          <ac:spMkLst>
            <pc:docMk/>
            <pc:sldMk cId="2837200931" sldId="308"/>
            <ac:spMk id="202" creationId="{00000000-0000-0000-0000-000000000000}"/>
          </ac:spMkLst>
        </pc:spChg>
        <pc:spChg chg="mod">
          <ac:chgData name="Theresia Dini" userId="59570d4863581a4d" providerId="LiveId" clId="{E6AA8A6C-9301-433C-B05C-704B65EA8ABE}" dt="2021-04-14T07:26:06.228" v="2216" actId="14100"/>
          <ac:spMkLst>
            <pc:docMk/>
            <pc:sldMk cId="2837200931" sldId="308"/>
            <ac:spMk id="203" creationId="{00000000-0000-0000-0000-000000000000}"/>
          </ac:spMkLst>
        </pc:spChg>
        <pc:spChg chg="mod">
          <ac:chgData name="Theresia Dini" userId="59570d4863581a4d" providerId="LiveId" clId="{E6AA8A6C-9301-433C-B05C-704B65EA8ABE}" dt="2021-04-14T07:21:45.632" v="1745" actId="1076"/>
          <ac:spMkLst>
            <pc:docMk/>
            <pc:sldMk cId="2837200931" sldId="308"/>
            <ac:spMk id="204" creationId="{00000000-0000-0000-0000-000000000000}"/>
          </ac:spMkLst>
        </pc:spChg>
        <pc:spChg chg="mod">
          <ac:chgData name="Theresia Dini" userId="59570d4863581a4d" providerId="LiveId" clId="{E6AA8A6C-9301-433C-B05C-704B65EA8ABE}" dt="2021-04-14T07:21:11.529" v="1726" actId="20577"/>
          <ac:spMkLst>
            <pc:docMk/>
            <pc:sldMk cId="2837200931" sldId="308"/>
            <ac:spMk id="205" creationId="{00000000-0000-0000-0000-000000000000}"/>
          </ac:spMkLst>
        </pc:spChg>
        <pc:spChg chg="del">
          <ac:chgData name="Theresia Dini" userId="59570d4863581a4d" providerId="LiveId" clId="{E6AA8A6C-9301-433C-B05C-704B65EA8ABE}" dt="2021-04-14T07:19:56.197" v="1666" actId="478"/>
          <ac:spMkLst>
            <pc:docMk/>
            <pc:sldMk cId="2837200931" sldId="308"/>
            <ac:spMk id="206" creationId="{00000000-0000-0000-0000-000000000000}"/>
          </ac:spMkLst>
        </pc:spChg>
        <pc:spChg chg="del">
          <ac:chgData name="Theresia Dini" userId="59570d4863581a4d" providerId="LiveId" clId="{E6AA8A6C-9301-433C-B05C-704B65EA8ABE}" dt="2021-04-14T07:19:56.197" v="1666" actId="478"/>
          <ac:spMkLst>
            <pc:docMk/>
            <pc:sldMk cId="2837200931" sldId="308"/>
            <ac:spMk id="207" creationId="{00000000-0000-0000-0000-000000000000}"/>
          </ac:spMkLst>
        </pc:spChg>
        <pc:spChg chg="del">
          <ac:chgData name="Theresia Dini" userId="59570d4863581a4d" providerId="LiveId" clId="{E6AA8A6C-9301-433C-B05C-704B65EA8ABE}" dt="2021-04-14T07:19:56.197" v="1666" actId="478"/>
          <ac:spMkLst>
            <pc:docMk/>
            <pc:sldMk cId="2837200931" sldId="308"/>
            <ac:spMk id="208" creationId="{00000000-0000-0000-0000-000000000000}"/>
          </ac:spMkLst>
        </pc:spChg>
        <pc:grpChg chg="mod">
          <ac:chgData name="Theresia Dini" userId="59570d4863581a4d" providerId="LiveId" clId="{E6AA8A6C-9301-433C-B05C-704B65EA8ABE}" dt="2021-04-14T07:20:31.725" v="1671" actId="1076"/>
          <ac:grpSpMkLst>
            <pc:docMk/>
            <pc:sldMk cId="2837200931" sldId="308"/>
            <ac:grpSpMk id="191" creationId="{00000000-0000-0000-0000-000000000000}"/>
          </ac:grpSpMkLst>
        </pc:grpChg>
      </pc:sldChg>
      <pc:sldChg chg="addSp delSp modSp add mod">
        <pc:chgData name="Theresia Dini" userId="59570d4863581a4d" providerId="LiveId" clId="{E6AA8A6C-9301-433C-B05C-704B65EA8ABE}" dt="2021-04-14T11:03:32.710" v="3129" actId="11530"/>
        <pc:sldMkLst>
          <pc:docMk/>
          <pc:sldMk cId="507568834" sldId="309"/>
        </pc:sldMkLst>
        <pc:spChg chg="mod">
          <ac:chgData name="Theresia Dini" userId="59570d4863581a4d" providerId="LiveId" clId="{E6AA8A6C-9301-433C-B05C-704B65EA8ABE}" dt="2021-04-14T10:51:22.393" v="3111" actId="14100"/>
          <ac:spMkLst>
            <pc:docMk/>
            <pc:sldMk cId="507568834" sldId="309"/>
            <ac:spMk id="676" creationId="{00000000-0000-0000-0000-000000000000}"/>
          </ac:spMkLst>
        </pc:spChg>
        <pc:spChg chg="mod">
          <ac:chgData name="Theresia Dini" userId="59570d4863581a4d" providerId="LiveId" clId="{E6AA8A6C-9301-433C-B05C-704B65EA8ABE}" dt="2021-04-14T10:49:51.581" v="2830" actId="20577"/>
          <ac:spMkLst>
            <pc:docMk/>
            <pc:sldMk cId="507568834" sldId="309"/>
            <ac:spMk id="677" creationId="{00000000-0000-0000-0000-000000000000}"/>
          </ac:spMkLst>
        </pc:spChg>
        <pc:picChg chg="add del mod">
          <ac:chgData name="Theresia Dini" userId="59570d4863581a4d" providerId="LiveId" clId="{E6AA8A6C-9301-433C-B05C-704B65EA8ABE}" dt="2021-04-14T11:00:04.929" v="3120" actId="478"/>
          <ac:picMkLst>
            <pc:docMk/>
            <pc:sldMk cId="507568834" sldId="309"/>
            <ac:picMk id="3" creationId="{DF19447D-06CE-4583-8BF2-12A68E7A3116}"/>
          </ac:picMkLst>
        </pc:picChg>
        <pc:picChg chg="add mod">
          <ac:chgData name="Theresia Dini" userId="59570d4863581a4d" providerId="LiveId" clId="{E6AA8A6C-9301-433C-B05C-704B65EA8ABE}" dt="2021-04-14T11:03:13.434" v="3127" actId="1076"/>
          <ac:picMkLst>
            <pc:docMk/>
            <pc:sldMk cId="507568834" sldId="309"/>
            <ac:picMk id="4" creationId="{C921A9B2-DAF0-4340-A8FE-38026FE41074}"/>
          </ac:picMkLst>
        </pc:picChg>
        <pc:picChg chg="add mod">
          <ac:chgData name="Theresia Dini" userId="59570d4863581a4d" providerId="LiveId" clId="{E6AA8A6C-9301-433C-B05C-704B65EA8ABE}" dt="2021-04-14T11:03:32.710" v="3129" actId="11530"/>
          <ac:picMkLst>
            <pc:docMk/>
            <pc:sldMk cId="507568834" sldId="309"/>
            <ac:picMk id="6" creationId="{C24DF8AF-35AB-4693-89A0-D8F0C73F4C6D}"/>
          </ac:picMkLst>
        </pc:picChg>
      </pc:sldChg>
      <pc:sldChg chg="new del">
        <pc:chgData name="Theresia Dini" userId="59570d4863581a4d" providerId="LiveId" clId="{E6AA8A6C-9301-433C-B05C-704B65EA8ABE}" dt="2021-04-14T10:49:36.614" v="2824" actId="680"/>
        <pc:sldMkLst>
          <pc:docMk/>
          <pc:sldMk cId="3613597636" sldId="309"/>
        </pc:sldMkLst>
      </pc:sldChg>
      <pc:sldChg chg="addSp delSp modSp add mod ord">
        <pc:chgData name="Theresia Dini" userId="59570d4863581a4d" providerId="LiveId" clId="{E6AA8A6C-9301-433C-B05C-704B65EA8ABE}" dt="2021-04-14T11:50:16.530" v="4110" actId="20577"/>
        <pc:sldMkLst>
          <pc:docMk/>
          <pc:sldMk cId="334169046" sldId="310"/>
        </pc:sldMkLst>
        <pc:spChg chg="mod">
          <ac:chgData name="Theresia Dini" userId="59570d4863581a4d" providerId="LiveId" clId="{E6AA8A6C-9301-433C-B05C-704B65EA8ABE}" dt="2021-04-14T11:50:16.530" v="4110" actId="20577"/>
          <ac:spMkLst>
            <pc:docMk/>
            <pc:sldMk cId="334169046" sldId="310"/>
            <ac:spMk id="676" creationId="{00000000-0000-0000-0000-000000000000}"/>
          </ac:spMkLst>
        </pc:spChg>
        <pc:spChg chg="mod">
          <ac:chgData name="Theresia Dini" userId="59570d4863581a4d" providerId="LiveId" clId="{E6AA8A6C-9301-433C-B05C-704B65EA8ABE}" dt="2021-04-14T11:04:29.968" v="3141" actId="20577"/>
          <ac:spMkLst>
            <pc:docMk/>
            <pc:sldMk cId="334169046" sldId="310"/>
            <ac:spMk id="677" creationId="{00000000-0000-0000-0000-000000000000}"/>
          </ac:spMkLst>
        </pc:spChg>
        <pc:graphicFrameChg chg="add del mod">
          <ac:chgData name="Theresia Dini" userId="59570d4863581a4d" providerId="LiveId" clId="{E6AA8A6C-9301-433C-B05C-704B65EA8ABE}" dt="2021-04-14T11:06:35.556" v="3287"/>
          <ac:graphicFrameMkLst>
            <pc:docMk/>
            <pc:sldMk cId="334169046" sldId="310"/>
            <ac:graphicFrameMk id="2" creationId="{D07FC3BD-DE78-4A02-8594-9EB460B45DAC}"/>
          </ac:graphicFrameMkLst>
        </pc:graphicFrameChg>
        <pc:graphicFrameChg chg="add del mod">
          <ac:chgData name="Theresia Dini" userId="59570d4863581a4d" providerId="LiveId" clId="{E6AA8A6C-9301-433C-B05C-704B65EA8ABE}" dt="2021-04-14T11:06:51.826" v="3289"/>
          <ac:graphicFrameMkLst>
            <pc:docMk/>
            <pc:sldMk cId="334169046" sldId="310"/>
            <ac:graphicFrameMk id="4" creationId="{D9664878-ABAD-4B53-BA9F-FDB7730C7CEA}"/>
          </ac:graphicFrameMkLst>
        </pc:graphicFrameChg>
        <pc:graphicFrameChg chg="add del mod">
          <ac:chgData name="Theresia Dini" userId="59570d4863581a4d" providerId="LiveId" clId="{E6AA8A6C-9301-433C-B05C-704B65EA8ABE}" dt="2021-04-14T11:07:03.095" v="3291"/>
          <ac:graphicFrameMkLst>
            <pc:docMk/>
            <pc:sldMk cId="334169046" sldId="310"/>
            <ac:graphicFrameMk id="5" creationId="{AEACB98F-20CA-4A2E-94DA-3FBD9AFFD06B}"/>
          </ac:graphicFrameMkLst>
        </pc:graphicFrameChg>
        <pc:graphicFrameChg chg="add del mod">
          <ac:chgData name="Theresia Dini" userId="59570d4863581a4d" providerId="LiveId" clId="{E6AA8A6C-9301-433C-B05C-704B65EA8ABE}" dt="2021-04-14T11:07:51.973" v="3293"/>
          <ac:graphicFrameMkLst>
            <pc:docMk/>
            <pc:sldMk cId="334169046" sldId="310"/>
            <ac:graphicFrameMk id="6" creationId="{AB64E0AC-B5C0-4331-A845-B0610DB4352D}"/>
          </ac:graphicFrameMkLst>
        </pc:graphicFrameChg>
        <pc:picChg chg="del">
          <ac:chgData name="Theresia Dini" userId="59570d4863581a4d" providerId="LiveId" clId="{E6AA8A6C-9301-433C-B05C-704B65EA8ABE}" dt="2021-04-14T11:08:32.755" v="3302" actId="478"/>
          <ac:picMkLst>
            <pc:docMk/>
            <pc:sldMk cId="334169046" sldId="310"/>
            <ac:picMk id="3" creationId="{DF19447D-06CE-4583-8BF2-12A68E7A3116}"/>
          </ac:picMkLst>
        </pc:picChg>
        <pc:picChg chg="add mod ord">
          <ac:chgData name="Theresia Dini" userId="59570d4863581a4d" providerId="LiveId" clId="{E6AA8A6C-9301-433C-B05C-704B65EA8ABE}" dt="2021-04-14T11:08:30.582" v="3301" actId="171"/>
          <ac:picMkLst>
            <pc:docMk/>
            <pc:sldMk cId="334169046" sldId="310"/>
            <ac:picMk id="8" creationId="{1517BA15-7074-4307-B256-0C3518CDE1B3}"/>
          </ac:picMkLst>
        </pc:picChg>
      </pc:sldChg>
      <pc:sldChg chg="modSp add del mod">
        <pc:chgData name="Theresia Dini" userId="59570d4863581a4d" providerId="LiveId" clId="{E6AA8A6C-9301-433C-B05C-704B65EA8ABE}" dt="2021-04-14T11:04:16.731" v="3134" actId="47"/>
        <pc:sldMkLst>
          <pc:docMk/>
          <pc:sldMk cId="3843285055" sldId="310"/>
        </pc:sldMkLst>
        <pc:spChg chg="mod">
          <ac:chgData name="Theresia Dini" userId="59570d4863581a4d" providerId="LiveId" clId="{E6AA8A6C-9301-433C-B05C-704B65EA8ABE}" dt="2021-04-14T11:04:14.998" v="3133" actId="20577"/>
          <ac:spMkLst>
            <pc:docMk/>
            <pc:sldMk cId="3843285055" sldId="310"/>
            <ac:spMk id="677" creationId="{00000000-0000-0000-0000-000000000000}"/>
          </ac:spMkLst>
        </pc:spChg>
      </pc:sldChg>
      <pc:sldChg chg="addSp delSp modSp add mod">
        <pc:chgData name="Theresia Dini" userId="59570d4863581a4d" providerId="LiveId" clId="{E6AA8A6C-9301-433C-B05C-704B65EA8ABE}" dt="2021-04-14T11:11:53.129" v="3352" actId="1076"/>
        <pc:sldMkLst>
          <pc:docMk/>
          <pc:sldMk cId="1156372565" sldId="311"/>
        </pc:sldMkLst>
        <pc:spChg chg="mod">
          <ac:chgData name="Theresia Dini" userId="59570d4863581a4d" providerId="LiveId" clId="{E6AA8A6C-9301-433C-B05C-704B65EA8ABE}" dt="2021-04-14T11:11:44.704" v="3351" actId="1076"/>
          <ac:spMkLst>
            <pc:docMk/>
            <pc:sldMk cId="1156372565" sldId="311"/>
            <ac:spMk id="676" creationId="{00000000-0000-0000-0000-000000000000}"/>
          </ac:spMkLst>
        </pc:spChg>
        <pc:spChg chg="mod">
          <ac:chgData name="Theresia Dini" userId="59570d4863581a4d" providerId="LiveId" clId="{E6AA8A6C-9301-433C-B05C-704B65EA8ABE}" dt="2021-04-14T11:08:57.402" v="3305" actId="20577"/>
          <ac:spMkLst>
            <pc:docMk/>
            <pc:sldMk cId="1156372565" sldId="311"/>
            <ac:spMk id="677" creationId="{00000000-0000-0000-0000-000000000000}"/>
          </ac:spMkLst>
        </pc:spChg>
        <pc:picChg chg="add del mod">
          <ac:chgData name="Theresia Dini" userId="59570d4863581a4d" providerId="LiveId" clId="{E6AA8A6C-9301-433C-B05C-704B65EA8ABE}" dt="2021-04-14T11:11:17.181" v="3344" actId="21"/>
          <ac:picMkLst>
            <pc:docMk/>
            <pc:sldMk cId="1156372565" sldId="311"/>
            <ac:picMk id="3" creationId="{E10D7053-4C37-40DA-B369-1276FAF50A6A}"/>
          </ac:picMkLst>
        </pc:picChg>
        <pc:picChg chg="del">
          <ac:chgData name="Theresia Dini" userId="59570d4863581a4d" providerId="LiveId" clId="{E6AA8A6C-9301-433C-B05C-704B65EA8ABE}" dt="2021-04-14T11:11:18.607" v="3345" actId="478"/>
          <ac:picMkLst>
            <pc:docMk/>
            <pc:sldMk cId="1156372565" sldId="311"/>
            <ac:picMk id="8" creationId="{1517BA15-7074-4307-B256-0C3518CDE1B3}"/>
          </ac:picMkLst>
        </pc:picChg>
        <pc:picChg chg="add mod ord">
          <ac:chgData name="Theresia Dini" userId="59570d4863581a4d" providerId="LiveId" clId="{E6AA8A6C-9301-433C-B05C-704B65EA8ABE}" dt="2021-04-14T11:11:53.129" v="3352" actId="1076"/>
          <ac:picMkLst>
            <pc:docMk/>
            <pc:sldMk cId="1156372565" sldId="311"/>
            <ac:picMk id="9" creationId="{FD08E99F-E90E-4D7A-B48B-D9E96E301637}"/>
          </ac:picMkLst>
        </pc:picChg>
      </pc:sldChg>
      <pc:sldChg chg="modSp add del mod ord">
        <pc:chgData name="Theresia Dini" userId="59570d4863581a4d" providerId="LiveId" clId="{E6AA8A6C-9301-433C-B05C-704B65EA8ABE}" dt="2021-04-14T11:13:02.308" v="3423" actId="47"/>
        <pc:sldMkLst>
          <pc:docMk/>
          <pc:sldMk cId="3460282986" sldId="312"/>
        </pc:sldMkLst>
        <pc:spChg chg="mod">
          <ac:chgData name="Theresia Dini" userId="59570d4863581a4d" providerId="LiveId" clId="{E6AA8A6C-9301-433C-B05C-704B65EA8ABE}" dt="2021-04-14T11:12:50.374" v="3422" actId="20577"/>
          <ac:spMkLst>
            <pc:docMk/>
            <pc:sldMk cId="3460282986" sldId="312"/>
            <ac:spMk id="676" creationId="{00000000-0000-0000-0000-000000000000}"/>
          </ac:spMkLst>
        </pc:spChg>
        <pc:spChg chg="mod">
          <ac:chgData name="Theresia Dini" userId="59570d4863581a4d" providerId="LiveId" clId="{E6AA8A6C-9301-433C-B05C-704B65EA8ABE}" dt="2021-04-14T11:12:21.426" v="3357" actId="20577"/>
          <ac:spMkLst>
            <pc:docMk/>
            <pc:sldMk cId="3460282986" sldId="312"/>
            <ac:spMk id="677" creationId="{00000000-0000-0000-0000-000000000000}"/>
          </ac:spMkLst>
        </pc:spChg>
      </pc:sldChg>
      <pc:sldChg chg="addSp delSp modSp new mod">
        <pc:chgData name="Theresia Dini" userId="59570d4863581a4d" providerId="LiveId" clId="{E6AA8A6C-9301-433C-B05C-704B65EA8ABE}" dt="2021-04-14T11:25:20.680" v="4108" actId="14100"/>
        <pc:sldMkLst>
          <pc:docMk/>
          <pc:sldMk cId="3536895515" sldId="312"/>
        </pc:sldMkLst>
        <pc:spChg chg="del">
          <ac:chgData name="Theresia Dini" userId="59570d4863581a4d" providerId="LiveId" clId="{E6AA8A6C-9301-433C-B05C-704B65EA8ABE}" dt="2021-04-14T11:13:22.184" v="3425" actId="478"/>
          <ac:spMkLst>
            <pc:docMk/>
            <pc:sldMk cId="3536895515" sldId="312"/>
            <ac:spMk id="2" creationId="{C3697D4F-88E5-4596-8EA4-353DC523462A}"/>
          </ac:spMkLst>
        </pc:spChg>
        <pc:spChg chg="del mod">
          <ac:chgData name="Theresia Dini" userId="59570d4863581a4d" providerId="LiveId" clId="{E6AA8A6C-9301-433C-B05C-704B65EA8ABE}" dt="2021-04-14T11:14:37.918" v="3435" actId="478"/>
          <ac:spMkLst>
            <pc:docMk/>
            <pc:sldMk cId="3536895515" sldId="312"/>
            <ac:spMk id="3" creationId="{0954C534-99A9-49FE-B096-35CF70303C6B}"/>
          </ac:spMkLst>
        </pc:spChg>
        <pc:spChg chg="add del mod">
          <ac:chgData name="Theresia Dini" userId="59570d4863581a4d" providerId="LiveId" clId="{E6AA8A6C-9301-433C-B05C-704B65EA8ABE}" dt="2021-04-14T11:14:41.765" v="3436" actId="478"/>
          <ac:spMkLst>
            <pc:docMk/>
            <pc:sldMk cId="3536895515" sldId="312"/>
            <ac:spMk id="6" creationId="{16E2B60F-5DD8-455C-A0EB-779F7BD5A727}"/>
          </ac:spMkLst>
        </pc:spChg>
        <pc:graphicFrameChg chg="add del modGraphic">
          <ac:chgData name="Theresia Dini" userId="59570d4863581a4d" providerId="LiveId" clId="{E6AA8A6C-9301-433C-B05C-704B65EA8ABE}" dt="2021-04-14T11:14:33.683" v="3434" actId="478"/>
          <ac:graphicFrameMkLst>
            <pc:docMk/>
            <pc:sldMk cId="3536895515" sldId="312"/>
            <ac:graphicFrameMk id="4" creationId="{BF0EAB0A-DEF8-417A-B8F6-ADFE46F67F95}"/>
          </ac:graphicFrameMkLst>
        </pc:graphicFrameChg>
        <pc:graphicFrameChg chg="add mod modGraphic">
          <ac:chgData name="Theresia Dini" userId="59570d4863581a4d" providerId="LiveId" clId="{E6AA8A6C-9301-433C-B05C-704B65EA8ABE}" dt="2021-04-14T11:25:20.680" v="4108" actId="14100"/>
          <ac:graphicFrameMkLst>
            <pc:docMk/>
            <pc:sldMk cId="3536895515" sldId="312"/>
            <ac:graphicFrameMk id="7" creationId="{7B5CDBE7-F718-48EE-AF34-9306AA970D50}"/>
          </ac:graphicFrameMkLst>
        </pc:graphicFrameChg>
      </pc:sldChg>
      <pc:sldChg chg="add del">
        <pc:chgData name="Theresia Dini" userId="59570d4863581a4d" providerId="LiveId" clId="{E6AA8A6C-9301-433C-B05C-704B65EA8ABE}" dt="2021-04-14T13:39:01.127" v="7569" actId="47"/>
        <pc:sldMkLst>
          <pc:docMk/>
          <pc:sldMk cId="3811384525" sldId="313"/>
        </pc:sldMkLst>
      </pc:sldChg>
      <pc:sldChg chg="modSp add mod">
        <pc:chgData name="Theresia Dini" userId="59570d4863581a4d" providerId="LiveId" clId="{E6AA8A6C-9301-433C-B05C-704B65EA8ABE}" dt="2021-04-14T12:39:27.398" v="5150" actId="20577"/>
        <pc:sldMkLst>
          <pc:docMk/>
          <pc:sldMk cId="1115216305" sldId="314"/>
        </pc:sldMkLst>
        <pc:spChg chg="mod">
          <ac:chgData name="Theresia Dini" userId="59570d4863581a4d" providerId="LiveId" clId="{E6AA8A6C-9301-433C-B05C-704B65EA8ABE}" dt="2021-04-14T12:33:12.175" v="4443" actId="20577"/>
          <ac:spMkLst>
            <pc:docMk/>
            <pc:sldMk cId="1115216305" sldId="314"/>
            <ac:spMk id="161" creationId="{00000000-0000-0000-0000-000000000000}"/>
          </ac:spMkLst>
        </pc:spChg>
        <pc:spChg chg="mod">
          <ac:chgData name="Theresia Dini" userId="59570d4863581a4d" providerId="LiveId" clId="{E6AA8A6C-9301-433C-B05C-704B65EA8ABE}" dt="2021-04-14T12:39:27.398" v="5150" actId="20577"/>
          <ac:spMkLst>
            <pc:docMk/>
            <pc:sldMk cId="1115216305" sldId="314"/>
            <ac:spMk id="162" creationId="{00000000-0000-0000-0000-000000000000}"/>
          </ac:spMkLst>
        </pc:spChg>
      </pc:sldChg>
      <pc:sldChg chg="delSp add del mod">
        <pc:chgData name="Theresia Dini" userId="59570d4863581a4d" providerId="LiveId" clId="{E6AA8A6C-9301-433C-B05C-704B65EA8ABE}" dt="2021-04-14T12:31:09.108" v="4425" actId="47"/>
        <pc:sldMkLst>
          <pc:docMk/>
          <pc:sldMk cId="3744173892" sldId="315"/>
        </pc:sldMkLst>
        <pc:picChg chg="del">
          <ac:chgData name="Theresia Dini" userId="59570d4863581a4d" providerId="LiveId" clId="{E6AA8A6C-9301-433C-B05C-704B65EA8ABE}" dt="2021-04-14T12:30:31.663" v="4419" actId="21"/>
          <ac:picMkLst>
            <pc:docMk/>
            <pc:sldMk cId="3744173892" sldId="315"/>
            <ac:picMk id="5" creationId="{765E864E-7E64-4C70-99C6-7FF4A1663AB5}"/>
          </ac:picMkLst>
        </pc:picChg>
      </pc:sldChg>
      <pc:sldChg chg="addSp delSp modSp add mod">
        <pc:chgData name="Theresia Dini" userId="59570d4863581a4d" providerId="LiveId" clId="{E6AA8A6C-9301-433C-B05C-704B65EA8ABE}" dt="2021-04-14T12:30:49.635" v="4424" actId="1076"/>
        <pc:sldMkLst>
          <pc:docMk/>
          <pc:sldMk cId="3950015974" sldId="316"/>
        </pc:sldMkLst>
        <pc:picChg chg="add mod">
          <ac:chgData name="Theresia Dini" userId="59570d4863581a4d" providerId="LiveId" clId="{E6AA8A6C-9301-433C-B05C-704B65EA8ABE}" dt="2021-04-14T12:30:49.635" v="4424" actId="1076"/>
          <ac:picMkLst>
            <pc:docMk/>
            <pc:sldMk cId="3950015974" sldId="316"/>
            <ac:picMk id="4" creationId="{A930D396-CF7D-4E2A-82EC-09EDA1672485}"/>
          </ac:picMkLst>
        </pc:picChg>
        <pc:picChg chg="del">
          <ac:chgData name="Theresia Dini" userId="59570d4863581a4d" providerId="LiveId" clId="{E6AA8A6C-9301-433C-B05C-704B65EA8ABE}" dt="2021-04-14T12:30:34.336" v="4420" actId="478"/>
          <ac:picMkLst>
            <pc:docMk/>
            <pc:sldMk cId="3950015974" sldId="316"/>
            <ac:picMk id="7" creationId="{FDBA7C85-37E6-4218-BB99-05E607C459B3}"/>
          </ac:picMkLst>
        </pc:picChg>
      </pc:sldChg>
      <pc:sldChg chg="modSp add mod">
        <pc:chgData name="Theresia Dini" userId="59570d4863581a4d" providerId="LiveId" clId="{E6AA8A6C-9301-433C-B05C-704B65EA8ABE}" dt="2021-04-14T13:32:45.965" v="7344" actId="14100"/>
        <pc:sldMkLst>
          <pc:docMk/>
          <pc:sldMk cId="109608252" sldId="317"/>
        </pc:sldMkLst>
        <pc:spChg chg="mod">
          <ac:chgData name="Theresia Dini" userId="59570d4863581a4d" providerId="LiveId" clId="{E6AA8A6C-9301-433C-B05C-704B65EA8ABE}" dt="2021-04-14T13:18:58.104" v="6495" actId="20577"/>
          <ac:spMkLst>
            <pc:docMk/>
            <pc:sldMk cId="109608252" sldId="317"/>
            <ac:spMk id="161" creationId="{00000000-0000-0000-0000-000000000000}"/>
          </ac:spMkLst>
        </pc:spChg>
        <pc:spChg chg="mod">
          <ac:chgData name="Theresia Dini" userId="59570d4863581a4d" providerId="LiveId" clId="{E6AA8A6C-9301-433C-B05C-704B65EA8ABE}" dt="2021-04-14T13:32:45.965" v="7344" actId="14100"/>
          <ac:spMkLst>
            <pc:docMk/>
            <pc:sldMk cId="109608252" sldId="317"/>
            <ac:spMk id="162" creationId="{00000000-0000-0000-0000-000000000000}"/>
          </ac:spMkLst>
        </pc:spChg>
      </pc:sldChg>
      <pc:sldChg chg="addSp delSp modSp add mod">
        <pc:chgData name="Theresia Dini" userId="59570d4863581a4d" providerId="LiveId" clId="{E6AA8A6C-9301-433C-B05C-704B65EA8ABE}" dt="2021-04-14T12:50:02.873" v="6045" actId="20577"/>
        <pc:sldMkLst>
          <pc:docMk/>
          <pc:sldMk cId="2101624751" sldId="318"/>
        </pc:sldMkLst>
        <pc:spChg chg="add del mod">
          <ac:chgData name="Theresia Dini" userId="59570d4863581a4d" providerId="LiveId" clId="{E6AA8A6C-9301-433C-B05C-704B65EA8ABE}" dt="2021-04-14T12:47:34.576" v="5784" actId="478"/>
          <ac:spMkLst>
            <pc:docMk/>
            <pc:sldMk cId="2101624751" sldId="318"/>
            <ac:spMk id="4" creationId="{F31279B5-0BCA-4A57-A7C7-F7DABFEBD4AC}"/>
          </ac:spMkLst>
        </pc:spChg>
        <pc:spChg chg="add del mod">
          <ac:chgData name="Theresia Dini" userId="59570d4863581a4d" providerId="LiveId" clId="{E6AA8A6C-9301-433C-B05C-704B65EA8ABE}" dt="2021-04-14T12:47:36.434" v="5785" actId="478"/>
          <ac:spMkLst>
            <pc:docMk/>
            <pc:sldMk cId="2101624751" sldId="318"/>
            <ac:spMk id="5" creationId="{23CA8A47-2935-4AED-974B-4C6138A820C2}"/>
          </ac:spMkLst>
        </pc:spChg>
        <pc:spChg chg="add mod">
          <ac:chgData name="Theresia Dini" userId="59570d4863581a4d" providerId="LiveId" clId="{E6AA8A6C-9301-433C-B05C-704B65EA8ABE}" dt="2021-04-14T12:47:54.410" v="5801" actId="20577"/>
          <ac:spMkLst>
            <pc:docMk/>
            <pc:sldMk cId="2101624751" sldId="318"/>
            <ac:spMk id="6" creationId="{B963AD64-B3E4-47B4-98FE-A72ADD880576}"/>
          </ac:spMkLst>
        </pc:spChg>
        <pc:spChg chg="add mod">
          <ac:chgData name="Theresia Dini" userId="59570d4863581a4d" providerId="LiveId" clId="{E6AA8A6C-9301-433C-B05C-704B65EA8ABE}" dt="2021-04-14T12:50:02.873" v="6045" actId="20577"/>
          <ac:spMkLst>
            <pc:docMk/>
            <pc:sldMk cId="2101624751" sldId="318"/>
            <ac:spMk id="7" creationId="{869D411F-BEA0-4C93-AC60-182960D48834}"/>
          </ac:spMkLst>
        </pc:spChg>
        <pc:spChg chg="mod">
          <ac:chgData name="Theresia Dini" userId="59570d4863581a4d" providerId="LiveId" clId="{E6AA8A6C-9301-433C-B05C-704B65EA8ABE}" dt="2021-04-14T12:41:18.379" v="5159" actId="20577"/>
          <ac:spMkLst>
            <pc:docMk/>
            <pc:sldMk cId="2101624751" sldId="318"/>
            <ac:spMk id="161" creationId="{00000000-0000-0000-0000-000000000000}"/>
          </ac:spMkLst>
        </pc:spChg>
        <pc:spChg chg="mod">
          <ac:chgData name="Theresia Dini" userId="59570d4863581a4d" providerId="LiveId" clId="{E6AA8A6C-9301-433C-B05C-704B65EA8ABE}" dt="2021-04-14T12:47:08.556" v="5750" actId="1036"/>
          <ac:spMkLst>
            <pc:docMk/>
            <pc:sldMk cId="2101624751" sldId="318"/>
            <ac:spMk id="162" creationId="{00000000-0000-0000-0000-000000000000}"/>
          </ac:spMkLst>
        </pc:spChg>
      </pc:sldChg>
      <pc:sldChg chg="addSp modSp add mod ord">
        <pc:chgData name="Theresia Dini" userId="59570d4863581a4d" providerId="LiveId" clId="{E6AA8A6C-9301-433C-B05C-704B65EA8ABE}" dt="2021-04-14T12:58:48.295" v="6223" actId="14100"/>
        <pc:sldMkLst>
          <pc:docMk/>
          <pc:sldMk cId="2700860361" sldId="319"/>
        </pc:sldMkLst>
        <pc:spChg chg="mod">
          <ac:chgData name="Theresia Dini" userId="59570d4863581a4d" providerId="LiveId" clId="{E6AA8A6C-9301-433C-B05C-704B65EA8ABE}" dt="2021-04-14T12:54:14.246" v="6072" actId="20577"/>
          <ac:spMkLst>
            <pc:docMk/>
            <pc:sldMk cId="2700860361" sldId="319"/>
            <ac:spMk id="161" creationId="{00000000-0000-0000-0000-000000000000}"/>
          </ac:spMkLst>
        </pc:spChg>
        <pc:spChg chg="mod">
          <ac:chgData name="Theresia Dini" userId="59570d4863581a4d" providerId="LiveId" clId="{E6AA8A6C-9301-433C-B05C-704B65EA8ABE}" dt="2021-04-14T12:58:48.295" v="6223" actId="14100"/>
          <ac:spMkLst>
            <pc:docMk/>
            <pc:sldMk cId="2700860361" sldId="319"/>
            <ac:spMk id="162" creationId="{00000000-0000-0000-0000-000000000000}"/>
          </ac:spMkLst>
        </pc:spChg>
        <pc:picChg chg="add mod">
          <ac:chgData name="Theresia Dini" userId="59570d4863581a4d" providerId="LiveId" clId="{E6AA8A6C-9301-433C-B05C-704B65EA8ABE}" dt="2021-04-14T12:58:44.446" v="6222" actId="14100"/>
          <ac:picMkLst>
            <pc:docMk/>
            <pc:sldMk cId="2700860361" sldId="319"/>
            <ac:picMk id="4" creationId="{0DC49A21-339B-4947-9DFA-58B39B0C384D}"/>
          </ac:picMkLst>
        </pc:picChg>
      </pc:sldChg>
      <pc:sldChg chg="addSp delSp modSp add mod">
        <pc:chgData name="Theresia Dini" userId="59570d4863581a4d" providerId="LiveId" clId="{E6AA8A6C-9301-433C-B05C-704B65EA8ABE}" dt="2021-04-14T13:10:32.013" v="6475" actId="20577"/>
        <pc:sldMkLst>
          <pc:docMk/>
          <pc:sldMk cId="1338280143" sldId="320"/>
        </pc:sldMkLst>
        <pc:spChg chg="add mod">
          <ac:chgData name="Theresia Dini" userId="59570d4863581a4d" providerId="LiveId" clId="{E6AA8A6C-9301-433C-B05C-704B65EA8ABE}" dt="2021-04-14T13:10:32.013" v="6475" actId="20577"/>
          <ac:spMkLst>
            <pc:docMk/>
            <pc:sldMk cId="1338280143" sldId="320"/>
            <ac:spMk id="7" creationId="{6005D769-B649-4DD8-8BC4-E3094460E0EF}"/>
          </ac:spMkLst>
        </pc:spChg>
        <pc:spChg chg="add mod">
          <ac:chgData name="Theresia Dini" userId="59570d4863581a4d" providerId="LiveId" clId="{E6AA8A6C-9301-433C-B05C-704B65EA8ABE}" dt="2021-04-14T13:10:25.864" v="6467"/>
          <ac:spMkLst>
            <pc:docMk/>
            <pc:sldMk cId="1338280143" sldId="320"/>
            <ac:spMk id="8" creationId="{B55AAD02-2899-4A96-AE3D-D0ABE08C3081}"/>
          </ac:spMkLst>
        </pc:spChg>
        <pc:spChg chg="mod">
          <ac:chgData name="Theresia Dini" userId="59570d4863581a4d" providerId="LiveId" clId="{E6AA8A6C-9301-433C-B05C-704B65EA8ABE}" dt="2021-04-14T12:59:36.562" v="6242" actId="20577"/>
          <ac:spMkLst>
            <pc:docMk/>
            <pc:sldMk cId="1338280143" sldId="320"/>
            <ac:spMk id="161" creationId="{00000000-0000-0000-0000-000000000000}"/>
          </ac:spMkLst>
        </pc:spChg>
        <pc:spChg chg="mod">
          <ac:chgData name="Theresia Dini" userId="59570d4863581a4d" providerId="LiveId" clId="{E6AA8A6C-9301-433C-B05C-704B65EA8ABE}" dt="2021-04-14T13:10:04.935" v="6464" actId="1036"/>
          <ac:spMkLst>
            <pc:docMk/>
            <pc:sldMk cId="1338280143" sldId="320"/>
            <ac:spMk id="162" creationId="{00000000-0000-0000-0000-000000000000}"/>
          </ac:spMkLst>
        </pc:spChg>
        <pc:picChg chg="del">
          <ac:chgData name="Theresia Dini" userId="59570d4863581a4d" providerId="LiveId" clId="{E6AA8A6C-9301-433C-B05C-704B65EA8ABE}" dt="2021-04-14T13:04:15.838" v="6291" actId="478"/>
          <ac:picMkLst>
            <pc:docMk/>
            <pc:sldMk cId="1338280143" sldId="320"/>
            <ac:picMk id="4" creationId="{0DC49A21-339B-4947-9DFA-58B39B0C384D}"/>
          </ac:picMkLst>
        </pc:picChg>
        <pc:picChg chg="add mod">
          <ac:chgData name="Theresia Dini" userId="59570d4863581a4d" providerId="LiveId" clId="{E6AA8A6C-9301-433C-B05C-704B65EA8ABE}" dt="2021-04-14T13:04:16.201" v="6292"/>
          <ac:picMkLst>
            <pc:docMk/>
            <pc:sldMk cId="1338280143" sldId="320"/>
            <ac:picMk id="6" creationId="{696C9A2A-D5F6-49C1-8E9B-D8DBCFFD2EB3}"/>
          </ac:picMkLst>
        </pc:picChg>
        <pc:picChg chg="add del mod">
          <ac:chgData name="Theresia Dini" userId="59570d4863581a4d" providerId="LiveId" clId="{E6AA8A6C-9301-433C-B05C-704B65EA8ABE}" dt="2021-04-14T13:04:14.345" v="6290" actId="21"/>
          <ac:picMkLst>
            <pc:docMk/>
            <pc:sldMk cId="1338280143" sldId="320"/>
            <ac:picMk id="1026" creationId="{3AA3113B-27E7-40C9-B414-6428485FC7CB}"/>
          </ac:picMkLst>
        </pc:picChg>
      </pc:sldChg>
      <pc:sldChg chg="addSp delSp modSp add mod">
        <pc:chgData name="Theresia Dini" userId="59570d4863581a4d" providerId="LiveId" clId="{E6AA8A6C-9301-433C-B05C-704B65EA8ABE}" dt="2021-04-14T13:09:43.960" v="6445" actId="1076"/>
        <pc:sldMkLst>
          <pc:docMk/>
          <pc:sldMk cId="2013083965" sldId="321"/>
        </pc:sldMkLst>
        <pc:spChg chg="mod">
          <ac:chgData name="Theresia Dini" userId="59570d4863581a4d" providerId="LiveId" clId="{E6AA8A6C-9301-433C-B05C-704B65EA8ABE}" dt="2021-04-14T13:05:41.481" v="6320" actId="20577"/>
          <ac:spMkLst>
            <pc:docMk/>
            <pc:sldMk cId="2013083965" sldId="321"/>
            <ac:spMk id="161" creationId="{00000000-0000-0000-0000-000000000000}"/>
          </ac:spMkLst>
        </pc:spChg>
        <pc:spChg chg="mod">
          <ac:chgData name="Theresia Dini" userId="59570d4863581a4d" providerId="LiveId" clId="{E6AA8A6C-9301-433C-B05C-704B65EA8ABE}" dt="2021-04-14T13:09:32.825" v="6442" actId="14100"/>
          <ac:spMkLst>
            <pc:docMk/>
            <pc:sldMk cId="2013083965" sldId="321"/>
            <ac:spMk id="162" creationId="{00000000-0000-0000-0000-000000000000}"/>
          </ac:spMkLst>
        </pc:spChg>
        <pc:graphicFrameChg chg="add del mod">
          <ac:chgData name="Theresia Dini" userId="59570d4863581a4d" providerId="LiveId" clId="{E6AA8A6C-9301-433C-B05C-704B65EA8ABE}" dt="2021-04-14T13:08:44.480" v="6439"/>
          <ac:graphicFrameMkLst>
            <pc:docMk/>
            <pc:sldMk cId="2013083965" sldId="321"/>
            <ac:graphicFrameMk id="4" creationId="{0489707A-A188-473A-974D-A1D7FB55CFC7}"/>
          </ac:graphicFrameMkLst>
        </pc:graphicFrameChg>
        <pc:picChg chg="add del mod">
          <ac:chgData name="Theresia Dini" userId="59570d4863581a4d" providerId="LiveId" clId="{E6AA8A6C-9301-433C-B05C-704B65EA8ABE}" dt="2021-04-14T13:08:35.164" v="6437"/>
          <ac:picMkLst>
            <pc:docMk/>
            <pc:sldMk cId="2013083965" sldId="321"/>
            <ac:picMk id="3" creationId="{06F6CCAF-5CB9-40F7-94E4-0B2C2DA93E16}"/>
          </ac:picMkLst>
        </pc:picChg>
        <pc:picChg chg="del">
          <ac:chgData name="Theresia Dini" userId="59570d4863581a4d" providerId="LiveId" clId="{E6AA8A6C-9301-433C-B05C-704B65EA8ABE}" dt="2021-04-14T13:08:32.875" v="6435" actId="478"/>
          <ac:picMkLst>
            <pc:docMk/>
            <pc:sldMk cId="2013083965" sldId="321"/>
            <ac:picMk id="6" creationId="{696C9A2A-D5F6-49C1-8E9B-D8DBCFFD2EB3}"/>
          </ac:picMkLst>
        </pc:picChg>
        <pc:picChg chg="add mod">
          <ac:chgData name="Theresia Dini" userId="59570d4863581a4d" providerId="LiveId" clId="{E6AA8A6C-9301-433C-B05C-704B65EA8ABE}" dt="2021-04-14T13:09:43.960" v="6445" actId="1076"/>
          <ac:picMkLst>
            <pc:docMk/>
            <pc:sldMk cId="2013083965" sldId="321"/>
            <ac:picMk id="7" creationId="{308FED3E-4935-432A-AD4F-A00E69086733}"/>
          </ac:picMkLst>
        </pc:picChg>
      </pc:sldChg>
      <pc:sldChg chg="addSp delSp new mod">
        <pc:chgData name="Theresia Dini" userId="59570d4863581a4d" providerId="LiveId" clId="{E6AA8A6C-9301-433C-B05C-704B65EA8ABE}" dt="2021-04-14T13:13:42.135" v="6480" actId="22"/>
        <pc:sldMkLst>
          <pc:docMk/>
          <pc:sldMk cId="4293506983" sldId="322"/>
        </pc:sldMkLst>
        <pc:spChg chg="del">
          <ac:chgData name="Theresia Dini" userId="59570d4863581a4d" providerId="LiveId" clId="{E6AA8A6C-9301-433C-B05C-704B65EA8ABE}" dt="2021-04-14T13:13:39.467" v="6478" actId="478"/>
          <ac:spMkLst>
            <pc:docMk/>
            <pc:sldMk cId="4293506983" sldId="322"/>
            <ac:spMk id="2" creationId="{3061DCC1-8409-4FDD-944C-DDD3E75C4DE4}"/>
          </ac:spMkLst>
        </pc:spChg>
        <pc:spChg chg="del">
          <ac:chgData name="Theresia Dini" userId="59570d4863581a4d" providerId="LiveId" clId="{E6AA8A6C-9301-433C-B05C-704B65EA8ABE}" dt="2021-04-14T13:13:41.421" v="6479" actId="478"/>
          <ac:spMkLst>
            <pc:docMk/>
            <pc:sldMk cId="4293506983" sldId="322"/>
            <ac:spMk id="3" creationId="{F5280DDB-1F9E-416A-9DFD-0D4097A2E45C}"/>
          </ac:spMkLst>
        </pc:spChg>
        <pc:picChg chg="add">
          <ac:chgData name="Theresia Dini" userId="59570d4863581a4d" providerId="LiveId" clId="{E6AA8A6C-9301-433C-B05C-704B65EA8ABE}" dt="2021-04-14T13:13:42.135" v="6480" actId="22"/>
          <ac:picMkLst>
            <pc:docMk/>
            <pc:sldMk cId="4293506983" sldId="322"/>
            <ac:picMk id="5" creationId="{92CAF7A9-EFD0-4B10-83CC-E7B92464167E}"/>
          </ac:picMkLst>
        </pc:picChg>
      </pc:sldChg>
      <pc:sldChg chg="delSp new del mod">
        <pc:chgData name="Theresia Dini" userId="59570d4863581a4d" providerId="LiveId" clId="{E6AA8A6C-9301-433C-B05C-704B65EA8ABE}" dt="2021-04-14T13:17:56.656" v="6483" actId="47"/>
        <pc:sldMkLst>
          <pc:docMk/>
          <pc:sldMk cId="1471123756" sldId="323"/>
        </pc:sldMkLst>
        <pc:spChg chg="del">
          <ac:chgData name="Theresia Dini" userId="59570d4863581a4d" providerId="LiveId" clId="{E6AA8A6C-9301-433C-B05C-704B65EA8ABE}" dt="2021-04-14T13:13:52.396" v="6482" actId="478"/>
          <ac:spMkLst>
            <pc:docMk/>
            <pc:sldMk cId="1471123756" sldId="323"/>
            <ac:spMk id="2" creationId="{8725C3E2-DC6C-4772-8238-8201767DBE23}"/>
          </ac:spMkLst>
        </pc:spChg>
        <pc:spChg chg="del">
          <ac:chgData name="Theresia Dini" userId="59570d4863581a4d" providerId="LiveId" clId="{E6AA8A6C-9301-433C-B05C-704B65EA8ABE}" dt="2021-04-14T13:13:52.396" v="6482" actId="478"/>
          <ac:spMkLst>
            <pc:docMk/>
            <pc:sldMk cId="1471123756" sldId="323"/>
            <ac:spMk id="3" creationId="{6E005B5C-18C4-4D46-8DAD-1E8B7E13CC9B}"/>
          </ac:spMkLst>
        </pc:spChg>
      </pc:sldChg>
      <pc:sldChg chg="delSp modSp add mod ord">
        <pc:chgData name="Theresia Dini" userId="59570d4863581a4d" providerId="LiveId" clId="{E6AA8A6C-9301-433C-B05C-704B65EA8ABE}" dt="2021-04-14T13:23:20.519" v="6765"/>
        <pc:sldMkLst>
          <pc:docMk/>
          <pc:sldMk cId="2364998822" sldId="323"/>
        </pc:sldMkLst>
        <pc:spChg chg="mod">
          <ac:chgData name="Theresia Dini" userId="59570d4863581a4d" providerId="LiveId" clId="{E6AA8A6C-9301-433C-B05C-704B65EA8ABE}" dt="2021-04-14T13:23:10.560" v="6763" actId="20577"/>
          <ac:spMkLst>
            <pc:docMk/>
            <pc:sldMk cId="2364998822" sldId="323"/>
            <ac:spMk id="565" creationId="{00000000-0000-0000-0000-000000000000}"/>
          </ac:spMkLst>
        </pc:spChg>
        <pc:spChg chg="del">
          <ac:chgData name="Theresia Dini" userId="59570d4863581a4d" providerId="LiveId" clId="{E6AA8A6C-9301-433C-B05C-704B65EA8ABE}" dt="2021-04-14T13:21:03.736" v="6617" actId="478"/>
          <ac:spMkLst>
            <pc:docMk/>
            <pc:sldMk cId="2364998822" sldId="323"/>
            <ac:spMk id="566" creationId="{00000000-0000-0000-0000-000000000000}"/>
          </ac:spMkLst>
        </pc:spChg>
        <pc:spChg chg="mod">
          <ac:chgData name="Theresia Dini" userId="59570d4863581a4d" providerId="LiveId" clId="{E6AA8A6C-9301-433C-B05C-704B65EA8ABE}" dt="2021-04-14T13:21:14.793" v="6636" actId="14100"/>
          <ac:spMkLst>
            <pc:docMk/>
            <pc:sldMk cId="2364998822" sldId="323"/>
            <ac:spMk id="567" creationId="{00000000-0000-0000-0000-000000000000}"/>
          </ac:spMkLst>
        </pc:spChg>
        <pc:spChg chg="del">
          <ac:chgData name="Theresia Dini" userId="59570d4863581a4d" providerId="LiveId" clId="{E6AA8A6C-9301-433C-B05C-704B65EA8ABE}" dt="2021-04-14T13:22:00.584" v="6673" actId="478"/>
          <ac:spMkLst>
            <pc:docMk/>
            <pc:sldMk cId="2364998822" sldId="323"/>
            <ac:spMk id="568" creationId="{00000000-0000-0000-0000-000000000000}"/>
          </ac:spMkLst>
        </pc:spChg>
        <pc:spChg chg="mod">
          <ac:chgData name="Theresia Dini" userId="59570d4863581a4d" providerId="LiveId" clId="{E6AA8A6C-9301-433C-B05C-704B65EA8ABE}" dt="2021-04-14T13:22:12.864" v="6692" actId="20577"/>
          <ac:spMkLst>
            <pc:docMk/>
            <pc:sldMk cId="2364998822" sldId="323"/>
            <ac:spMk id="569" creationId="{00000000-0000-0000-0000-000000000000}"/>
          </ac:spMkLst>
        </pc:spChg>
        <pc:spChg chg="mod">
          <ac:chgData name="Theresia Dini" userId="59570d4863581a4d" providerId="LiveId" clId="{E6AA8A6C-9301-433C-B05C-704B65EA8ABE}" dt="2021-04-14T13:21:56.554" v="6672" actId="20577"/>
          <ac:spMkLst>
            <pc:docMk/>
            <pc:sldMk cId="2364998822" sldId="323"/>
            <ac:spMk id="570" creationId="{00000000-0000-0000-0000-000000000000}"/>
          </ac:spMkLst>
        </pc:spChg>
        <pc:spChg chg="del">
          <ac:chgData name="Theresia Dini" userId="59570d4863581a4d" providerId="LiveId" clId="{E6AA8A6C-9301-433C-B05C-704B65EA8ABE}" dt="2021-04-14T13:21:38.443" v="6639" actId="478"/>
          <ac:spMkLst>
            <pc:docMk/>
            <pc:sldMk cId="2364998822" sldId="323"/>
            <ac:spMk id="571" creationId="{00000000-0000-0000-0000-000000000000}"/>
          </ac:spMkLst>
        </pc:spChg>
        <pc:spChg chg="del mod">
          <ac:chgData name="Theresia Dini" userId="59570d4863581a4d" providerId="LiveId" clId="{E6AA8A6C-9301-433C-B05C-704B65EA8ABE}" dt="2021-04-14T13:22:53.544" v="6725" actId="478"/>
          <ac:spMkLst>
            <pc:docMk/>
            <pc:sldMk cId="2364998822" sldId="323"/>
            <ac:spMk id="572" creationId="{00000000-0000-0000-0000-000000000000}"/>
          </ac:spMkLst>
        </pc:spChg>
        <pc:spChg chg="mod">
          <ac:chgData name="Theresia Dini" userId="59570d4863581a4d" providerId="LiveId" clId="{E6AA8A6C-9301-433C-B05C-704B65EA8ABE}" dt="2021-04-14T13:23:02.559" v="6751" actId="20577"/>
          <ac:spMkLst>
            <pc:docMk/>
            <pc:sldMk cId="2364998822" sldId="323"/>
            <ac:spMk id="573" creationId="{00000000-0000-0000-0000-000000000000}"/>
          </ac:spMkLst>
        </pc:spChg>
        <pc:spChg chg="mod">
          <ac:chgData name="Theresia Dini" userId="59570d4863581a4d" providerId="LiveId" clId="{E6AA8A6C-9301-433C-B05C-704B65EA8ABE}" dt="2021-04-14T13:22:43.583" v="6721" actId="20577"/>
          <ac:spMkLst>
            <pc:docMk/>
            <pc:sldMk cId="2364998822" sldId="323"/>
            <ac:spMk id="574" creationId="{00000000-0000-0000-0000-000000000000}"/>
          </ac:spMkLst>
        </pc:spChg>
        <pc:spChg chg="del mod">
          <ac:chgData name="Theresia Dini" userId="59570d4863581a4d" providerId="LiveId" clId="{E6AA8A6C-9301-433C-B05C-704B65EA8ABE}" dt="2021-04-14T13:22:49.849" v="6723" actId="478"/>
          <ac:spMkLst>
            <pc:docMk/>
            <pc:sldMk cId="2364998822" sldId="323"/>
            <ac:spMk id="575" creationId="{00000000-0000-0000-0000-000000000000}"/>
          </ac:spMkLst>
        </pc:spChg>
      </pc:sldChg>
      <pc:sldChg chg="modSp add mod">
        <pc:chgData name="Theresia Dini" userId="59570d4863581a4d" providerId="LiveId" clId="{E6AA8A6C-9301-433C-B05C-704B65EA8ABE}" dt="2021-04-14T13:38:06.525" v="7565" actId="20577"/>
        <pc:sldMkLst>
          <pc:docMk/>
          <pc:sldMk cId="1173826178" sldId="324"/>
        </pc:sldMkLst>
        <pc:spChg chg="mod">
          <ac:chgData name="Theresia Dini" userId="59570d4863581a4d" providerId="LiveId" clId="{E6AA8A6C-9301-433C-B05C-704B65EA8ABE}" dt="2021-04-14T13:38:06.525" v="7565" actId="20577"/>
          <ac:spMkLst>
            <pc:docMk/>
            <pc:sldMk cId="1173826178" sldId="324"/>
            <ac:spMk id="162" creationId="{00000000-0000-0000-0000-000000000000}"/>
          </ac:spMkLst>
        </pc:spChg>
      </pc:sldChg>
      <pc:sldMasterChg chg="addSldLayout delSldLayout">
        <pc:chgData name="Theresia Dini" userId="59570d4863581a4d" providerId="LiveId" clId="{E6AA8A6C-9301-433C-B05C-704B65EA8ABE}" dt="2021-04-14T13:39:59.550" v="7602" actId="47"/>
        <pc:sldMasterMkLst>
          <pc:docMk/>
          <pc:sldMasterMk cId="0" sldId="2147483673"/>
        </pc:sldMasterMkLst>
        <pc:sldLayoutChg chg="del">
          <pc:chgData name="Theresia Dini" userId="59570d4863581a4d" providerId="LiveId" clId="{E6AA8A6C-9301-433C-B05C-704B65EA8ABE}" dt="2021-04-14T13:39:06.603" v="7574" actId="47"/>
          <pc:sldLayoutMkLst>
            <pc:docMk/>
            <pc:sldMasterMk cId="0" sldId="2147483673"/>
            <pc:sldLayoutMk cId="0" sldId="2147483649"/>
          </pc:sldLayoutMkLst>
        </pc:sldLayoutChg>
        <pc:sldLayoutChg chg="del">
          <pc:chgData name="Theresia Dini" userId="59570d4863581a4d" providerId="LiveId" clId="{E6AA8A6C-9301-433C-B05C-704B65EA8ABE}" dt="2021-04-14T13:39:07.784" v="7575" actId="47"/>
          <pc:sldLayoutMkLst>
            <pc:docMk/>
            <pc:sldMasterMk cId="0" sldId="2147483673"/>
            <pc:sldLayoutMk cId="0" sldId="2147483654"/>
          </pc:sldLayoutMkLst>
        </pc:sldLayoutChg>
        <pc:sldLayoutChg chg="del">
          <pc:chgData name="Theresia Dini" userId="59570d4863581a4d" providerId="LiveId" clId="{E6AA8A6C-9301-433C-B05C-704B65EA8ABE}" dt="2021-04-14T13:39:02.189" v="7571" actId="47"/>
          <pc:sldLayoutMkLst>
            <pc:docMk/>
            <pc:sldMasterMk cId="0" sldId="2147483673"/>
            <pc:sldLayoutMk cId="0" sldId="2147483657"/>
          </pc:sldLayoutMkLst>
        </pc:sldLayoutChg>
        <pc:sldLayoutChg chg="del">
          <pc:chgData name="Theresia Dini" userId="59570d4863581a4d" providerId="LiveId" clId="{E6AA8A6C-9301-433C-B05C-704B65EA8ABE}" dt="2021-04-14T13:39:00.649" v="7568" actId="47"/>
          <pc:sldLayoutMkLst>
            <pc:docMk/>
            <pc:sldMasterMk cId="0" sldId="2147483673"/>
            <pc:sldLayoutMk cId="0" sldId="2147483660"/>
          </pc:sldLayoutMkLst>
        </pc:sldLayoutChg>
        <pc:sldLayoutChg chg="del">
          <pc:chgData name="Theresia Dini" userId="59570d4863581a4d" providerId="LiveId" clId="{E6AA8A6C-9301-433C-B05C-704B65EA8ABE}" dt="2021-04-14T13:39:01.681" v="7570" actId="47"/>
          <pc:sldLayoutMkLst>
            <pc:docMk/>
            <pc:sldMasterMk cId="0" sldId="2147483673"/>
            <pc:sldLayoutMk cId="0" sldId="2147483661"/>
          </pc:sldLayoutMkLst>
        </pc:sldLayoutChg>
        <pc:sldLayoutChg chg="del">
          <pc:chgData name="Theresia Dini" userId="59570d4863581a4d" providerId="LiveId" clId="{E6AA8A6C-9301-433C-B05C-704B65EA8ABE}" dt="2021-04-14T13:39:13.622" v="7582" actId="47"/>
          <pc:sldLayoutMkLst>
            <pc:docMk/>
            <pc:sldMasterMk cId="0" sldId="2147483673"/>
            <pc:sldLayoutMk cId="0" sldId="2147483664"/>
          </pc:sldLayoutMkLst>
        </pc:sldLayoutChg>
        <pc:sldLayoutChg chg="del">
          <pc:chgData name="Theresia Dini" userId="59570d4863581a4d" providerId="LiveId" clId="{E6AA8A6C-9301-433C-B05C-704B65EA8ABE}" dt="2021-04-14T13:39:14.703" v="7584" actId="47"/>
          <pc:sldLayoutMkLst>
            <pc:docMk/>
            <pc:sldMasterMk cId="0" sldId="2147483673"/>
            <pc:sldLayoutMk cId="0" sldId="2147483665"/>
          </pc:sldLayoutMkLst>
        </pc:sldLayoutChg>
        <pc:sldLayoutChg chg="del">
          <pc:chgData name="Theresia Dini" userId="59570d4863581a4d" providerId="LiveId" clId="{E6AA8A6C-9301-433C-B05C-704B65EA8ABE}" dt="2021-04-14T13:39:59.550" v="7602" actId="47"/>
          <pc:sldLayoutMkLst>
            <pc:docMk/>
            <pc:sldMasterMk cId="0" sldId="2147483673"/>
            <pc:sldLayoutMk cId="0" sldId="2147483666"/>
          </pc:sldLayoutMkLst>
        </pc:sldLayoutChg>
        <pc:sldLayoutChg chg="add del">
          <pc:chgData name="Theresia Dini" userId="59570d4863581a4d" providerId="LiveId" clId="{E6AA8A6C-9301-433C-B05C-704B65EA8ABE}" dt="2021-04-14T13:39:18.850" v="7586" actId="47"/>
          <pc:sldLayoutMkLst>
            <pc:docMk/>
            <pc:sldMasterMk cId="0" sldId="2147483673"/>
            <pc:sldLayoutMk cId="0" sldId="2147483668"/>
          </pc:sldLayoutMkLst>
        </pc:sldLayoutChg>
      </pc:sldMasterChg>
      <pc:sldMasterChg chg="del delSldLayout">
        <pc:chgData name="Theresia Dini" userId="59570d4863581a4d" providerId="LiveId" clId="{E6AA8A6C-9301-433C-B05C-704B65EA8ABE}" dt="2021-04-14T13:40:07.864" v="7603" actId="47"/>
        <pc:sldMasterMkLst>
          <pc:docMk/>
          <pc:sldMasterMk cId="0" sldId="2147483674"/>
        </pc:sldMasterMkLst>
        <pc:sldLayoutChg chg="del">
          <pc:chgData name="Theresia Dini" userId="59570d4863581a4d" providerId="LiveId" clId="{E6AA8A6C-9301-433C-B05C-704B65EA8ABE}" dt="2021-04-14T13:40:07.864" v="7603" actId="47"/>
          <pc:sldLayoutMkLst>
            <pc:docMk/>
            <pc:sldMasterMk cId="0" sldId="2147483674"/>
            <pc:sldLayoutMk cId="0" sldId="214748367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7CD1-E499-435C-9A54-7B91D5F1E80C}" type="doc">
      <dgm:prSet loTypeId="urn:diagrams.loki3.com/BracketList" loCatId="list" qsTypeId="urn:microsoft.com/office/officeart/2005/8/quickstyle/simple1" qsCatId="simple" csTypeId="urn:microsoft.com/office/officeart/2005/8/colors/colorful2" csCatId="colorful" phldr="1"/>
      <dgm:spPr/>
      <dgm:t>
        <a:bodyPr/>
        <a:lstStyle/>
        <a:p>
          <a:endParaRPr lang="en-ID"/>
        </a:p>
      </dgm:t>
    </dgm:pt>
    <dgm:pt modelId="{058EC31B-28E2-479D-A316-DAD4074A7AA8}">
      <dgm:prSet phldrT="[Text]"/>
      <dgm:spPr/>
      <dgm:t>
        <a:bodyPr/>
        <a:lstStyle/>
        <a:p>
          <a:r>
            <a:rPr lang="en-US" dirty="0"/>
            <a:t>PUA-C</a:t>
          </a:r>
          <a:endParaRPr lang="en-ID" dirty="0"/>
        </a:p>
      </dgm:t>
    </dgm:pt>
    <dgm:pt modelId="{69F8AA51-0CAC-4538-A019-0D2607A26C79}" type="parTrans" cxnId="{D57E4BB2-E061-40EF-AD91-D72F56C7DCB0}">
      <dgm:prSet/>
      <dgm:spPr/>
      <dgm:t>
        <a:bodyPr/>
        <a:lstStyle/>
        <a:p>
          <a:endParaRPr lang="en-ID"/>
        </a:p>
      </dgm:t>
    </dgm:pt>
    <dgm:pt modelId="{2B004370-D4CD-4A58-839C-8FE1BDBB00E6}" type="sibTrans" cxnId="{D57E4BB2-E061-40EF-AD91-D72F56C7DCB0}">
      <dgm:prSet/>
      <dgm:spPr/>
      <dgm:t>
        <a:bodyPr/>
        <a:lstStyle/>
        <a:p>
          <a:endParaRPr lang="en-ID"/>
        </a:p>
      </dgm:t>
    </dgm:pt>
    <dgm:pt modelId="{617D29C5-5331-4427-9F2A-D0054C340291}">
      <dgm:prSet phldrT="[Text]"/>
      <dgm:spPr/>
      <dgm:t>
        <a:bodyPr/>
        <a:lstStyle/>
        <a:p>
          <a:r>
            <a:rPr lang="en-US" dirty="0" err="1"/>
            <a:t>Merujuk</a:t>
          </a:r>
          <a:r>
            <a:rPr lang="en-US" dirty="0"/>
            <a:t> </a:t>
          </a:r>
          <a:r>
            <a:rPr lang="en-US" dirty="0" err="1"/>
            <a:t>kelainan</a:t>
          </a:r>
          <a:r>
            <a:rPr lang="en-US" dirty="0"/>
            <a:t> hemostasis </a:t>
          </a:r>
          <a:r>
            <a:rPr lang="en-US" dirty="0" err="1"/>
            <a:t>sistemik</a:t>
          </a:r>
          <a:r>
            <a:rPr lang="en-US" dirty="0"/>
            <a:t> yang </a:t>
          </a:r>
          <a:r>
            <a:rPr lang="en-US" dirty="0" err="1"/>
            <a:t>mengakibatkan</a:t>
          </a:r>
          <a:r>
            <a:rPr lang="en-US" dirty="0"/>
            <a:t> PUA</a:t>
          </a:r>
          <a:endParaRPr lang="en-ID" dirty="0"/>
        </a:p>
      </dgm:t>
    </dgm:pt>
    <dgm:pt modelId="{38AC0A73-B0C9-4A98-A9C8-69994E118F10}" type="parTrans" cxnId="{8353F3C8-9F3D-4904-B127-675D2E3579E3}">
      <dgm:prSet/>
      <dgm:spPr/>
      <dgm:t>
        <a:bodyPr/>
        <a:lstStyle/>
        <a:p>
          <a:endParaRPr lang="en-ID"/>
        </a:p>
      </dgm:t>
    </dgm:pt>
    <dgm:pt modelId="{111A0DF9-31D0-4D8F-8367-FFFDCB469908}" type="sibTrans" cxnId="{8353F3C8-9F3D-4904-B127-675D2E3579E3}">
      <dgm:prSet/>
      <dgm:spPr/>
      <dgm:t>
        <a:bodyPr/>
        <a:lstStyle/>
        <a:p>
          <a:endParaRPr lang="en-ID"/>
        </a:p>
      </dgm:t>
    </dgm:pt>
    <dgm:pt modelId="{4958AD85-0935-4972-B4D8-A5472F95DE29}">
      <dgm:prSet phldrT="[Text]"/>
      <dgm:spPr/>
      <dgm:t>
        <a:bodyPr/>
        <a:lstStyle/>
        <a:p>
          <a:r>
            <a:rPr lang="en-US" dirty="0"/>
            <a:t>PUA-O</a:t>
          </a:r>
          <a:endParaRPr lang="en-ID" dirty="0"/>
        </a:p>
      </dgm:t>
    </dgm:pt>
    <dgm:pt modelId="{88CA055F-8D6B-4B60-8AC6-94633FED2755}" type="parTrans" cxnId="{5188794C-4156-4C2B-BAAB-1A7D921FD935}">
      <dgm:prSet/>
      <dgm:spPr/>
      <dgm:t>
        <a:bodyPr/>
        <a:lstStyle/>
        <a:p>
          <a:endParaRPr lang="en-ID"/>
        </a:p>
      </dgm:t>
    </dgm:pt>
    <dgm:pt modelId="{E2DE0E2C-0C35-4F99-821B-ABB8F979AC4A}" type="sibTrans" cxnId="{5188794C-4156-4C2B-BAAB-1A7D921FD935}">
      <dgm:prSet/>
      <dgm:spPr/>
      <dgm:t>
        <a:bodyPr/>
        <a:lstStyle/>
        <a:p>
          <a:endParaRPr lang="en-ID"/>
        </a:p>
      </dgm:t>
    </dgm:pt>
    <dgm:pt modelId="{677977E8-63D7-4032-9085-49A18B0A2905}">
      <dgm:prSet phldrT="[Text]"/>
      <dgm:spPr/>
      <dgm:t>
        <a:bodyPr/>
        <a:lstStyle/>
        <a:p>
          <a:r>
            <a:rPr lang="en-US" dirty="0" err="1"/>
            <a:t>Kegagalan</a:t>
          </a:r>
          <a:r>
            <a:rPr lang="en-US" dirty="0"/>
            <a:t> </a:t>
          </a:r>
          <a:r>
            <a:rPr lang="en-US" dirty="0" err="1"/>
            <a:t>terjadinya</a:t>
          </a:r>
          <a:r>
            <a:rPr lang="en-US" dirty="0"/>
            <a:t> </a:t>
          </a:r>
          <a:r>
            <a:rPr lang="en-US" dirty="0" err="1"/>
            <a:t>ovulasi</a:t>
          </a:r>
          <a:r>
            <a:rPr lang="en-US" dirty="0"/>
            <a:t> yang </a:t>
          </a:r>
          <a:r>
            <a:rPr lang="en-US" dirty="0" err="1"/>
            <a:t>menyebabkan</a:t>
          </a:r>
          <a:r>
            <a:rPr lang="en-US" dirty="0"/>
            <a:t> </a:t>
          </a:r>
          <a:r>
            <a:rPr lang="en-US" dirty="0" err="1"/>
            <a:t>ketidakseimbangan</a:t>
          </a:r>
          <a:r>
            <a:rPr lang="en-US" dirty="0"/>
            <a:t> hormonal yang </a:t>
          </a:r>
          <a:r>
            <a:rPr lang="en-US" dirty="0" err="1"/>
            <a:t>dapat</a:t>
          </a:r>
          <a:r>
            <a:rPr lang="en-US" dirty="0"/>
            <a:t> </a:t>
          </a:r>
          <a:r>
            <a:rPr lang="en-US" dirty="0" err="1"/>
            <a:t>menyebabkan</a:t>
          </a:r>
          <a:r>
            <a:rPr lang="en-US" dirty="0"/>
            <a:t> </a:t>
          </a:r>
          <a:r>
            <a:rPr lang="en-US" dirty="0" err="1"/>
            <a:t>terjadinya</a:t>
          </a:r>
          <a:r>
            <a:rPr lang="en-US" dirty="0"/>
            <a:t> PUA</a:t>
          </a:r>
          <a:endParaRPr lang="en-ID" dirty="0"/>
        </a:p>
      </dgm:t>
    </dgm:pt>
    <dgm:pt modelId="{BFAA6317-47C6-4812-8E8C-8562CD368CC3}" type="parTrans" cxnId="{97736741-7611-475D-BBC5-05E2E50941DA}">
      <dgm:prSet/>
      <dgm:spPr/>
      <dgm:t>
        <a:bodyPr/>
        <a:lstStyle/>
        <a:p>
          <a:endParaRPr lang="en-ID"/>
        </a:p>
      </dgm:t>
    </dgm:pt>
    <dgm:pt modelId="{2BA638B1-EAFA-4B28-ADDD-5D0659DE3455}" type="sibTrans" cxnId="{97736741-7611-475D-BBC5-05E2E50941DA}">
      <dgm:prSet/>
      <dgm:spPr/>
      <dgm:t>
        <a:bodyPr/>
        <a:lstStyle/>
        <a:p>
          <a:endParaRPr lang="en-ID"/>
        </a:p>
      </dgm:t>
    </dgm:pt>
    <dgm:pt modelId="{0FCE8133-8BA7-4170-BB30-080134CB9041}">
      <dgm:prSet phldrT="[Text]"/>
      <dgm:spPr/>
      <dgm:t>
        <a:bodyPr/>
        <a:lstStyle/>
        <a:p>
          <a:r>
            <a:rPr lang="en-US" dirty="0"/>
            <a:t>PUA-E</a:t>
          </a:r>
          <a:endParaRPr lang="en-ID" dirty="0"/>
        </a:p>
      </dgm:t>
    </dgm:pt>
    <dgm:pt modelId="{DB2BE467-88B8-4BB0-8ECA-029F57DCF9AF}" type="parTrans" cxnId="{5D5B867A-743A-4C35-A060-773B32564275}">
      <dgm:prSet/>
      <dgm:spPr/>
      <dgm:t>
        <a:bodyPr/>
        <a:lstStyle/>
        <a:p>
          <a:endParaRPr lang="en-ID"/>
        </a:p>
      </dgm:t>
    </dgm:pt>
    <dgm:pt modelId="{58F296B3-ACD4-4807-BD27-E83CB48071E3}" type="sibTrans" cxnId="{5D5B867A-743A-4C35-A060-773B32564275}">
      <dgm:prSet/>
      <dgm:spPr/>
      <dgm:t>
        <a:bodyPr/>
        <a:lstStyle/>
        <a:p>
          <a:endParaRPr lang="en-ID"/>
        </a:p>
      </dgm:t>
    </dgm:pt>
    <dgm:pt modelId="{6D5DADF9-2172-4862-AA27-567808C00EB7}">
      <dgm:prSet phldrT="[Text]"/>
      <dgm:spPr/>
      <dgm:t>
        <a:bodyPr/>
        <a:lstStyle/>
        <a:p>
          <a:r>
            <a:rPr lang="en-US" dirty="0"/>
            <a:t>PUA yang </a:t>
          </a:r>
          <a:r>
            <a:rPr lang="en-US" dirty="0" err="1"/>
            <a:t>terjadi</a:t>
          </a:r>
          <a:r>
            <a:rPr lang="en-US" dirty="0"/>
            <a:t> pada </a:t>
          </a:r>
          <a:r>
            <a:rPr lang="en-US" dirty="0" err="1"/>
            <a:t>perempuan</a:t>
          </a:r>
          <a:r>
            <a:rPr lang="en-US" dirty="0"/>
            <a:t> </a:t>
          </a:r>
          <a:r>
            <a:rPr lang="en-US" dirty="0" err="1"/>
            <a:t>dengan</a:t>
          </a:r>
          <a:r>
            <a:rPr lang="en-US" dirty="0"/>
            <a:t> </a:t>
          </a:r>
          <a:r>
            <a:rPr lang="en-US" dirty="0" err="1"/>
            <a:t>siklus</a:t>
          </a:r>
          <a:r>
            <a:rPr lang="en-US" dirty="0"/>
            <a:t> </a:t>
          </a:r>
          <a:r>
            <a:rPr lang="en-US" dirty="0" err="1"/>
            <a:t>haid</a:t>
          </a:r>
          <a:r>
            <a:rPr lang="en-US" dirty="0"/>
            <a:t> </a:t>
          </a:r>
          <a:r>
            <a:rPr lang="en-US" dirty="0" err="1"/>
            <a:t>teratur</a:t>
          </a:r>
          <a:r>
            <a:rPr lang="en-US" dirty="0"/>
            <a:t> </a:t>
          </a:r>
          <a:r>
            <a:rPr lang="en-US" dirty="0" err="1"/>
            <a:t>akibat</a:t>
          </a:r>
          <a:r>
            <a:rPr lang="en-US" dirty="0"/>
            <a:t> </a:t>
          </a:r>
          <a:r>
            <a:rPr lang="en-US" dirty="0" err="1"/>
            <a:t>gangguan</a:t>
          </a:r>
          <a:r>
            <a:rPr lang="en-US" dirty="0"/>
            <a:t> hemostasis </a:t>
          </a:r>
          <a:r>
            <a:rPr lang="en-US" dirty="0" err="1"/>
            <a:t>lokal</a:t>
          </a:r>
          <a:r>
            <a:rPr lang="en-US" dirty="0"/>
            <a:t> endometrium</a:t>
          </a:r>
          <a:endParaRPr lang="en-ID" dirty="0"/>
        </a:p>
      </dgm:t>
    </dgm:pt>
    <dgm:pt modelId="{25F33F3D-F890-44C0-981B-6F99C07297B3}" type="parTrans" cxnId="{045095C6-26B9-4B91-B25B-53B7B88E1376}">
      <dgm:prSet/>
      <dgm:spPr/>
      <dgm:t>
        <a:bodyPr/>
        <a:lstStyle/>
        <a:p>
          <a:endParaRPr lang="en-ID"/>
        </a:p>
      </dgm:t>
    </dgm:pt>
    <dgm:pt modelId="{7CDC7CEA-403D-49C6-90CF-42FAAD047C89}" type="sibTrans" cxnId="{045095C6-26B9-4B91-B25B-53B7B88E1376}">
      <dgm:prSet/>
      <dgm:spPr/>
      <dgm:t>
        <a:bodyPr/>
        <a:lstStyle/>
        <a:p>
          <a:endParaRPr lang="en-ID"/>
        </a:p>
      </dgm:t>
    </dgm:pt>
    <dgm:pt modelId="{A506B00D-2FCF-44A9-BC46-1BBF65FCB9CE}">
      <dgm:prSet phldrT="[Text]"/>
      <dgm:spPr/>
      <dgm:t>
        <a:bodyPr/>
        <a:lstStyle/>
        <a:p>
          <a:r>
            <a:rPr lang="en-US" dirty="0"/>
            <a:t>PUA-I</a:t>
          </a:r>
          <a:endParaRPr lang="en-ID" dirty="0"/>
        </a:p>
      </dgm:t>
    </dgm:pt>
    <dgm:pt modelId="{43BA3A79-ABEC-46CC-A683-9FBE01C6A28D}" type="parTrans" cxnId="{E38E813D-555C-4C86-BCAF-E5FE1ED244D5}">
      <dgm:prSet/>
      <dgm:spPr/>
      <dgm:t>
        <a:bodyPr/>
        <a:lstStyle/>
        <a:p>
          <a:endParaRPr lang="en-ID"/>
        </a:p>
      </dgm:t>
    </dgm:pt>
    <dgm:pt modelId="{4B042D24-F47E-40FD-8BD9-ADADF4D456F2}" type="sibTrans" cxnId="{E38E813D-555C-4C86-BCAF-E5FE1ED244D5}">
      <dgm:prSet/>
      <dgm:spPr/>
      <dgm:t>
        <a:bodyPr/>
        <a:lstStyle/>
        <a:p>
          <a:endParaRPr lang="en-ID"/>
        </a:p>
      </dgm:t>
    </dgm:pt>
    <dgm:pt modelId="{B52D87BF-4A1D-41EB-9D2A-AD9EDA7594EB}">
      <dgm:prSet phldrT="[Text]"/>
      <dgm:spPr/>
      <dgm:t>
        <a:bodyPr/>
        <a:lstStyle/>
        <a:p>
          <a:r>
            <a:rPr lang="en-US" dirty="0"/>
            <a:t>PUA yang </a:t>
          </a:r>
          <a:r>
            <a:rPr lang="en-US" dirty="0" err="1"/>
            <a:t>berhubungan</a:t>
          </a:r>
          <a:r>
            <a:rPr lang="en-US" dirty="0"/>
            <a:t> </a:t>
          </a:r>
          <a:r>
            <a:rPr lang="en-US" dirty="0" err="1"/>
            <a:t>dengan</a:t>
          </a:r>
          <a:r>
            <a:rPr lang="en-US" dirty="0"/>
            <a:t> </a:t>
          </a:r>
          <a:r>
            <a:rPr lang="en-US" dirty="0" err="1"/>
            <a:t>penggunaan</a:t>
          </a:r>
          <a:r>
            <a:rPr lang="en-US" dirty="0"/>
            <a:t> </a:t>
          </a:r>
          <a:r>
            <a:rPr lang="en-US" dirty="0" err="1"/>
            <a:t>obat-obatan</a:t>
          </a:r>
          <a:r>
            <a:rPr lang="en-US" dirty="0"/>
            <a:t> hormonal (estrogen, </a:t>
          </a:r>
          <a:r>
            <a:rPr lang="en-US" dirty="0" err="1"/>
            <a:t>progesteron</a:t>
          </a:r>
          <a:r>
            <a:rPr lang="en-US" dirty="0"/>
            <a:t>) </a:t>
          </a:r>
          <a:r>
            <a:rPr lang="en-US" dirty="0" err="1"/>
            <a:t>ataupun</a:t>
          </a:r>
          <a:r>
            <a:rPr lang="en-US" dirty="0"/>
            <a:t> non-hormonal (</a:t>
          </a:r>
          <a:r>
            <a:rPr lang="en-US" dirty="0" err="1"/>
            <a:t>obat-obat</a:t>
          </a:r>
          <a:r>
            <a:rPr lang="en-US" dirty="0"/>
            <a:t> </a:t>
          </a:r>
          <a:r>
            <a:rPr lang="en-US" dirty="0" err="1"/>
            <a:t>antikoagulan</a:t>
          </a:r>
          <a:r>
            <a:rPr lang="en-US" dirty="0"/>
            <a:t>) </a:t>
          </a:r>
          <a:r>
            <a:rPr lang="en-US" dirty="0" err="1"/>
            <a:t>atau</a:t>
          </a:r>
          <a:r>
            <a:rPr lang="en-US" dirty="0"/>
            <a:t> AKDR</a:t>
          </a:r>
          <a:endParaRPr lang="en-ID" dirty="0"/>
        </a:p>
      </dgm:t>
    </dgm:pt>
    <dgm:pt modelId="{4BCA3B29-ADF3-4A96-A0C6-2131F174E60E}" type="parTrans" cxnId="{200F855B-BECE-4644-AE1D-1F12FEE91767}">
      <dgm:prSet/>
      <dgm:spPr/>
      <dgm:t>
        <a:bodyPr/>
        <a:lstStyle/>
        <a:p>
          <a:endParaRPr lang="en-ID"/>
        </a:p>
      </dgm:t>
    </dgm:pt>
    <dgm:pt modelId="{31708436-3F82-429E-A29D-237F3D4B769A}" type="sibTrans" cxnId="{200F855B-BECE-4644-AE1D-1F12FEE91767}">
      <dgm:prSet/>
      <dgm:spPr/>
      <dgm:t>
        <a:bodyPr/>
        <a:lstStyle/>
        <a:p>
          <a:endParaRPr lang="en-ID"/>
        </a:p>
      </dgm:t>
    </dgm:pt>
    <dgm:pt modelId="{F54A1FE2-488B-4EC0-9DCC-7E319FAE9E47}">
      <dgm:prSet phldrT="[Text]"/>
      <dgm:spPr/>
      <dgm:t>
        <a:bodyPr/>
        <a:lstStyle/>
        <a:p>
          <a:r>
            <a:rPr lang="en-US" dirty="0"/>
            <a:t>PUA-N</a:t>
          </a:r>
          <a:endParaRPr lang="en-ID" dirty="0"/>
        </a:p>
      </dgm:t>
    </dgm:pt>
    <dgm:pt modelId="{04E20D21-AA2F-4A82-A601-7DE764F7B995}" type="parTrans" cxnId="{01448543-50B7-46AA-9567-8D73D5464933}">
      <dgm:prSet/>
      <dgm:spPr/>
      <dgm:t>
        <a:bodyPr/>
        <a:lstStyle/>
        <a:p>
          <a:endParaRPr lang="en-ID"/>
        </a:p>
      </dgm:t>
    </dgm:pt>
    <dgm:pt modelId="{5D5737DF-E610-4066-A619-1C33FD0EF03C}" type="sibTrans" cxnId="{01448543-50B7-46AA-9567-8D73D5464933}">
      <dgm:prSet/>
      <dgm:spPr/>
      <dgm:t>
        <a:bodyPr/>
        <a:lstStyle/>
        <a:p>
          <a:endParaRPr lang="en-ID"/>
        </a:p>
      </dgm:t>
    </dgm:pt>
    <dgm:pt modelId="{E5D22347-5577-4128-9482-3D38CAC3D180}">
      <dgm:prSet phldrT="[Text]"/>
      <dgm:spPr/>
      <dgm:t>
        <a:bodyPr/>
        <a:lstStyle/>
        <a:p>
          <a:r>
            <a:rPr lang="en-US" dirty="0" err="1"/>
            <a:t>Penyebab</a:t>
          </a:r>
          <a:r>
            <a:rPr lang="en-US" dirty="0"/>
            <a:t> lain yang </a:t>
          </a:r>
          <a:r>
            <a:rPr lang="en-US" dirty="0" err="1"/>
            <a:t>jarang</a:t>
          </a:r>
          <a:r>
            <a:rPr lang="en-US" dirty="0"/>
            <a:t> </a:t>
          </a:r>
          <a:r>
            <a:rPr lang="en-US" dirty="0" err="1"/>
            <a:t>atau</a:t>
          </a:r>
          <a:r>
            <a:rPr lang="en-US" dirty="0"/>
            <a:t> </a:t>
          </a:r>
          <a:r>
            <a:rPr lang="en-US" dirty="0" err="1"/>
            <a:t>sulit</a:t>
          </a:r>
          <a:r>
            <a:rPr lang="en-US" dirty="0"/>
            <a:t> </a:t>
          </a:r>
          <a:r>
            <a:rPr lang="en-US" dirty="0" err="1"/>
            <a:t>dimasukkan</a:t>
          </a:r>
          <a:r>
            <a:rPr lang="en-US" dirty="0"/>
            <a:t> </a:t>
          </a:r>
          <a:r>
            <a:rPr lang="en-US" dirty="0" err="1"/>
            <a:t>dalam</a:t>
          </a:r>
          <a:r>
            <a:rPr lang="en-US" dirty="0"/>
            <a:t> </a:t>
          </a:r>
          <a:r>
            <a:rPr lang="en-US" dirty="0" err="1"/>
            <a:t>klasifikasi</a:t>
          </a:r>
          <a:r>
            <a:rPr lang="en-US" dirty="0"/>
            <a:t> (mis: </a:t>
          </a:r>
          <a:r>
            <a:rPr lang="en-US" dirty="0" err="1"/>
            <a:t>endometris</a:t>
          </a:r>
          <a:r>
            <a:rPr lang="en-US" dirty="0"/>
            <a:t> </a:t>
          </a:r>
          <a:r>
            <a:rPr lang="en-US" dirty="0" err="1"/>
            <a:t>kronik</a:t>
          </a:r>
          <a:r>
            <a:rPr lang="en-US" dirty="0"/>
            <a:t> </a:t>
          </a:r>
          <a:r>
            <a:rPr lang="en-US" dirty="0" err="1"/>
            <a:t>atau</a:t>
          </a:r>
          <a:r>
            <a:rPr lang="en-US" dirty="0"/>
            <a:t> </a:t>
          </a:r>
          <a:r>
            <a:rPr lang="en-US" dirty="0" err="1"/>
            <a:t>malformasi</a:t>
          </a:r>
          <a:r>
            <a:rPr lang="en-US" dirty="0"/>
            <a:t> AV)</a:t>
          </a:r>
          <a:endParaRPr lang="en-ID" dirty="0"/>
        </a:p>
      </dgm:t>
    </dgm:pt>
    <dgm:pt modelId="{805A49DF-4950-43F9-8D0C-C58AD5D1435C}" type="parTrans" cxnId="{2FF79E12-E2F5-440C-B3F5-D7BF8A10549D}">
      <dgm:prSet/>
      <dgm:spPr/>
      <dgm:t>
        <a:bodyPr/>
        <a:lstStyle/>
        <a:p>
          <a:endParaRPr lang="en-ID"/>
        </a:p>
      </dgm:t>
    </dgm:pt>
    <dgm:pt modelId="{ECAC2F02-5CAA-48FB-9397-428F7E2748C3}" type="sibTrans" cxnId="{2FF79E12-E2F5-440C-B3F5-D7BF8A10549D}">
      <dgm:prSet/>
      <dgm:spPr/>
      <dgm:t>
        <a:bodyPr/>
        <a:lstStyle/>
        <a:p>
          <a:endParaRPr lang="en-ID"/>
        </a:p>
      </dgm:t>
    </dgm:pt>
    <dgm:pt modelId="{326C6C3D-7971-4524-AA3A-EBC8E9E2BE9C}" type="pres">
      <dgm:prSet presAssocID="{7D857CD1-E499-435C-9A54-7B91D5F1E80C}" presName="Name0" presStyleCnt="0">
        <dgm:presLayoutVars>
          <dgm:dir/>
          <dgm:animLvl val="lvl"/>
          <dgm:resizeHandles val="exact"/>
        </dgm:presLayoutVars>
      </dgm:prSet>
      <dgm:spPr/>
    </dgm:pt>
    <dgm:pt modelId="{27794401-397E-40D7-9A0C-E426F4E3F738}" type="pres">
      <dgm:prSet presAssocID="{058EC31B-28E2-479D-A316-DAD4074A7AA8}" presName="linNode" presStyleCnt="0"/>
      <dgm:spPr/>
    </dgm:pt>
    <dgm:pt modelId="{68F47F0A-85B7-440D-B08B-1B0EBE776A8F}" type="pres">
      <dgm:prSet presAssocID="{058EC31B-28E2-479D-A316-DAD4074A7AA8}" presName="parTx" presStyleLbl="revTx" presStyleIdx="0" presStyleCnt="5">
        <dgm:presLayoutVars>
          <dgm:chMax val="1"/>
          <dgm:bulletEnabled val="1"/>
        </dgm:presLayoutVars>
      </dgm:prSet>
      <dgm:spPr/>
    </dgm:pt>
    <dgm:pt modelId="{FE6E618F-C713-4945-BB75-9D10BB4EC4BB}" type="pres">
      <dgm:prSet presAssocID="{058EC31B-28E2-479D-A316-DAD4074A7AA8}" presName="bracket" presStyleLbl="parChTrans1D1" presStyleIdx="0" presStyleCnt="5"/>
      <dgm:spPr/>
    </dgm:pt>
    <dgm:pt modelId="{75272B8E-A7F4-4B3B-8C12-2077804EB833}" type="pres">
      <dgm:prSet presAssocID="{058EC31B-28E2-479D-A316-DAD4074A7AA8}" presName="spH" presStyleCnt="0"/>
      <dgm:spPr/>
    </dgm:pt>
    <dgm:pt modelId="{B6519CF6-2A85-427D-9C15-4329D6B0E500}" type="pres">
      <dgm:prSet presAssocID="{058EC31B-28E2-479D-A316-DAD4074A7AA8}" presName="desTx" presStyleLbl="node1" presStyleIdx="0" presStyleCnt="5">
        <dgm:presLayoutVars>
          <dgm:bulletEnabled val="1"/>
        </dgm:presLayoutVars>
      </dgm:prSet>
      <dgm:spPr/>
    </dgm:pt>
    <dgm:pt modelId="{13588019-ADD5-4A75-A845-7AD437A25345}" type="pres">
      <dgm:prSet presAssocID="{2B004370-D4CD-4A58-839C-8FE1BDBB00E6}" presName="spV" presStyleCnt="0"/>
      <dgm:spPr/>
    </dgm:pt>
    <dgm:pt modelId="{CA2387E4-9CA9-48A3-94E1-1B7BDCBC681F}" type="pres">
      <dgm:prSet presAssocID="{4958AD85-0935-4972-B4D8-A5472F95DE29}" presName="linNode" presStyleCnt="0"/>
      <dgm:spPr/>
    </dgm:pt>
    <dgm:pt modelId="{7D1436FB-0B17-4A8F-A67D-8C7BB6F2619C}" type="pres">
      <dgm:prSet presAssocID="{4958AD85-0935-4972-B4D8-A5472F95DE29}" presName="parTx" presStyleLbl="revTx" presStyleIdx="1" presStyleCnt="5">
        <dgm:presLayoutVars>
          <dgm:chMax val="1"/>
          <dgm:bulletEnabled val="1"/>
        </dgm:presLayoutVars>
      </dgm:prSet>
      <dgm:spPr/>
    </dgm:pt>
    <dgm:pt modelId="{7B79BFB5-E975-44B1-B95F-86EF6B9B62E7}" type="pres">
      <dgm:prSet presAssocID="{4958AD85-0935-4972-B4D8-A5472F95DE29}" presName="bracket" presStyleLbl="parChTrans1D1" presStyleIdx="1" presStyleCnt="5"/>
      <dgm:spPr/>
    </dgm:pt>
    <dgm:pt modelId="{60344FA4-C0C3-4FA1-952A-C3F5140E5B66}" type="pres">
      <dgm:prSet presAssocID="{4958AD85-0935-4972-B4D8-A5472F95DE29}" presName="spH" presStyleCnt="0"/>
      <dgm:spPr/>
    </dgm:pt>
    <dgm:pt modelId="{F9000D38-A76F-4A05-B64D-E05C24F62414}" type="pres">
      <dgm:prSet presAssocID="{4958AD85-0935-4972-B4D8-A5472F95DE29}" presName="desTx" presStyleLbl="node1" presStyleIdx="1" presStyleCnt="5">
        <dgm:presLayoutVars>
          <dgm:bulletEnabled val="1"/>
        </dgm:presLayoutVars>
      </dgm:prSet>
      <dgm:spPr/>
    </dgm:pt>
    <dgm:pt modelId="{7E78E92F-D8A5-470C-8A58-BCDBDDA6B308}" type="pres">
      <dgm:prSet presAssocID="{E2DE0E2C-0C35-4F99-821B-ABB8F979AC4A}" presName="spV" presStyleCnt="0"/>
      <dgm:spPr/>
    </dgm:pt>
    <dgm:pt modelId="{2849FF1E-339B-4460-9D23-1685EC44AB8B}" type="pres">
      <dgm:prSet presAssocID="{0FCE8133-8BA7-4170-BB30-080134CB9041}" presName="linNode" presStyleCnt="0"/>
      <dgm:spPr/>
    </dgm:pt>
    <dgm:pt modelId="{EA8F8B5E-F738-4CCB-9981-804F48A30713}" type="pres">
      <dgm:prSet presAssocID="{0FCE8133-8BA7-4170-BB30-080134CB9041}" presName="parTx" presStyleLbl="revTx" presStyleIdx="2" presStyleCnt="5">
        <dgm:presLayoutVars>
          <dgm:chMax val="1"/>
          <dgm:bulletEnabled val="1"/>
        </dgm:presLayoutVars>
      </dgm:prSet>
      <dgm:spPr/>
    </dgm:pt>
    <dgm:pt modelId="{3046ED6D-0A03-4A13-B74D-6505ECB46978}" type="pres">
      <dgm:prSet presAssocID="{0FCE8133-8BA7-4170-BB30-080134CB9041}" presName="bracket" presStyleLbl="parChTrans1D1" presStyleIdx="2" presStyleCnt="5"/>
      <dgm:spPr/>
    </dgm:pt>
    <dgm:pt modelId="{42B1B5D5-0D20-4C47-A5EF-16C2CE0D8FD7}" type="pres">
      <dgm:prSet presAssocID="{0FCE8133-8BA7-4170-BB30-080134CB9041}" presName="spH" presStyleCnt="0"/>
      <dgm:spPr/>
    </dgm:pt>
    <dgm:pt modelId="{CDAE065C-866B-45C9-A32C-4A079C782580}" type="pres">
      <dgm:prSet presAssocID="{0FCE8133-8BA7-4170-BB30-080134CB9041}" presName="desTx" presStyleLbl="node1" presStyleIdx="2" presStyleCnt="5">
        <dgm:presLayoutVars>
          <dgm:bulletEnabled val="1"/>
        </dgm:presLayoutVars>
      </dgm:prSet>
      <dgm:spPr/>
    </dgm:pt>
    <dgm:pt modelId="{81396C7C-2EF9-46DA-B686-287B5F21BF95}" type="pres">
      <dgm:prSet presAssocID="{58F296B3-ACD4-4807-BD27-E83CB48071E3}" presName="spV" presStyleCnt="0"/>
      <dgm:spPr/>
    </dgm:pt>
    <dgm:pt modelId="{626468F6-9E07-4DB7-B5F6-24B2B4987839}" type="pres">
      <dgm:prSet presAssocID="{A506B00D-2FCF-44A9-BC46-1BBF65FCB9CE}" presName="linNode" presStyleCnt="0"/>
      <dgm:spPr/>
    </dgm:pt>
    <dgm:pt modelId="{EFB6E898-9CDC-4371-AF31-8DD099AC0132}" type="pres">
      <dgm:prSet presAssocID="{A506B00D-2FCF-44A9-BC46-1BBF65FCB9CE}" presName="parTx" presStyleLbl="revTx" presStyleIdx="3" presStyleCnt="5">
        <dgm:presLayoutVars>
          <dgm:chMax val="1"/>
          <dgm:bulletEnabled val="1"/>
        </dgm:presLayoutVars>
      </dgm:prSet>
      <dgm:spPr/>
    </dgm:pt>
    <dgm:pt modelId="{A801F52D-8BC5-4EDA-A3E5-CFD7506B31A8}" type="pres">
      <dgm:prSet presAssocID="{A506B00D-2FCF-44A9-BC46-1BBF65FCB9CE}" presName="bracket" presStyleLbl="parChTrans1D1" presStyleIdx="3" presStyleCnt="5"/>
      <dgm:spPr/>
    </dgm:pt>
    <dgm:pt modelId="{1CDC18D5-E13D-4C48-80AE-B096072E3388}" type="pres">
      <dgm:prSet presAssocID="{A506B00D-2FCF-44A9-BC46-1BBF65FCB9CE}" presName="spH" presStyleCnt="0"/>
      <dgm:spPr/>
    </dgm:pt>
    <dgm:pt modelId="{DA4448C6-C00B-4732-924D-33915529D14D}" type="pres">
      <dgm:prSet presAssocID="{A506B00D-2FCF-44A9-BC46-1BBF65FCB9CE}" presName="desTx" presStyleLbl="node1" presStyleIdx="3" presStyleCnt="5">
        <dgm:presLayoutVars>
          <dgm:bulletEnabled val="1"/>
        </dgm:presLayoutVars>
      </dgm:prSet>
      <dgm:spPr/>
    </dgm:pt>
    <dgm:pt modelId="{60E35DA3-3D69-4A7B-A76F-5E699610F606}" type="pres">
      <dgm:prSet presAssocID="{4B042D24-F47E-40FD-8BD9-ADADF4D456F2}" presName="spV" presStyleCnt="0"/>
      <dgm:spPr/>
    </dgm:pt>
    <dgm:pt modelId="{9BBE8481-57A9-4954-98C3-8DDEAE58EEDD}" type="pres">
      <dgm:prSet presAssocID="{F54A1FE2-488B-4EC0-9DCC-7E319FAE9E47}" presName="linNode" presStyleCnt="0"/>
      <dgm:spPr/>
    </dgm:pt>
    <dgm:pt modelId="{442FDCB6-2BC3-49E0-B09A-C63AC0AF38D6}" type="pres">
      <dgm:prSet presAssocID="{F54A1FE2-488B-4EC0-9DCC-7E319FAE9E47}" presName="parTx" presStyleLbl="revTx" presStyleIdx="4" presStyleCnt="5">
        <dgm:presLayoutVars>
          <dgm:chMax val="1"/>
          <dgm:bulletEnabled val="1"/>
        </dgm:presLayoutVars>
      </dgm:prSet>
      <dgm:spPr/>
    </dgm:pt>
    <dgm:pt modelId="{51BE2A8A-9CCD-48DD-9960-0711CD4DFD0B}" type="pres">
      <dgm:prSet presAssocID="{F54A1FE2-488B-4EC0-9DCC-7E319FAE9E47}" presName="bracket" presStyleLbl="parChTrans1D1" presStyleIdx="4" presStyleCnt="5"/>
      <dgm:spPr/>
    </dgm:pt>
    <dgm:pt modelId="{B97C62CB-9195-492E-B252-FB0ADB7E1381}" type="pres">
      <dgm:prSet presAssocID="{F54A1FE2-488B-4EC0-9DCC-7E319FAE9E47}" presName="spH" presStyleCnt="0"/>
      <dgm:spPr/>
    </dgm:pt>
    <dgm:pt modelId="{C4091FC5-1282-49C3-81D8-1B5455CEA15B}" type="pres">
      <dgm:prSet presAssocID="{F54A1FE2-488B-4EC0-9DCC-7E319FAE9E47}" presName="desTx" presStyleLbl="node1" presStyleIdx="4" presStyleCnt="5">
        <dgm:presLayoutVars>
          <dgm:bulletEnabled val="1"/>
        </dgm:presLayoutVars>
      </dgm:prSet>
      <dgm:spPr/>
    </dgm:pt>
  </dgm:ptLst>
  <dgm:cxnLst>
    <dgm:cxn modelId="{BA01CB04-3F5E-464F-AE4F-C77E5EE4CD5F}" type="presOf" srcId="{617D29C5-5331-4427-9F2A-D0054C340291}" destId="{B6519CF6-2A85-427D-9C15-4329D6B0E500}" srcOrd="0" destOrd="0" presId="urn:diagrams.loki3.com/BracketList"/>
    <dgm:cxn modelId="{2FF79E12-E2F5-440C-B3F5-D7BF8A10549D}" srcId="{F54A1FE2-488B-4EC0-9DCC-7E319FAE9E47}" destId="{E5D22347-5577-4128-9482-3D38CAC3D180}" srcOrd="0" destOrd="0" parTransId="{805A49DF-4950-43F9-8D0C-C58AD5D1435C}" sibTransId="{ECAC2F02-5CAA-48FB-9397-428F7E2748C3}"/>
    <dgm:cxn modelId="{4FDED626-8BCF-4EE7-84C5-5E855BD64DF4}" type="presOf" srcId="{058EC31B-28E2-479D-A316-DAD4074A7AA8}" destId="{68F47F0A-85B7-440D-B08B-1B0EBE776A8F}" srcOrd="0" destOrd="0" presId="urn:diagrams.loki3.com/BracketList"/>
    <dgm:cxn modelId="{E38E813D-555C-4C86-BCAF-E5FE1ED244D5}" srcId="{7D857CD1-E499-435C-9A54-7B91D5F1E80C}" destId="{A506B00D-2FCF-44A9-BC46-1BBF65FCB9CE}" srcOrd="3" destOrd="0" parTransId="{43BA3A79-ABEC-46CC-A683-9FBE01C6A28D}" sibTransId="{4B042D24-F47E-40FD-8BD9-ADADF4D456F2}"/>
    <dgm:cxn modelId="{200F855B-BECE-4644-AE1D-1F12FEE91767}" srcId="{A506B00D-2FCF-44A9-BC46-1BBF65FCB9CE}" destId="{B52D87BF-4A1D-41EB-9D2A-AD9EDA7594EB}" srcOrd="0" destOrd="0" parTransId="{4BCA3B29-ADF3-4A96-A0C6-2131F174E60E}" sibTransId="{31708436-3F82-429E-A29D-237F3D4B769A}"/>
    <dgm:cxn modelId="{97736741-7611-475D-BBC5-05E2E50941DA}" srcId="{4958AD85-0935-4972-B4D8-A5472F95DE29}" destId="{677977E8-63D7-4032-9085-49A18B0A2905}" srcOrd="0" destOrd="0" parTransId="{BFAA6317-47C6-4812-8E8C-8562CD368CC3}" sibTransId="{2BA638B1-EAFA-4B28-ADDD-5D0659DE3455}"/>
    <dgm:cxn modelId="{B2A62062-B061-4113-9AD1-91F8E706C3FF}" type="presOf" srcId="{6D5DADF9-2172-4862-AA27-567808C00EB7}" destId="{CDAE065C-866B-45C9-A32C-4A079C782580}" srcOrd="0" destOrd="0" presId="urn:diagrams.loki3.com/BracketList"/>
    <dgm:cxn modelId="{01448543-50B7-46AA-9567-8D73D5464933}" srcId="{7D857CD1-E499-435C-9A54-7B91D5F1E80C}" destId="{F54A1FE2-488B-4EC0-9DCC-7E319FAE9E47}" srcOrd="4" destOrd="0" parTransId="{04E20D21-AA2F-4A82-A601-7DE764F7B995}" sibTransId="{5D5737DF-E610-4066-A619-1C33FD0EF03C}"/>
    <dgm:cxn modelId="{38188764-8A5F-4F49-A076-D2DE4DF5D195}" type="presOf" srcId="{677977E8-63D7-4032-9085-49A18B0A2905}" destId="{F9000D38-A76F-4A05-B64D-E05C24F62414}" srcOrd="0" destOrd="0" presId="urn:diagrams.loki3.com/BracketList"/>
    <dgm:cxn modelId="{5188794C-4156-4C2B-BAAB-1A7D921FD935}" srcId="{7D857CD1-E499-435C-9A54-7B91D5F1E80C}" destId="{4958AD85-0935-4972-B4D8-A5472F95DE29}" srcOrd="1" destOrd="0" parTransId="{88CA055F-8D6B-4B60-8AC6-94633FED2755}" sibTransId="{E2DE0E2C-0C35-4F99-821B-ABB8F979AC4A}"/>
    <dgm:cxn modelId="{84C7D176-AC6E-48A7-AAE2-2C42BAFB0F92}" type="presOf" srcId="{E5D22347-5577-4128-9482-3D38CAC3D180}" destId="{C4091FC5-1282-49C3-81D8-1B5455CEA15B}" srcOrd="0" destOrd="0" presId="urn:diagrams.loki3.com/BracketList"/>
    <dgm:cxn modelId="{5D5B867A-743A-4C35-A060-773B32564275}" srcId="{7D857CD1-E499-435C-9A54-7B91D5F1E80C}" destId="{0FCE8133-8BA7-4170-BB30-080134CB9041}" srcOrd="2" destOrd="0" parTransId="{DB2BE467-88B8-4BB0-8ECA-029F57DCF9AF}" sibTransId="{58F296B3-ACD4-4807-BD27-E83CB48071E3}"/>
    <dgm:cxn modelId="{758A8784-59B4-4EA8-93CA-EA7A43E2AA38}" type="presOf" srcId="{0FCE8133-8BA7-4170-BB30-080134CB9041}" destId="{EA8F8B5E-F738-4CCB-9981-804F48A30713}" srcOrd="0" destOrd="0" presId="urn:diagrams.loki3.com/BracketList"/>
    <dgm:cxn modelId="{5DED4A8D-F09F-4A1E-B4AF-0B7DCBD2840A}" type="presOf" srcId="{A506B00D-2FCF-44A9-BC46-1BBF65FCB9CE}" destId="{EFB6E898-9CDC-4371-AF31-8DD099AC0132}" srcOrd="0" destOrd="0" presId="urn:diagrams.loki3.com/BracketList"/>
    <dgm:cxn modelId="{D57E4BB2-E061-40EF-AD91-D72F56C7DCB0}" srcId="{7D857CD1-E499-435C-9A54-7B91D5F1E80C}" destId="{058EC31B-28E2-479D-A316-DAD4074A7AA8}" srcOrd="0" destOrd="0" parTransId="{69F8AA51-0CAC-4538-A019-0D2607A26C79}" sibTransId="{2B004370-D4CD-4A58-839C-8FE1BDBB00E6}"/>
    <dgm:cxn modelId="{045095C6-26B9-4B91-B25B-53B7B88E1376}" srcId="{0FCE8133-8BA7-4170-BB30-080134CB9041}" destId="{6D5DADF9-2172-4862-AA27-567808C00EB7}" srcOrd="0" destOrd="0" parTransId="{25F33F3D-F890-44C0-981B-6F99C07297B3}" sibTransId="{7CDC7CEA-403D-49C6-90CF-42FAAD047C89}"/>
    <dgm:cxn modelId="{8353F3C8-9F3D-4904-B127-675D2E3579E3}" srcId="{058EC31B-28E2-479D-A316-DAD4074A7AA8}" destId="{617D29C5-5331-4427-9F2A-D0054C340291}" srcOrd="0" destOrd="0" parTransId="{38AC0A73-B0C9-4A98-A9C8-69994E118F10}" sibTransId="{111A0DF9-31D0-4D8F-8367-FFFDCB469908}"/>
    <dgm:cxn modelId="{061067CB-1880-4420-ABCB-1C76C0840242}" type="presOf" srcId="{7D857CD1-E499-435C-9A54-7B91D5F1E80C}" destId="{326C6C3D-7971-4524-AA3A-EBC8E9E2BE9C}" srcOrd="0" destOrd="0" presId="urn:diagrams.loki3.com/BracketList"/>
    <dgm:cxn modelId="{32B415D4-DD9C-49ED-B1EC-7DD22777D7D3}" type="presOf" srcId="{4958AD85-0935-4972-B4D8-A5472F95DE29}" destId="{7D1436FB-0B17-4A8F-A67D-8C7BB6F2619C}" srcOrd="0" destOrd="0" presId="urn:diagrams.loki3.com/BracketList"/>
    <dgm:cxn modelId="{DF2323D8-F343-4830-86D8-1DC08E74E235}" type="presOf" srcId="{B52D87BF-4A1D-41EB-9D2A-AD9EDA7594EB}" destId="{DA4448C6-C00B-4732-924D-33915529D14D}" srcOrd="0" destOrd="0" presId="urn:diagrams.loki3.com/BracketList"/>
    <dgm:cxn modelId="{B5B517E2-698D-490B-A474-3427E18DF655}" type="presOf" srcId="{F54A1FE2-488B-4EC0-9DCC-7E319FAE9E47}" destId="{442FDCB6-2BC3-49E0-B09A-C63AC0AF38D6}" srcOrd="0" destOrd="0" presId="urn:diagrams.loki3.com/BracketList"/>
    <dgm:cxn modelId="{4AAF0663-8776-451A-A295-AE7DDF7DEFDD}" type="presParOf" srcId="{326C6C3D-7971-4524-AA3A-EBC8E9E2BE9C}" destId="{27794401-397E-40D7-9A0C-E426F4E3F738}" srcOrd="0" destOrd="0" presId="urn:diagrams.loki3.com/BracketList"/>
    <dgm:cxn modelId="{CEB18434-88D5-4C17-B5D9-FAEFA1FF3855}" type="presParOf" srcId="{27794401-397E-40D7-9A0C-E426F4E3F738}" destId="{68F47F0A-85B7-440D-B08B-1B0EBE776A8F}" srcOrd="0" destOrd="0" presId="urn:diagrams.loki3.com/BracketList"/>
    <dgm:cxn modelId="{E99B25FC-02CA-4D85-B2A9-A887163B0D37}" type="presParOf" srcId="{27794401-397E-40D7-9A0C-E426F4E3F738}" destId="{FE6E618F-C713-4945-BB75-9D10BB4EC4BB}" srcOrd="1" destOrd="0" presId="urn:diagrams.loki3.com/BracketList"/>
    <dgm:cxn modelId="{C83C7830-298B-4E07-8E5D-A26037098377}" type="presParOf" srcId="{27794401-397E-40D7-9A0C-E426F4E3F738}" destId="{75272B8E-A7F4-4B3B-8C12-2077804EB833}" srcOrd="2" destOrd="0" presId="urn:diagrams.loki3.com/BracketList"/>
    <dgm:cxn modelId="{C3692B58-9A68-4F28-9CFE-6FE3118F9090}" type="presParOf" srcId="{27794401-397E-40D7-9A0C-E426F4E3F738}" destId="{B6519CF6-2A85-427D-9C15-4329D6B0E500}" srcOrd="3" destOrd="0" presId="urn:diagrams.loki3.com/BracketList"/>
    <dgm:cxn modelId="{D7719F14-A856-4640-B670-FE2851708B8B}" type="presParOf" srcId="{326C6C3D-7971-4524-AA3A-EBC8E9E2BE9C}" destId="{13588019-ADD5-4A75-A845-7AD437A25345}" srcOrd="1" destOrd="0" presId="urn:diagrams.loki3.com/BracketList"/>
    <dgm:cxn modelId="{245E3F77-DA9C-49BE-9E01-EE78280B1D2A}" type="presParOf" srcId="{326C6C3D-7971-4524-AA3A-EBC8E9E2BE9C}" destId="{CA2387E4-9CA9-48A3-94E1-1B7BDCBC681F}" srcOrd="2" destOrd="0" presId="urn:diagrams.loki3.com/BracketList"/>
    <dgm:cxn modelId="{725D997B-1242-41C0-AF7E-064A06F7AA40}" type="presParOf" srcId="{CA2387E4-9CA9-48A3-94E1-1B7BDCBC681F}" destId="{7D1436FB-0B17-4A8F-A67D-8C7BB6F2619C}" srcOrd="0" destOrd="0" presId="urn:diagrams.loki3.com/BracketList"/>
    <dgm:cxn modelId="{39CF1838-345D-4CD4-90D2-ED7A61A340C4}" type="presParOf" srcId="{CA2387E4-9CA9-48A3-94E1-1B7BDCBC681F}" destId="{7B79BFB5-E975-44B1-B95F-86EF6B9B62E7}" srcOrd="1" destOrd="0" presId="urn:diagrams.loki3.com/BracketList"/>
    <dgm:cxn modelId="{776B500B-F2B7-4D7B-BDA7-09C4EDD5BCAF}" type="presParOf" srcId="{CA2387E4-9CA9-48A3-94E1-1B7BDCBC681F}" destId="{60344FA4-C0C3-4FA1-952A-C3F5140E5B66}" srcOrd="2" destOrd="0" presId="urn:diagrams.loki3.com/BracketList"/>
    <dgm:cxn modelId="{DFA08083-9038-4BDA-832B-36AE5C96D44C}" type="presParOf" srcId="{CA2387E4-9CA9-48A3-94E1-1B7BDCBC681F}" destId="{F9000D38-A76F-4A05-B64D-E05C24F62414}" srcOrd="3" destOrd="0" presId="urn:diagrams.loki3.com/BracketList"/>
    <dgm:cxn modelId="{B413D810-C50A-4CB5-8BF8-33F6D873F00E}" type="presParOf" srcId="{326C6C3D-7971-4524-AA3A-EBC8E9E2BE9C}" destId="{7E78E92F-D8A5-470C-8A58-BCDBDDA6B308}" srcOrd="3" destOrd="0" presId="urn:diagrams.loki3.com/BracketList"/>
    <dgm:cxn modelId="{93401DB5-015C-415F-9A00-8DF58C17C71F}" type="presParOf" srcId="{326C6C3D-7971-4524-AA3A-EBC8E9E2BE9C}" destId="{2849FF1E-339B-4460-9D23-1685EC44AB8B}" srcOrd="4" destOrd="0" presId="urn:diagrams.loki3.com/BracketList"/>
    <dgm:cxn modelId="{E8D41C73-E01E-4C87-9345-DF0BE91992A8}" type="presParOf" srcId="{2849FF1E-339B-4460-9D23-1685EC44AB8B}" destId="{EA8F8B5E-F738-4CCB-9981-804F48A30713}" srcOrd="0" destOrd="0" presId="urn:diagrams.loki3.com/BracketList"/>
    <dgm:cxn modelId="{C6CA596B-1D1A-4F0F-81CF-DC452C492E67}" type="presParOf" srcId="{2849FF1E-339B-4460-9D23-1685EC44AB8B}" destId="{3046ED6D-0A03-4A13-B74D-6505ECB46978}" srcOrd="1" destOrd="0" presId="urn:diagrams.loki3.com/BracketList"/>
    <dgm:cxn modelId="{37E0329C-FF82-4514-98DB-91B5E99A9B90}" type="presParOf" srcId="{2849FF1E-339B-4460-9D23-1685EC44AB8B}" destId="{42B1B5D5-0D20-4C47-A5EF-16C2CE0D8FD7}" srcOrd="2" destOrd="0" presId="urn:diagrams.loki3.com/BracketList"/>
    <dgm:cxn modelId="{7C4FA0B5-2428-47F4-A18F-4868FC7A72E9}" type="presParOf" srcId="{2849FF1E-339B-4460-9D23-1685EC44AB8B}" destId="{CDAE065C-866B-45C9-A32C-4A079C782580}" srcOrd="3" destOrd="0" presId="urn:diagrams.loki3.com/BracketList"/>
    <dgm:cxn modelId="{084EED5D-97C9-4CB0-81D3-F3E328F53667}" type="presParOf" srcId="{326C6C3D-7971-4524-AA3A-EBC8E9E2BE9C}" destId="{81396C7C-2EF9-46DA-B686-287B5F21BF95}" srcOrd="5" destOrd="0" presId="urn:diagrams.loki3.com/BracketList"/>
    <dgm:cxn modelId="{EEB4D95B-8AF5-4563-9C2B-9648B02549BF}" type="presParOf" srcId="{326C6C3D-7971-4524-AA3A-EBC8E9E2BE9C}" destId="{626468F6-9E07-4DB7-B5F6-24B2B4987839}" srcOrd="6" destOrd="0" presId="urn:diagrams.loki3.com/BracketList"/>
    <dgm:cxn modelId="{5C4ACCB6-4FDB-44CE-8A3B-4E65344B6B94}" type="presParOf" srcId="{626468F6-9E07-4DB7-B5F6-24B2B4987839}" destId="{EFB6E898-9CDC-4371-AF31-8DD099AC0132}" srcOrd="0" destOrd="0" presId="urn:diagrams.loki3.com/BracketList"/>
    <dgm:cxn modelId="{992354C1-4737-4374-99CA-D40394389D0B}" type="presParOf" srcId="{626468F6-9E07-4DB7-B5F6-24B2B4987839}" destId="{A801F52D-8BC5-4EDA-A3E5-CFD7506B31A8}" srcOrd="1" destOrd="0" presId="urn:diagrams.loki3.com/BracketList"/>
    <dgm:cxn modelId="{A3F245B6-46D3-4E2A-8207-AB16BDBA608E}" type="presParOf" srcId="{626468F6-9E07-4DB7-B5F6-24B2B4987839}" destId="{1CDC18D5-E13D-4C48-80AE-B096072E3388}" srcOrd="2" destOrd="0" presId="urn:diagrams.loki3.com/BracketList"/>
    <dgm:cxn modelId="{16E62C65-2BC1-4284-9947-1CE1B865AD7E}" type="presParOf" srcId="{626468F6-9E07-4DB7-B5F6-24B2B4987839}" destId="{DA4448C6-C00B-4732-924D-33915529D14D}" srcOrd="3" destOrd="0" presId="urn:diagrams.loki3.com/BracketList"/>
    <dgm:cxn modelId="{DEA5DA51-8DAB-475D-BD3B-FE288BAA0AF5}" type="presParOf" srcId="{326C6C3D-7971-4524-AA3A-EBC8E9E2BE9C}" destId="{60E35DA3-3D69-4A7B-A76F-5E699610F606}" srcOrd="7" destOrd="0" presId="urn:diagrams.loki3.com/BracketList"/>
    <dgm:cxn modelId="{39DA78BF-58B7-47DA-82D1-8343EE873999}" type="presParOf" srcId="{326C6C3D-7971-4524-AA3A-EBC8E9E2BE9C}" destId="{9BBE8481-57A9-4954-98C3-8DDEAE58EEDD}" srcOrd="8" destOrd="0" presId="urn:diagrams.loki3.com/BracketList"/>
    <dgm:cxn modelId="{B6D5554B-F1CF-4AC6-A8F5-9A1CDD28378B}" type="presParOf" srcId="{9BBE8481-57A9-4954-98C3-8DDEAE58EEDD}" destId="{442FDCB6-2BC3-49E0-B09A-C63AC0AF38D6}" srcOrd="0" destOrd="0" presId="urn:diagrams.loki3.com/BracketList"/>
    <dgm:cxn modelId="{46211C9B-2500-48E7-9E76-3E3962A5CC45}" type="presParOf" srcId="{9BBE8481-57A9-4954-98C3-8DDEAE58EEDD}" destId="{51BE2A8A-9CCD-48DD-9960-0711CD4DFD0B}" srcOrd="1" destOrd="0" presId="urn:diagrams.loki3.com/BracketList"/>
    <dgm:cxn modelId="{2FF210E8-3C34-409D-A064-99A8BAC37FF3}" type="presParOf" srcId="{9BBE8481-57A9-4954-98C3-8DDEAE58EEDD}" destId="{B97C62CB-9195-492E-B252-FB0ADB7E1381}" srcOrd="2" destOrd="0" presId="urn:diagrams.loki3.com/BracketList"/>
    <dgm:cxn modelId="{9D2458DD-968C-486B-8E0E-AE7F4616F433}" type="presParOf" srcId="{9BBE8481-57A9-4954-98C3-8DDEAE58EEDD}" destId="{C4091FC5-1282-49C3-81D8-1B5455CEA15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ED2D9-E631-4584-BCCE-CFFCA8E48B9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D"/>
        </a:p>
      </dgm:t>
    </dgm:pt>
    <dgm:pt modelId="{C2CE89BD-C41B-402D-AE11-CFD3E5F67AE6}">
      <dgm:prSet phldrT="[Text]"/>
      <dgm:spPr/>
      <dgm:t>
        <a:bodyPr/>
        <a:lstStyle/>
        <a:p>
          <a:r>
            <a:rPr lang="en-US" dirty="0">
              <a:latin typeface="Assistant ExtraLight" panose="020B0604020202020204" charset="-79"/>
              <a:cs typeface="Assistant ExtraLight" panose="020B0604020202020204" charset="-79"/>
            </a:rPr>
            <a:t>Breast </a:t>
          </a:r>
          <a:r>
            <a:rPr lang="en-US" dirty="0" err="1">
              <a:latin typeface="Assistant ExtraLight" panose="020B0604020202020204" charset="-79"/>
              <a:cs typeface="Assistant ExtraLight" panose="020B0604020202020204" charset="-79"/>
            </a:rPr>
            <a:t>fullnes</a:t>
          </a:r>
          <a:endParaRPr lang="en-ID" dirty="0">
            <a:latin typeface="Assistant ExtraLight" panose="020B0604020202020204" charset="-79"/>
            <a:cs typeface="Assistant ExtraLight" panose="020B0604020202020204" charset="-79"/>
          </a:endParaRPr>
        </a:p>
      </dgm:t>
    </dgm:pt>
    <dgm:pt modelId="{26DD41A8-4EF6-4795-A90A-9858C49979CA}" type="parTrans" cxnId="{1637AC0B-6FB6-4D1B-8C62-C91E0524CC2D}">
      <dgm:prSet/>
      <dgm:spPr/>
      <dgm:t>
        <a:bodyPr/>
        <a:lstStyle/>
        <a:p>
          <a:endParaRPr lang="en-ID">
            <a:latin typeface="Assistant ExtraLight" panose="020B0604020202020204" charset="-79"/>
            <a:cs typeface="Assistant ExtraLight" panose="020B0604020202020204" charset="-79"/>
          </a:endParaRPr>
        </a:p>
      </dgm:t>
    </dgm:pt>
    <dgm:pt modelId="{7EC03060-ABB4-4E4F-8E8C-F458FACA64B7}" type="sibTrans" cxnId="{1637AC0B-6FB6-4D1B-8C62-C91E0524CC2D}">
      <dgm:prSet/>
      <dgm:spPr/>
      <dgm:t>
        <a:bodyPr/>
        <a:lstStyle/>
        <a:p>
          <a:endParaRPr lang="en-ID">
            <a:latin typeface="Assistant ExtraLight" panose="020B0604020202020204" charset="-79"/>
            <a:cs typeface="Assistant ExtraLight" panose="020B0604020202020204" charset="-79"/>
          </a:endParaRPr>
        </a:p>
      </dgm:t>
    </dgm:pt>
    <dgm:pt modelId="{F88DD7D8-C34B-45EC-A67A-D32E280E0400}">
      <dgm:prSet phldrT="[Text]"/>
      <dgm:spPr/>
      <dgm:t>
        <a:bodyPr/>
        <a:lstStyle/>
        <a:p>
          <a:r>
            <a:rPr lang="en-US" dirty="0">
              <a:latin typeface="Assistant ExtraLight" panose="020B0604020202020204" charset="-79"/>
              <a:cs typeface="Assistant ExtraLight" panose="020B0604020202020204" charset="-79"/>
            </a:rPr>
            <a:t>Abdominal bloating</a:t>
          </a:r>
          <a:endParaRPr lang="en-ID" dirty="0">
            <a:latin typeface="Assistant ExtraLight" panose="020B0604020202020204" charset="-79"/>
            <a:cs typeface="Assistant ExtraLight" panose="020B0604020202020204" charset="-79"/>
          </a:endParaRPr>
        </a:p>
      </dgm:t>
    </dgm:pt>
    <dgm:pt modelId="{08F9EE1C-76C5-4B29-BA9A-07AED9B61FEC}" type="parTrans" cxnId="{3ACDF23D-4DAE-42F3-9897-232B1261B33E}">
      <dgm:prSet/>
      <dgm:spPr/>
      <dgm:t>
        <a:bodyPr/>
        <a:lstStyle/>
        <a:p>
          <a:endParaRPr lang="en-ID">
            <a:latin typeface="Assistant ExtraLight" panose="020B0604020202020204" charset="-79"/>
            <a:cs typeface="Assistant ExtraLight" panose="020B0604020202020204" charset="-79"/>
          </a:endParaRPr>
        </a:p>
      </dgm:t>
    </dgm:pt>
    <dgm:pt modelId="{79873753-7C31-4866-A1A5-7719352DE971}" type="sibTrans" cxnId="{3ACDF23D-4DAE-42F3-9897-232B1261B33E}">
      <dgm:prSet/>
      <dgm:spPr/>
      <dgm:t>
        <a:bodyPr/>
        <a:lstStyle/>
        <a:p>
          <a:endParaRPr lang="en-ID">
            <a:latin typeface="Assistant ExtraLight" panose="020B0604020202020204" charset="-79"/>
            <a:cs typeface="Assistant ExtraLight" panose="020B0604020202020204" charset="-79"/>
          </a:endParaRPr>
        </a:p>
      </dgm:t>
    </dgm:pt>
    <dgm:pt modelId="{FF7AE581-DA82-4F60-BFAB-31D7F6582040}">
      <dgm:prSet phldrT="[Text]"/>
      <dgm:spPr/>
      <dgm:t>
        <a:bodyPr/>
        <a:lstStyle/>
        <a:p>
          <a:r>
            <a:rPr lang="en-US" dirty="0">
              <a:latin typeface="Assistant ExtraLight" panose="020B0604020202020204" charset="-79"/>
              <a:cs typeface="Assistant ExtraLight" panose="020B0604020202020204" charset="-79"/>
            </a:rPr>
            <a:t>Mood changes</a:t>
          </a:r>
          <a:endParaRPr lang="en-ID" dirty="0">
            <a:latin typeface="Assistant ExtraLight" panose="020B0604020202020204" charset="-79"/>
            <a:cs typeface="Assistant ExtraLight" panose="020B0604020202020204" charset="-79"/>
          </a:endParaRPr>
        </a:p>
      </dgm:t>
    </dgm:pt>
    <dgm:pt modelId="{AFE472D5-CA4A-4635-9544-A67ABF7D770B}" type="parTrans" cxnId="{520F955B-FEF6-49B3-8B88-7E9AD13A51AA}">
      <dgm:prSet/>
      <dgm:spPr/>
      <dgm:t>
        <a:bodyPr/>
        <a:lstStyle/>
        <a:p>
          <a:endParaRPr lang="en-ID">
            <a:latin typeface="Assistant ExtraLight" panose="020B0604020202020204" charset="-79"/>
            <a:cs typeface="Assistant ExtraLight" panose="020B0604020202020204" charset="-79"/>
          </a:endParaRPr>
        </a:p>
      </dgm:t>
    </dgm:pt>
    <dgm:pt modelId="{9C63F392-FF47-4C19-943B-C48A2330EB80}" type="sibTrans" cxnId="{520F955B-FEF6-49B3-8B88-7E9AD13A51AA}">
      <dgm:prSet/>
      <dgm:spPr/>
      <dgm:t>
        <a:bodyPr/>
        <a:lstStyle/>
        <a:p>
          <a:endParaRPr lang="en-ID">
            <a:latin typeface="Assistant ExtraLight" panose="020B0604020202020204" charset="-79"/>
            <a:cs typeface="Assistant ExtraLight" panose="020B0604020202020204" charset="-79"/>
          </a:endParaRPr>
        </a:p>
      </dgm:t>
    </dgm:pt>
    <dgm:pt modelId="{7F75AAF4-824F-40F3-BFEE-FBF3D52DCDAD}">
      <dgm:prSet phldrT="[Text]"/>
      <dgm:spPr/>
      <dgm:t>
        <a:bodyPr/>
        <a:lstStyle/>
        <a:p>
          <a:r>
            <a:rPr lang="en-US" dirty="0">
              <a:latin typeface="Assistant ExtraLight" panose="020B0604020202020204" charset="-79"/>
              <a:cs typeface="Assistant ExtraLight" panose="020B0604020202020204" charset="-79"/>
            </a:rPr>
            <a:t>Edema</a:t>
          </a:r>
          <a:endParaRPr lang="en-ID" dirty="0">
            <a:latin typeface="Assistant ExtraLight" panose="020B0604020202020204" charset="-79"/>
            <a:cs typeface="Assistant ExtraLight" panose="020B0604020202020204" charset="-79"/>
          </a:endParaRPr>
        </a:p>
      </dgm:t>
    </dgm:pt>
    <dgm:pt modelId="{799AC603-6E97-4A93-BAE8-1ADCDA49D6DC}" type="parTrans" cxnId="{2112C7DB-4F51-4113-8D18-F435AC2A8D33}">
      <dgm:prSet/>
      <dgm:spPr/>
      <dgm:t>
        <a:bodyPr/>
        <a:lstStyle/>
        <a:p>
          <a:endParaRPr lang="en-ID">
            <a:latin typeface="Assistant ExtraLight" panose="020B0604020202020204" charset="-79"/>
            <a:cs typeface="Assistant ExtraLight" panose="020B0604020202020204" charset="-79"/>
          </a:endParaRPr>
        </a:p>
      </dgm:t>
    </dgm:pt>
    <dgm:pt modelId="{7409E18A-49CB-492B-A9E9-A707237D1D1D}" type="sibTrans" cxnId="{2112C7DB-4F51-4113-8D18-F435AC2A8D33}">
      <dgm:prSet/>
      <dgm:spPr/>
      <dgm:t>
        <a:bodyPr/>
        <a:lstStyle/>
        <a:p>
          <a:endParaRPr lang="en-ID">
            <a:latin typeface="Assistant ExtraLight" panose="020B0604020202020204" charset="-79"/>
            <a:cs typeface="Assistant ExtraLight" panose="020B0604020202020204" charset="-79"/>
          </a:endParaRPr>
        </a:p>
      </dgm:t>
    </dgm:pt>
    <dgm:pt modelId="{D78B4FC4-BFBF-4946-AA5C-D439BCF144F7}">
      <dgm:prSet phldrT="[Text]"/>
      <dgm:spPr/>
      <dgm:t>
        <a:bodyPr/>
        <a:lstStyle/>
        <a:p>
          <a:r>
            <a:rPr lang="en-US" dirty="0">
              <a:latin typeface="Assistant ExtraLight" panose="020B0604020202020204" charset="-79"/>
              <a:cs typeface="Assistant ExtraLight" panose="020B0604020202020204" charset="-79"/>
            </a:rPr>
            <a:t>Weight gain</a:t>
          </a:r>
          <a:endParaRPr lang="en-ID" dirty="0">
            <a:latin typeface="Assistant ExtraLight" panose="020B0604020202020204" charset="-79"/>
            <a:cs typeface="Assistant ExtraLight" panose="020B0604020202020204" charset="-79"/>
          </a:endParaRPr>
        </a:p>
      </dgm:t>
    </dgm:pt>
    <dgm:pt modelId="{33A38CD5-FF0D-460B-B599-303C2F8015F7}" type="parTrans" cxnId="{551746D2-D675-442E-AE75-261CBB01C91D}">
      <dgm:prSet/>
      <dgm:spPr/>
      <dgm:t>
        <a:bodyPr/>
        <a:lstStyle/>
        <a:p>
          <a:endParaRPr lang="en-ID">
            <a:latin typeface="Assistant ExtraLight" panose="020B0604020202020204" charset="-79"/>
            <a:cs typeface="Assistant ExtraLight" panose="020B0604020202020204" charset="-79"/>
          </a:endParaRPr>
        </a:p>
      </dgm:t>
    </dgm:pt>
    <dgm:pt modelId="{6A645571-E87A-4BDE-B73F-EC3AB4A2AB9C}" type="sibTrans" cxnId="{551746D2-D675-442E-AE75-261CBB01C91D}">
      <dgm:prSet/>
      <dgm:spPr/>
      <dgm:t>
        <a:bodyPr/>
        <a:lstStyle/>
        <a:p>
          <a:endParaRPr lang="en-ID">
            <a:latin typeface="Assistant ExtraLight" panose="020B0604020202020204" charset="-79"/>
            <a:cs typeface="Assistant ExtraLight" panose="020B0604020202020204" charset="-79"/>
          </a:endParaRPr>
        </a:p>
      </dgm:t>
    </dgm:pt>
    <dgm:pt modelId="{10F99D06-EFF9-4147-A340-9EC565977224}">
      <dgm:prSet phldrT="[Text]"/>
      <dgm:spPr/>
      <dgm:t>
        <a:bodyPr/>
        <a:lstStyle/>
        <a:p>
          <a:r>
            <a:rPr lang="en-US" dirty="0">
              <a:latin typeface="Assistant ExtraLight" panose="020B0604020202020204" charset="-79"/>
              <a:cs typeface="Assistant ExtraLight" panose="020B0604020202020204" charset="-79"/>
            </a:rPr>
            <a:t>Uterine cramps</a:t>
          </a:r>
          <a:endParaRPr lang="en-ID" dirty="0">
            <a:latin typeface="Assistant ExtraLight" panose="020B0604020202020204" charset="-79"/>
            <a:cs typeface="Assistant ExtraLight" panose="020B0604020202020204" charset="-79"/>
          </a:endParaRPr>
        </a:p>
      </dgm:t>
    </dgm:pt>
    <dgm:pt modelId="{C048A8A6-AC25-4D15-8AA9-EC200289FD9E}" type="parTrans" cxnId="{0F479211-AA1C-42E0-BAAB-84598133C2BA}">
      <dgm:prSet/>
      <dgm:spPr/>
      <dgm:t>
        <a:bodyPr/>
        <a:lstStyle/>
        <a:p>
          <a:endParaRPr lang="en-ID">
            <a:latin typeface="Assistant ExtraLight" panose="020B0604020202020204" charset="-79"/>
            <a:cs typeface="Assistant ExtraLight" panose="020B0604020202020204" charset="-79"/>
          </a:endParaRPr>
        </a:p>
      </dgm:t>
    </dgm:pt>
    <dgm:pt modelId="{45776FEA-0E0E-4785-8C53-17E3AA101FCC}" type="sibTrans" cxnId="{0F479211-AA1C-42E0-BAAB-84598133C2BA}">
      <dgm:prSet/>
      <dgm:spPr/>
      <dgm:t>
        <a:bodyPr/>
        <a:lstStyle/>
        <a:p>
          <a:endParaRPr lang="en-ID">
            <a:latin typeface="Assistant ExtraLight" panose="020B0604020202020204" charset="-79"/>
            <a:cs typeface="Assistant ExtraLight" panose="020B0604020202020204" charset="-79"/>
          </a:endParaRPr>
        </a:p>
      </dgm:t>
    </dgm:pt>
    <dgm:pt modelId="{F2D1F7D6-641A-4C3B-ACD8-FD8A8A8CF9A7}">
      <dgm:prSet phldrT="[Text]"/>
      <dgm:spPr/>
      <dgm:t>
        <a:bodyPr/>
        <a:lstStyle/>
        <a:p>
          <a:r>
            <a:rPr lang="en-US" dirty="0">
              <a:latin typeface="Assistant ExtraLight" panose="020B0604020202020204" charset="-79"/>
              <a:cs typeface="Assistant ExtraLight" panose="020B0604020202020204" charset="-79"/>
            </a:rPr>
            <a:t>Intermenstrual bleeding (painless)</a:t>
          </a:r>
          <a:endParaRPr lang="en-ID" dirty="0">
            <a:latin typeface="Assistant ExtraLight" panose="020B0604020202020204" charset="-79"/>
            <a:cs typeface="Assistant ExtraLight" panose="020B0604020202020204" charset="-79"/>
          </a:endParaRPr>
        </a:p>
      </dgm:t>
    </dgm:pt>
    <dgm:pt modelId="{724DD1CD-491B-4BAE-8BDD-4F1D8F347E35}" type="parTrans" cxnId="{2DF2A8D9-D450-4F6A-8733-3355A695F775}">
      <dgm:prSet/>
      <dgm:spPr/>
      <dgm:t>
        <a:bodyPr/>
        <a:lstStyle/>
        <a:p>
          <a:endParaRPr lang="en-ID">
            <a:latin typeface="Assistant ExtraLight" panose="020B0604020202020204" charset="-79"/>
            <a:cs typeface="Assistant ExtraLight" panose="020B0604020202020204" charset="-79"/>
          </a:endParaRPr>
        </a:p>
      </dgm:t>
    </dgm:pt>
    <dgm:pt modelId="{92A125EC-29F0-43C6-9B3C-C4A259A45EC4}" type="sibTrans" cxnId="{2DF2A8D9-D450-4F6A-8733-3355A695F775}">
      <dgm:prSet/>
      <dgm:spPr/>
      <dgm:t>
        <a:bodyPr/>
        <a:lstStyle/>
        <a:p>
          <a:endParaRPr lang="en-ID">
            <a:latin typeface="Assistant ExtraLight" panose="020B0604020202020204" charset="-79"/>
            <a:cs typeface="Assistant ExtraLight" panose="020B0604020202020204" charset="-79"/>
          </a:endParaRPr>
        </a:p>
      </dgm:t>
    </dgm:pt>
    <dgm:pt modelId="{336CBF29-61BD-480B-BED6-39EFB84951DA}">
      <dgm:prSet phldrT="[Text]"/>
      <dgm:spPr/>
      <dgm:t>
        <a:bodyPr/>
        <a:lstStyle/>
        <a:p>
          <a:r>
            <a:rPr lang="en-US" dirty="0">
              <a:latin typeface="Assistant ExtraLight" panose="020B0604020202020204" charset="-79"/>
              <a:cs typeface="Assistant ExtraLight" panose="020B0604020202020204" charset="-79"/>
            </a:rPr>
            <a:t>Irregular menstrual cycles (typically prolonged interval)</a:t>
          </a:r>
          <a:endParaRPr lang="en-ID" dirty="0">
            <a:latin typeface="Assistant ExtraLight" panose="020B0604020202020204" charset="-79"/>
            <a:cs typeface="Assistant ExtraLight" panose="020B0604020202020204" charset="-79"/>
          </a:endParaRPr>
        </a:p>
      </dgm:t>
    </dgm:pt>
    <dgm:pt modelId="{A971E151-FD30-41FE-B765-30560B6BB9A2}" type="parTrans" cxnId="{D6C00E00-7564-403D-9AE0-5B93A78EB6AE}">
      <dgm:prSet/>
      <dgm:spPr/>
      <dgm:t>
        <a:bodyPr/>
        <a:lstStyle/>
        <a:p>
          <a:endParaRPr lang="en-ID">
            <a:latin typeface="Assistant ExtraLight" panose="020B0604020202020204" charset="-79"/>
            <a:cs typeface="Assistant ExtraLight" panose="020B0604020202020204" charset="-79"/>
          </a:endParaRPr>
        </a:p>
      </dgm:t>
    </dgm:pt>
    <dgm:pt modelId="{3CE57317-CC8C-46E7-86F2-8C2EBE39090B}" type="sibTrans" cxnId="{D6C00E00-7564-403D-9AE0-5B93A78EB6AE}">
      <dgm:prSet/>
      <dgm:spPr/>
      <dgm:t>
        <a:bodyPr/>
        <a:lstStyle/>
        <a:p>
          <a:endParaRPr lang="en-ID">
            <a:latin typeface="Assistant ExtraLight" panose="020B0604020202020204" charset="-79"/>
            <a:cs typeface="Assistant ExtraLight" panose="020B0604020202020204" charset="-79"/>
          </a:endParaRPr>
        </a:p>
      </dgm:t>
    </dgm:pt>
    <dgm:pt modelId="{8ABD1224-CF7C-4396-82F4-A4D1F32AD0D0}" type="pres">
      <dgm:prSet presAssocID="{41FED2D9-E631-4584-BCCE-CFFCA8E48B9C}" presName="diagram" presStyleCnt="0">
        <dgm:presLayoutVars>
          <dgm:dir/>
          <dgm:resizeHandles val="exact"/>
        </dgm:presLayoutVars>
      </dgm:prSet>
      <dgm:spPr/>
    </dgm:pt>
    <dgm:pt modelId="{D7A53B0F-FC23-4805-B293-CFA243FE886F}" type="pres">
      <dgm:prSet presAssocID="{C2CE89BD-C41B-402D-AE11-CFD3E5F67AE6}" presName="node" presStyleLbl="node1" presStyleIdx="0" presStyleCnt="8">
        <dgm:presLayoutVars>
          <dgm:bulletEnabled val="1"/>
        </dgm:presLayoutVars>
      </dgm:prSet>
      <dgm:spPr/>
    </dgm:pt>
    <dgm:pt modelId="{627B94E3-F687-4611-B2AD-BE89DC35A723}" type="pres">
      <dgm:prSet presAssocID="{7EC03060-ABB4-4E4F-8E8C-F458FACA64B7}" presName="sibTrans" presStyleCnt="0"/>
      <dgm:spPr/>
    </dgm:pt>
    <dgm:pt modelId="{A05055E5-573F-45EA-BB0E-CE8D9E79E8E2}" type="pres">
      <dgm:prSet presAssocID="{F88DD7D8-C34B-45EC-A67A-D32E280E0400}" presName="node" presStyleLbl="node1" presStyleIdx="1" presStyleCnt="8">
        <dgm:presLayoutVars>
          <dgm:bulletEnabled val="1"/>
        </dgm:presLayoutVars>
      </dgm:prSet>
      <dgm:spPr/>
    </dgm:pt>
    <dgm:pt modelId="{DA12AE02-7A59-42D9-BE66-D9597A57DFED}" type="pres">
      <dgm:prSet presAssocID="{79873753-7C31-4866-A1A5-7719352DE971}" presName="sibTrans" presStyleCnt="0"/>
      <dgm:spPr/>
    </dgm:pt>
    <dgm:pt modelId="{333F93B9-D8AD-406C-A56E-0134F333958C}" type="pres">
      <dgm:prSet presAssocID="{FF7AE581-DA82-4F60-BFAB-31D7F6582040}" presName="node" presStyleLbl="node1" presStyleIdx="2" presStyleCnt="8">
        <dgm:presLayoutVars>
          <dgm:bulletEnabled val="1"/>
        </dgm:presLayoutVars>
      </dgm:prSet>
      <dgm:spPr/>
    </dgm:pt>
    <dgm:pt modelId="{8B6213EB-A9DF-42CD-98BD-23440C9A1255}" type="pres">
      <dgm:prSet presAssocID="{9C63F392-FF47-4C19-943B-C48A2330EB80}" presName="sibTrans" presStyleCnt="0"/>
      <dgm:spPr/>
    </dgm:pt>
    <dgm:pt modelId="{6D9CED3B-3C20-4BEC-86F4-A0496ADDEB71}" type="pres">
      <dgm:prSet presAssocID="{7F75AAF4-824F-40F3-BFEE-FBF3D52DCDAD}" presName="node" presStyleLbl="node1" presStyleIdx="3" presStyleCnt="8">
        <dgm:presLayoutVars>
          <dgm:bulletEnabled val="1"/>
        </dgm:presLayoutVars>
      </dgm:prSet>
      <dgm:spPr/>
    </dgm:pt>
    <dgm:pt modelId="{321DA9AC-1583-48A6-ADF3-1B428C4A3217}" type="pres">
      <dgm:prSet presAssocID="{7409E18A-49CB-492B-A9E9-A707237D1D1D}" presName="sibTrans" presStyleCnt="0"/>
      <dgm:spPr/>
    </dgm:pt>
    <dgm:pt modelId="{5F2AD1B8-2E8E-4D64-AD50-8CF426A13DFC}" type="pres">
      <dgm:prSet presAssocID="{D78B4FC4-BFBF-4946-AA5C-D439BCF144F7}" presName="node" presStyleLbl="node1" presStyleIdx="4" presStyleCnt="8">
        <dgm:presLayoutVars>
          <dgm:bulletEnabled val="1"/>
        </dgm:presLayoutVars>
      </dgm:prSet>
      <dgm:spPr/>
    </dgm:pt>
    <dgm:pt modelId="{4252BCFC-CD21-4FA0-BC99-F6209226A79B}" type="pres">
      <dgm:prSet presAssocID="{6A645571-E87A-4BDE-B73F-EC3AB4A2AB9C}" presName="sibTrans" presStyleCnt="0"/>
      <dgm:spPr/>
    </dgm:pt>
    <dgm:pt modelId="{C74A6576-2533-4F1F-BE73-775DBCDC786B}" type="pres">
      <dgm:prSet presAssocID="{10F99D06-EFF9-4147-A340-9EC565977224}" presName="node" presStyleLbl="node1" presStyleIdx="5" presStyleCnt="8">
        <dgm:presLayoutVars>
          <dgm:bulletEnabled val="1"/>
        </dgm:presLayoutVars>
      </dgm:prSet>
      <dgm:spPr/>
    </dgm:pt>
    <dgm:pt modelId="{EA738417-B0D5-489A-8F1F-27F3D3295676}" type="pres">
      <dgm:prSet presAssocID="{45776FEA-0E0E-4785-8C53-17E3AA101FCC}" presName="sibTrans" presStyleCnt="0"/>
      <dgm:spPr/>
    </dgm:pt>
    <dgm:pt modelId="{292B8A9D-7B65-4B3A-8E31-E84B9D9DC0C6}" type="pres">
      <dgm:prSet presAssocID="{F2D1F7D6-641A-4C3B-ACD8-FD8A8A8CF9A7}" presName="node" presStyleLbl="node1" presStyleIdx="6" presStyleCnt="8">
        <dgm:presLayoutVars>
          <dgm:bulletEnabled val="1"/>
        </dgm:presLayoutVars>
      </dgm:prSet>
      <dgm:spPr/>
    </dgm:pt>
    <dgm:pt modelId="{47998600-97E6-4851-BDD1-1D98E1816C16}" type="pres">
      <dgm:prSet presAssocID="{92A125EC-29F0-43C6-9B3C-C4A259A45EC4}" presName="sibTrans" presStyleCnt="0"/>
      <dgm:spPr/>
    </dgm:pt>
    <dgm:pt modelId="{F6175586-CD04-4BC1-9E5F-78DE68A9EFB6}" type="pres">
      <dgm:prSet presAssocID="{336CBF29-61BD-480B-BED6-39EFB84951DA}" presName="node" presStyleLbl="node1" presStyleIdx="7" presStyleCnt="8">
        <dgm:presLayoutVars>
          <dgm:bulletEnabled val="1"/>
        </dgm:presLayoutVars>
      </dgm:prSet>
      <dgm:spPr/>
    </dgm:pt>
  </dgm:ptLst>
  <dgm:cxnLst>
    <dgm:cxn modelId="{D6C00E00-7564-403D-9AE0-5B93A78EB6AE}" srcId="{41FED2D9-E631-4584-BCCE-CFFCA8E48B9C}" destId="{336CBF29-61BD-480B-BED6-39EFB84951DA}" srcOrd="7" destOrd="0" parTransId="{A971E151-FD30-41FE-B765-30560B6BB9A2}" sibTransId="{3CE57317-CC8C-46E7-86F2-8C2EBE39090B}"/>
    <dgm:cxn modelId="{0B979702-02CD-4739-BC31-A6A5A337DDDB}" type="presOf" srcId="{336CBF29-61BD-480B-BED6-39EFB84951DA}" destId="{F6175586-CD04-4BC1-9E5F-78DE68A9EFB6}" srcOrd="0" destOrd="0" presId="urn:microsoft.com/office/officeart/2005/8/layout/default"/>
    <dgm:cxn modelId="{1637AC0B-6FB6-4D1B-8C62-C91E0524CC2D}" srcId="{41FED2D9-E631-4584-BCCE-CFFCA8E48B9C}" destId="{C2CE89BD-C41B-402D-AE11-CFD3E5F67AE6}" srcOrd="0" destOrd="0" parTransId="{26DD41A8-4EF6-4795-A90A-9858C49979CA}" sibTransId="{7EC03060-ABB4-4E4F-8E8C-F458FACA64B7}"/>
    <dgm:cxn modelId="{0F479211-AA1C-42E0-BAAB-84598133C2BA}" srcId="{41FED2D9-E631-4584-BCCE-CFFCA8E48B9C}" destId="{10F99D06-EFF9-4147-A340-9EC565977224}" srcOrd="5" destOrd="0" parTransId="{C048A8A6-AC25-4D15-8AA9-EC200289FD9E}" sibTransId="{45776FEA-0E0E-4785-8C53-17E3AA101FCC}"/>
    <dgm:cxn modelId="{CF2F8736-BD78-48A1-939E-B961257D1036}" type="presOf" srcId="{41FED2D9-E631-4584-BCCE-CFFCA8E48B9C}" destId="{8ABD1224-CF7C-4396-82F4-A4D1F32AD0D0}" srcOrd="0" destOrd="0" presId="urn:microsoft.com/office/officeart/2005/8/layout/default"/>
    <dgm:cxn modelId="{616E9D3D-2869-44ED-A312-391B59A3EEB9}" type="presOf" srcId="{D78B4FC4-BFBF-4946-AA5C-D439BCF144F7}" destId="{5F2AD1B8-2E8E-4D64-AD50-8CF426A13DFC}" srcOrd="0" destOrd="0" presId="urn:microsoft.com/office/officeart/2005/8/layout/default"/>
    <dgm:cxn modelId="{3ACDF23D-4DAE-42F3-9897-232B1261B33E}" srcId="{41FED2D9-E631-4584-BCCE-CFFCA8E48B9C}" destId="{F88DD7D8-C34B-45EC-A67A-D32E280E0400}" srcOrd="1" destOrd="0" parTransId="{08F9EE1C-76C5-4B29-BA9A-07AED9B61FEC}" sibTransId="{79873753-7C31-4866-A1A5-7719352DE971}"/>
    <dgm:cxn modelId="{520F955B-FEF6-49B3-8B88-7E9AD13A51AA}" srcId="{41FED2D9-E631-4584-BCCE-CFFCA8E48B9C}" destId="{FF7AE581-DA82-4F60-BFAB-31D7F6582040}" srcOrd="2" destOrd="0" parTransId="{AFE472D5-CA4A-4635-9544-A67ABF7D770B}" sibTransId="{9C63F392-FF47-4C19-943B-C48A2330EB80}"/>
    <dgm:cxn modelId="{6FFBE162-2E00-4C6B-9D80-644840B5E91B}" type="presOf" srcId="{FF7AE581-DA82-4F60-BFAB-31D7F6582040}" destId="{333F93B9-D8AD-406C-A56E-0134F333958C}" srcOrd="0" destOrd="0" presId="urn:microsoft.com/office/officeart/2005/8/layout/default"/>
    <dgm:cxn modelId="{97923C7A-49CC-4847-9127-B3FB3B035404}" type="presOf" srcId="{F2D1F7D6-641A-4C3B-ACD8-FD8A8A8CF9A7}" destId="{292B8A9D-7B65-4B3A-8E31-E84B9D9DC0C6}" srcOrd="0" destOrd="0" presId="urn:microsoft.com/office/officeart/2005/8/layout/default"/>
    <dgm:cxn modelId="{37AB9480-7C6C-4628-908B-43C4A998EE8B}" type="presOf" srcId="{10F99D06-EFF9-4147-A340-9EC565977224}" destId="{C74A6576-2533-4F1F-BE73-775DBCDC786B}" srcOrd="0" destOrd="0" presId="urn:microsoft.com/office/officeart/2005/8/layout/default"/>
    <dgm:cxn modelId="{243981B4-C24A-4B41-BA9C-D45F11B698AA}" type="presOf" srcId="{F88DD7D8-C34B-45EC-A67A-D32E280E0400}" destId="{A05055E5-573F-45EA-BB0E-CE8D9E79E8E2}" srcOrd="0" destOrd="0" presId="urn:microsoft.com/office/officeart/2005/8/layout/default"/>
    <dgm:cxn modelId="{8CE8FFBD-0A03-415A-BAC3-07E470EB3EED}" type="presOf" srcId="{7F75AAF4-824F-40F3-BFEE-FBF3D52DCDAD}" destId="{6D9CED3B-3C20-4BEC-86F4-A0496ADDEB71}" srcOrd="0" destOrd="0" presId="urn:microsoft.com/office/officeart/2005/8/layout/default"/>
    <dgm:cxn modelId="{551746D2-D675-442E-AE75-261CBB01C91D}" srcId="{41FED2D9-E631-4584-BCCE-CFFCA8E48B9C}" destId="{D78B4FC4-BFBF-4946-AA5C-D439BCF144F7}" srcOrd="4" destOrd="0" parTransId="{33A38CD5-FF0D-460B-B599-303C2F8015F7}" sibTransId="{6A645571-E87A-4BDE-B73F-EC3AB4A2AB9C}"/>
    <dgm:cxn modelId="{9B6F92D6-9E3D-4F54-82A3-5D489127E305}" type="presOf" srcId="{C2CE89BD-C41B-402D-AE11-CFD3E5F67AE6}" destId="{D7A53B0F-FC23-4805-B293-CFA243FE886F}" srcOrd="0" destOrd="0" presId="urn:microsoft.com/office/officeart/2005/8/layout/default"/>
    <dgm:cxn modelId="{2DF2A8D9-D450-4F6A-8733-3355A695F775}" srcId="{41FED2D9-E631-4584-BCCE-CFFCA8E48B9C}" destId="{F2D1F7D6-641A-4C3B-ACD8-FD8A8A8CF9A7}" srcOrd="6" destOrd="0" parTransId="{724DD1CD-491B-4BAE-8BDD-4F1D8F347E35}" sibTransId="{92A125EC-29F0-43C6-9B3C-C4A259A45EC4}"/>
    <dgm:cxn modelId="{2112C7DB-4F51-4113-8D18-F435AC2A8D33}" srcId="{41FED2D9-E631-4584-BCCE-CFFCA8E48B9C}" destId="{7F75AAF4-824F-40F3-BFEE-FBF3D52DCDAD}" srcOrd="3" destOrd="0" parTransId="{799AC603-6E97-4A93-BAE8-1ADCDA49D6DC}" sibTransId="{7409E18A-49CB-492B-A9E9-A707237D1D1D}"/>
    <dgm:cxn modelId="{7986F92F-6901-492E-8586-BE549B377D3A}" type="presParOf" srcId="{8ABD1224-CF7C-4396-82F4-A4D1F32AD0D0}" destId="{D7A53B0F-FC23-4805-B293-CFA243FE886F}" srcOrd="0" destOrd="0" presId="urn:microsoft.com/office/officeart/2005/8/layout/default"/>
    <dgm:cxn modelId="{7A6AB766-89A9-4719-A7DC-A38507836EF7}" type="presParOf" srcId="{8ABD1224-CF7C-4396-82F4-A4D1F32AD0D0}" destId="{627B94E3-F687-4611-B2AD-BE89DC35A723}" srcOrd="1" destOrd="0" presId="urn:microsoft.com/office/officeart/2005/8/layout/default"/>
    <dgm:cxn modelId="{4201F723-CE68-4D13-B9EC-AA4BABB16787}" type="presParOf" srcId="{8ABD1224-CF7C-4396-82F4-A4D1F32AD0D0}" destId="{A05055E5-573F-45EA-BB0E-CE8D9E79E8E2}" srcOrd="2" destOrd="0" presId="urn:microsoft.com/office/officeart/2005/8/layout/default"/>
    <dgm:cxn modelId="{5839CCD0-9DF0-47A0-B04D-B74E68AA5F16}" type="presParOf" srcId="{8ABD1224-CF7C-4396-82F4-A4D1F32AD0D0}" destId="{DA12AE02-7A59-42D9-BE66-D9597A57DFED}" srcOrd="3" destOrd="0" presId="urn:microsoft.com/office/officeart/2005/8/layout/default"/>
    <dgm:cxn modelId="{9CB4F20D-A963-432A-AB31-7AEA5DFB7EDC}" type="presParOf" srcId="{8ABD1224-CF7C-4396-82F4-A4D1F32AD0D0}" destId="{333F93B9-D8AD-406C-A56E-0134F333958C}" srcOrd="4" destOrd="0" presId="urn:microsoft.com/office/officeart/2005/8/layout/default"/>
    <dgm:cxn modelId="{1133A7AF-266B-4293-A8CB-CF2E28AB7B5E}" type="presParOf" srcId="{8ABD1224-CF7C-4396-82F4-A4D1F32AD0D0}" destId="{8B6213EB-A9DF-42CD-98BD-23440C9A1255}" srcOrd="5" destOrd="0" presId="urn:microsoft.com/office/officeart/2005/8/layout/default"/>
    <dgm:cxn modelId="{0251A5D9-5EE7-432E-AFE6-3D0F0AE5FDC4}" type="presParOf" srcId="{8ABD1224-CF7C-4396-82F4-A4D1F32AD0D0}" destId="{6D9CED3B-3C20-4BEC-86F4-A0496ADDEB71}" srcOrd="6" destOrd="0" presId="urn:microsoft.com/office/officeart/2005/8/layout/default"/>
    <dgm:cxn modelId="{69B25D65-543A-40E1-BBC6-F1C488BE1863}" type="presParOf" srcId="{8ABD1224-CF7C-4396-82F4-A4D1F32AD0D0}" destId="{321DA9AC-1583-48A6-ADF3-1B428C4A3217}" srcOrd="7" destOrd="0" presId="urn:microsoft.com/office/officeart/2005/8/layout/default"/>
    <dgm:cxn modelId="{39662C77-F4C1-45D5-B247-5D38604B7FD6}" type="presParOf" srcId="{8ABD1224-CF7C-4396-82F4-A4D1F32AD0D0}" destId="{5F2AD1B8-2E8E-4D64-AD50-8CF426A13DFC}" srcOrd="8" destOrd="0" presId="urn:microsoft.com/office/officeart/2005/8/layout/default"/>
    <dgm:cxn modelId="{6764DF00-C823-428F-A14E-9BB0AA1414D2}" type="presParOf" srcId="{8ABD1224-CF7C-4396-82F4-A4D1F32AD0D0}" destId="{4252BCFC-CD21-4FA0-BC99-F6209226A79B}" srcOrd="9" destOrd="0" presId="urn:microsoft.com/office/officeart/2005/8/layout/default"/>
    <dgm:cxn modelId="{128317D1-340C-48B8-9CB0-39AE6A2C00C6}" type="presParOf" srcId="{8ABD1224-CF7C-4396-82F4-A4D1F32AD0D0}" destId="{C74A6576-2533-4F1F-BE73-775DBCDC786B}" srcOrd="10" destOrd="0" presId="urn:microsoft.com/office/officeart/2005/8/layout/default"/>
    <dgm:cxn modelId="{5EC0F909-E069-4173-B7D5-80FBBB48DB4E}" type="presParOf" srcId="{8ABD1224-CF7C-4396-82F4-A4D1F32AD0D0}" destId="{EA738417-B0D5-489A-8F1F-27F3D3295676}" srcOrd="11" destOrd="0" presId="urn:microsoft.com/office/officeart/2005/8/layout/default"/>
    <dgm:cxn modelId="{FB1F0716-B96A-4BE6-8F20-435F8675FE90}" type="presParOf" srcId="{8ABD1224-CF7C-4396-82F4-A4D1F32AD0D0}" destId="{292B8A9D-7B65-4B3A-8E31-E84B9D9DC0C6}" srcOrd="12" destOrd="0" presId="urn:microsoft.com/office/officeart/2005/8/layout/default"/>
    <dgm:cxn modelId="{ACC2812E-118F-42E2-9948-6B46CA8514B8}" type="presParOf" srcId="{8ABD1224-CF7C-4396-82F4-A4D1F32AD0D0}" destId="{47998600-97E6-4851-BDD1-1D98E1816C16}" srcOrd="13" destOrd="0" presId="urn:microsoft.com/office/officeart/2005/8/layout/default"/>
    <dgm:cxn modelId="{4BA5122A-4DEC-49F3-A1A8-8F85B957DBBF}" type="presParOf" srcId="{8ABD1224-CF7C-4396-82F4-A4D1F32AD0D0}" destId="{F6175586-CD04-4BC1-9E5F-78DE68A9EFB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47F0A-85B7-440D-B08B-1B0EBE776A8F}">
      <dsp:nvSpPr>
        <dsp:cNvPr id="0" name=""/>
        <dsp:cNvSpPr/>
      </dsp:nvSpPr>
      <dsp:spPr>
        <a:xfrm>
          <a:off x="4556" y="413393"/>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PUA-C</a:t>
          </a:r>
          <a:endParaRPr lang="en-ID" sz="1900" kern="1200" dirty="0"/>
        </a:p>
      </dsp:txBody>
      <dsp:txXfrm>
        <a:off x="4556" y="413393"/>
        <a:ext cx="2330666" cy="376200"/>
      </dsp:txXfrm>
    </dsp:sp>
    <dsp:sp modelId="{FE6E618F-C713-4945-BB75-9D10BB4EC4BB}">
      <dsp:nvSpPr>
        <dsp:cNvPr id="0" name=""/>
        <dsp:cNvSpPr/>
      </dsp:nvSpPr>
      <dsp:spPr>
        <a:xfrm>
          <a:off x="2335222" y="278196"/>
          <a:ext cx="466133" cy="646593"/>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519CF6-2A85-427D-9C15-4329D6B0E500}">
      <dsp:nvSpPr>
        <dsp:cNvPr id="0" name=""/>
        <dsp:cNvSpPr/>
      </dsp:nvSpPr>
      <dsp:spPr>
        <a:xfrm>
          <a:off x="2987809" y="278196"/>
          <a:ext cx="6339412" cy="6465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Merujuk</a:t>
          </a:r>
          <a:r>
            <a:rPr lang="en-US" sz="1900" kern="1200" dirty="0"/>
            <a:t> </a:t>
          </a:r>
          <a:r>
            <a:rPr lang="en-US" sz="1900" kern="1200" dirty="0" err="1"/>
            <a:t>kelainan</a:t>
          </a:r>
          <a:r>
            <a:rPr lang="en-US" sz="1900" kern="1200" dirty="0"/>
            <a:t> hemostasis </a:t>
          </a:r>
          <a:r>
            <a:rPr lang="en-US" sz="1900" kern="1200" dirty="0" err="1"/>
            <a:t>sistemik</a:t>
          </a:r>
          <a:r>
            <a:rPr lang="en-US" sz="1900" kern="1200" dirty="0"/>
            <a:t> yang </a:t>
          </a:r>
          <a:r>
            <a:rPr lang="en-US" sz="1900" kern="1200" dirty="0" err="1"/>
            <a:t>mengakibatkan</a:t>
          </a:r>
          <a:r>
            <a:rPr lang="en-US" sz="1900" kern="1200" dirty="0"/>
            <a:t> PUA</a:t>
          </a:r>
          <a:endParaRPr lang="en-ID" sz="1900" kern="1200" dirty="0"/>
        </a:p>
      </dsp:txBody>
      <dsp:txXfrm>
        <a:off x="2987809" y="278196"/>
        <a:ext cx="6339412" cy="646593"/>
      </dsp:txXfrm>
    </dsp:sp>
    <dsp:sp modelId="{7D1436FB-0B17-4A8F-A67D-8C7BB6F2619C}">
      <dsp:nvSpPr>
        <dsp:cNvPr id="0" name=""/>
        <dsp:cNvSpPr/>
      </dsp:nvSpPr>
      <dsp:spPr>
        <a:xfrm>
          <a:off x="4556" y="1263584"/>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PUA-O</a:t>
          </a:r>
          <a:endParaRPr lang="en-ID" sz="1900" kern="1200" dirty="0"/>
        </a:p>
      </dsp:txBody>
      <dsp:txXfrm>
        <a:off x="4556" y="1263584"/>
        <a:ext cx="2330666" cy="376200"/>
      </dsp:txXfrm>
    </dsp:sp>
    <dsp:sp modelId="{7B79BFB5-E975-44B1-B95F-86EF6B9B62E7}">
      <dsp:nvSpPr>
        <dsp:cNvPr id="0" name=""/>
        <dsp:cNvSpPr/>
      </dsp:nvSpPr>
      <dsp:spPr>
        <a:xfrm>
          <a:off x="2335222" y="993190"/>
          <a:ext cx="466133" cy="916987"/>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000D38-A76F-4A05-B64D-E05C24F62414}">
      <dsp:nvSpPr>
        <dsp:cNvPr id="0" name=""/>
        <dsp:cNvSpPr/>
      </dsp:nvSpPr>
      <dsp:spPr>
        <a:xfrm>
          <a:off x="2987809" y="993190"/>
          <a:ext cx="6339412" cy="916987"/>
        </a:xfrm>
        <a:prstGeom prst="rect">
          <a:avLst/>
        </a:prstGeom>
        <a:solidFill>
          <a:schemeClr val="accent2">
            <a:hueOff val="-2362728"/>
            <a:satOff val="-4618"/>
            <a:lumOff val="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Kegagalan</a:t>
          </a:r>
          <a:r>
            <a:rPr lang="en-US" sz="1900" kern="1200" dirty="0"/>
            <a:t> </a:t>
          </a:r>
          <a:r>
            <a:rPr lang="en-US" sz="1900" kern="1200" dirty="0" err="1"/>
            <a:t>terjadinya</a:t>
          </a:r>
          <a:r>
            <a:rPr lang="en-US" sz="1900" kern="1200" dirty="0"/>
            <a:t> </a:t>
          </a:r>
          <a:r>
            <a:rPr lang="en-US" sz="1900" kern="1200" dirty="0" err="1"/>
            <a:t>ovulasi</a:t>
          </a:r>
          <a:r>
            <a:rPr lang="en-US" sz="1900" kern="1200" dirty="0"/>
            <a:t> yang </a:t>
          </a:r>
          <a:r>
            <a:rPr lang="en-US" sz="1900" kern="1200" dirty="0" err="1"/>
            <a:t>menyebabkan</a:t>
          </a:r>
          <a:r>
            <a:rPr lang="en-US" sz="1900" kern="1200" dirty="0"/>
            <a:t> </a:t>
          </a:r>
          <a:r>
            <a:rPr lang="en-US" sz="1900" kern="1200" dirty="0" err="1"/>
            <a:t>ketidakseimbangan</a:t>
          </a:r>
          <a:r>
            <a:rPr lang="en-US" sz="1900" kern="1200" dirty="0"/>
            <a:t> hormonal yang </a:t>
          </a:r>
          <a:r>
            <a:rPr lang="en-US" sz="1900" kern="1200" dirty="0" err="1"/>
            <a:t>dapat</a:t>
          </a:r>
          <a:r>
            <a:rPr lang="en-US" sz="1900" kern="1200" dirty="0"/>
            <a:t> </a:t>
          </a:r>
          <a:r>
            <a:rPr lang="en-US" sz="1900" kern="1200" dirty="0" err="1"/>
            <a:t>menyebabkan</a:t>
          </a:r>
          <a:r>
            <a:rPr lang="en-US" sz="1900" kern="1200" dirty="0"/>
            <a:t> </a:t>
          </a:r>
          <a:r>
            <a:rPr lang="en-US" sz="1900" kern="1200" dirty="0" err="1"/>
            <a:t>terjadinya</a:t>
          </a:r>
          <a:r>
            <a:rPr lang="en-US" sz="1900" kern="1200" dirty="0"/>
            <a:t> PUA</a:t>
          </a:r>
          <a:endParaRPr lang="en-ID" sz="1900" kern="1200" dirty="0"/>
        </a:p>
      </dsp:txBody>
      <dsp:txXfrm>
        <a:off x="2987809" y="993190"/>
        <a:ext cx="6339412" cy="916987"/>
      </dsp:txXfrm>
    </dsp:sp>
    <dsp:sp modelId="{EA8F8B5E-F738-4CCB-9981-804F48A30713}">
      <dsp:nvSpPr>
        <dsp:cNvPr id="0" name=""/>
        <dsp:cNvSpPr/>
      </dsp:nvSpPr>
      <dsp:spPr>
        <a:xfrm>
          <a:off x="4556" y="2113774"/>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PUA-E</a:t>
          </a:r>
          <a:endParaRPr lang="en-ID" sz="1900" kern="1200" dirty="0"/>
        </a:p>
      </dsp:txBody>
      <dsp:txXfrm>
        <a:off x="4556" y="2113774"/>
        <a:ext cx="2330666" cy="376200"/>
      </dsp:txXfrm>
    </dsp:sp>
    <dsp:sp modelId="{3046ED6D-0A03-4A13-B74D-6505ECB46978}">
      <dsp:nvSpPr>
        <dsp:cNvPr id="0" name=""/>
        <dsp:cNvSpPr/>
      </dsp:nvSpPr>
      <dsp:spPr>
        <a:xfrm>
          <a:off x="2335222" y="1978578"/>
          <a:ext cx="466133" cy="646593"/>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AE065C-866B-45C9-A32C-4A079C782580}">
      <dsp:nvSpPr>
        <dsp:cNvPr id="0" name=""/>
        <dsp:cNvSpPr/>
      </dsp:nvSpPr>
      <dsp:spPr>
        <a:xfrm>
          <a:off x="2987809" y="1978578"/>
          <a:ext cx="6339412" cy="646593"/>
        </a:xfrm>
        <a:prstGeom prst="rect">
          <a:avLst/>
        </a:prstGeom>
        <a:solidFill>
          <a:schemeClr val="accent2">
            <a:hueOff val="-4725456"/>
            <a:satOff val="-923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PUA yang </a:t>
          </a:r>
          <a:r>
            <a:rPr lang="en-US" sz="1900" kern="1200" dirty="0" err="1"/>
            <a:t>terjadi</a:t>
          </a:r>
          <a:r>
            <a:rPr lang="en-US" sz="1900" kern="1200" dirty="0"/>
            <a:t> pada </a:t>
          </a:r>
          <a:r>
            <a:rPr lang="en-US" sz="1900" kern="1200" dirty="0" err="1"/>
            <a:t>perempuan</a:t>
          </a:r>
          <a:r>
            <a:rPr lang="en-US" sz="1900" kern="1200" dirty="0"/>
            <a:t> </a:t>
          </a:r>
          <a:r>
            <a:rPr lang="en-US" sz="1900" kern="1200" dirty="0" err="1"/>
            <a:t>dengan</a:t>
          </a:r>
          <a:r>
            <a:rPr lang="en-US" sz="1900" kern="1200" dirty="0"/>
            <a:t> </a:t>
          </a:r>
          <a:r>
            <a:rPr lang="en-US" sz="1900" kern="1200" dirty="0" err="1"/>
            <a:t>siklus</a:t>
          </a:r>
          <a:r>
            <a:rPr lang="en-US" sz="1900" kern="1200" dirty="0"/>
            <a:t> </a:t>
          </a:r>
          <a:r>
            <a:rPr lang="en-US" sz="1900" kern="1200" dirty="0" err="1"/>
            <a:t>haid</a:t>
          </a:r>
          <a:r>
            <a:rPr lang="en-US" sz="1900" kern="1200" dirty="0"/>
            <a:t> </a:t>
          </a:r>
          <a:r>
            <a:rPr lang="en-US" sz="1900" kern="1200" dirty="0" err="1"/>
            <a:t>teratur</a:t>
          </a:r>
          <a:r>
            <a:rPr lang="en-US" sz="1900" kern="1200" dirty="0"/>
            <a:t> </a:t>
          </a:r>
          <a:r>
            <a:rPr lang="en-US" sz="1900" kern="1200" dirty="0" err="1"/>
            <a:t>akibat</a:t>
          </a:r>
          <a:r>
            <a:rPr lang="en-US" sz="1900" kern="1200" dirty="0"/>
            <a:t> </a:t>
          </a:r>
          <a:r>
            <a:rPr lang="en-US" sz="1900" kern="1200" dirty="0" err="1"/>
            <a:t>gangguan</a:t>
          </a:r>
          <a:r>
            <a:rPr lang="en-US" sz="1900" kern="1200" dirty="0"/>
            <a:t> hemostasis </a:t>
          </a:r>
          <a:r>
            <a:rPr lang="en-US" sz="1900" kern="1200" dirty="0" err="1"/>
            <a:t>lokal</a:t>
          </a:r>
          <a:r>
            <a:rPr lang="en-US" sz="1900" kern="1200" dirty="0"/>
            <a:t> endometrium</a:t>
          </a:r>
          <a:endParaRPr lang="en-ID" sz="1900" kern="1200" dirty="0"/>
        </a:p>
      </dsp:txBody>
      <dsp:txXfrm>
        <a:off x="2987809" y="1978578"/>
        <a:ext cx="6339412" cy="646593"/>
      </dsp:txXfrm>
    </dsp:sp>
    <dsp:sp modelId="{EFB6E898-9CDC-4371-AF31-8DD099AC0132}">
      <dsp:nvSpPr>
        <dsp:cNvPr id="0" name=""/>
        <dsp:cNvSpPr/>
      </dsp:nvSpPr>
      <dsp:spPr>
        <a:xfrm>
          <a:off x="4556" y="2963965"/>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PUA-I</a:t>
          </a:r>
          <a:endParaRPr lang="en-ID" sz="1900" kern="1200" dirty="0"/>
        </a:p>
      </dsp:txBody>
      <dsp:txXfrm>
        <a:off x="4556" y="2963965"/>
        <a:ext cx="2330666" cy="376200"/>
      </dsp:txXfrm>
    </dsp:sp>
    <dsp:sp modelId="{A801F52D-8BC5-4EDA-A3E5-CFD7506B31A8}">
      <dsp:nvSpPr>
        <dsp:cNvPr id="0" name=""/>
        <dsp:cNvSpPr/>
      </dsp:nvSpPr>
      <dsp:spPr>
        <a:xfrm>
          <a:off x="2335222" y="2693571"/>
          <a:ext cx="466133" cy="916987"/>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448C6-C00B-4732-924D-33915529D14D}">
      <dsp:nvSpPr>
        <dsp:cNvPr id="0" name=""/>
        <dsp:cNvSpPr/>
      </dsp:nvSpPr>
      <dsp:spPr>
        <a:xfrm>
          <a:off x="2987809" y="2693571"/>
          <a:ext cx="6339412" cy="916987"/>
        </a:xfrm>
        <a:prstGeom prst="rect">
          <a:avLst/>
        </a:prstGeom>
        <a:solidFill>
          <a:schemeClr val="accent2">
            <a:hueOff val="-7088184"/>
            <a:satOff val="-13855"/>
            <a:lumOff val="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PUA yang </a:t>
          </a:r>
          <a:r>
            <a:rPr lang="en-US" sz="1900" kern="1200" dirty="0" err="1"/>
            <a:t>berhubungan</a:t>
          </a:r>
          <a:r>
            <a:rPr lang="en-US" sz="1900" kern="1200" dirty="0"/>
            <a:t> </a:t>
          </a:r>
          <a:r>
            <a:rPr lang="en-US" sz="1900" kern="1200" dirty="0" err="1"/>
            <a:t>dengan</a:t>
          </a:r>
          <a:r>
            <a:rPr lang="en-US" sz="1900" kern="1200" dirty="0"/>
            <a:t> </a:t>
          </a:r>
          <a:r>
            <a:rPr lang="en-US" sz="1900" kern="1200" dirty="0" err="1"/>
            <a:t>penggunaan</a:t>
          </a:r>
          <a:r>
            <a:rPr lang="en-US" sz="1900" kern="1200" dirty="0"/>
            <a:t> </a:t>
          </a:r>
          <a:r>
            <a:rPr lang="en-US" sz="1900" kern="1200" dirty="0" err="1"/>
            <a:t>obat-obatan</a:t>
          </a:r>
          <a:r>
            <a:rPr lang="en-US" sz="1900" kern="1200" dirty="0"/>
            <a:t> hormonal (estrogen, </a:t>
          </a:r>
          <a:r>
            <a:rPr lang="en-US" sz="1900" kern="1200" dirty="0" err="1"/>
            <a:t>progesteron</a:t>
          </a:r>
          <a:r>
            <a:rPr lang="en-US" sz="1900" kern="1200" dirty="0"/>
            <a:t>) </a:t>
          </a:r>
          <a:r>
            <a:rPr lang="en-US" sz="1900" kern="1200" dirty="0" err="1"/>
            <a:t>ataupun</a:t>
          </a:r>
          <a:r>
            <a:rPr lang="en-US" sz="1900" kern="1200" dirty="0"/>
            <a:t> non-hormonal (</a:t>
          </a:r>
          <a:r>
            <a:rPr lang="en-US" sz="1900" kern="1200" dirty="0" err="1"/>
            <a:t>obat-obat</a:t>
          </a:r>
          <a:r>
            <a:rPr lang="en-US" sz="1900" kern="1200" dirty="0"/>
            <a:t> </a:t>
          </a:r>
          <a:r>
            <a:rPr lang="en-US" sz="1900" kern="1200" dirty="0" err="1"/>
            <a:t>antikoagulan</a:t>
          </a:r>
          <a:r>
            <a:rPr lang="en-US" sz="1900" kern="1200" dirty="0"/>
            <a:t>) </a:t>
          </a:r>
          <a:r>
            <a:rPr lang="en-US" sz="1900" kern="1200" dirty="0" err="1"/>
            <a:t>atau</a:t>
          </a:r>
          <a:r>
            <a:rPr lang="en-US" sz="1900" kern="1200" dirty="0"/>
            <a:t> AKDR</a:t>
          </a:r>
          <a:endParaRPr lang="en-ID" sz="1900" kern="1200" dirty="0"/>
        </a:p>
      </dsp:txBody>
      <dsp:txXfrm>
        <a:off x="2987809" y="2693571"/>
        <a:ext cx="6339412" cy="916987"/>
      </dsp:txXfrm>
    </dsp:sp>
    <dsp:sp modelId="{442FDCB6-2BC3-49E0-B09A-C63AC0AF38D6}">
      <dsp:nvSpPr>
        <dsp:cNvPr id="0" name=""/>
        <dsp:cNvSpPr/>
      </dsp:nvSpPr>
      <dsp:spPr>
        <a:xfrm>
          <a:off x="4556" y="3814156"/>
          <a:ext cx="2330666"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kern="1200" dirty="0"/>
            <a:t>PUA-N</a:t>
          </a:r>
          <a:endParaRPr lang="en-ID" sz="1900" kern="1200" dirty="0"/>
        </a:p>
      </dsp:txBody>
      <dsp:txXfrm>
        <a:off x="4556" y="3814156"/>
        <a:ext cx="2330666" cy="376200"/>
      </dsp:txXfrm>
    </dsp:sp>
    <dsp:sp modelId="{51BE2A8A-9CCD-48DD-9960-0711CD4DFD0B}">
      <dsp:nvSpPr>
        <dsp:cNvPr id="0" name=""/>
        <dsp:cNvSpPr/>
      </dsp:nvSpPr>
      <dsp:spPr>
        <a:xfrm>
          <a:off x="2335222" y="3678959"/>
          <a:ext cx="466133" cy="646593"/>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091FC5-1282-49C3-81D8-1B5455CEA15B}">
      <dsp:nvSpPr>
        <dsp:cNvPr id="0" name=""/>
        <dsp:cNvSpPr/>
      </dsp:nvSpPr>
      <dsp:spPr>
        <a:xfrm>
          <a:off x="2987809" y="3678959"/>
          <a:ext cx="6339412" cy="646593"/>
        </a:xfrm>
        <a:prstGeom prst="rect">
          <a:avLst/>
        </a:prstGeom>
        <a:solidFill>
          <a:schemeClr val="accent2">
            <a:hueOff val="-9450912"/>
            <a:satOff val="-1847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err="1"/>
            <a:t>Penyebab</a:t>
          </a:r>
          <a:r>
            <a:rPr lang="en-US" sz="1900" kern="1200" dirty="0"/>
            <a:t> lain yang </a:t>
          </a:r>
          <a:r>
            <a:rPr lang="en-US" sz="1900" kern="1200" dirty="0" err="1"/>
            <a:t>jarang</a:t>
          </a:r>
          <a:r>
            <a:rPr lang="en-US" sz="1900" kern="1200" dirty="0"/>
            <a:t> </a:t>
          </a:r>
          <a:r>
            <a:rPr lang="en-US" sz="1900" kern="1200" dirty="0" err="1"/>
            <a:t>atau</a:t>
          </a:r>
          <a:r>
            <a:rPr lang="en-US" sz="1900" kern="1200" dirty="0"/>
            <a:t> </a:t>
          </a:r>
          <a:r>
            <a:rPr lang="en-US" sz="1900" kern="1200" dirty="0" err="1"/>
            <a:t>sulit</a:t>
          </a:r>
          <a:r>
            <a:rPr lang="en-US" sz="1900" kern="1200" dirty="0"/>
            <a:t> </a:t>
          </a:r>
          <a:r>
            <a:rPr lang="en-US" sz="1900" kern="1200" dirty="0" err="1"/>
            <a:t>dimasukkan</a:t>
          </a:r>
          <a:r>
            <a:rPr lang="en-US" sz="1900" kern="1200" dirty="0"/>
            <a:t> </a:t>
          </a:r>
          <a:r>
            <a:rPr lang="en-US" sz="1900" kern="1200" dirty="0" err="1"/>
            <a:t>dalam</a:t>
          </a:r>
          <a:r>
            <a:rPr lang="en-US" sz="1900" kern="1200" dirty="0"/>
            <a:t> </a:t>
          </a:r>
          <a:r>
            <a:rPr lang="en-US" sz="1900" kern="1200" dirty="0" err="1"/>
            <a:t>klasifikasi</a:t>
          </a:r>
          <a:r>
            <a:rPr lang="en-US" sz="1900" kern="1200" dirty="0"/>
            <a:t> (mis: </a:t>
          </a:r>
          <a:r>
            <a:rPr lang="en-US" sz="1900" kern="1200" dirty="0" err="1"/>
            <a:t>endometris</a:t>
          </a:r>
          <a:r>
            <a:rPr lang="en-US" sz="1900" kern="1200" dirty="0"/>
            <a:t> </a:t>
          </a:r>
          <a:r>
            <a:rPr lang="en-US" sz="1900" kern="1200" dirty="0" err="1"/>
            <a:t>kronik</a:t>
          </a:r>
          <a:r>
            <a:rPr lang="en-US" sz="1900" kern="1200" dirty="0"/>
            <a:t> </a:t>
          </a:r>
          <a:r>
            <a:rPr lang="en-US" sz="1900" kern="1200" dirty="0" err="1"/>
            <a:t>atau</a:t>
          </a:r>
          <a:r>
            <a:rPr lang="en-US" sz="1900" kern="1200" dirty="0"/>
            <a:t> </a:t>
          </a:r>
          <a:r>
            <a:rPr lang="en-US" sz="1900" kern="1200" dirty="0" err="1"/>
            <a:t>malformasi</a:t>
          </a:r>
          <a:r>
            <a:rPr lang="en-US" sz="1900" kern="1200" dirty="0"/>
            <a:t> AV)</a:t>
          </a:r>
          <a:endParaRPr lang="en-ID" sz="1900" kern="1200" dirty="0"/>
        </a:p>
      </dsp:txBody>
      <dsp:txXfrm>
        <a:off x="2987809" y="3678959"/>
        <a:ext cx="6339412" cy="646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53B0F-FC23-4805-B293-CFA243FE886F}">
      <dsp:nvSpPr>
        <dsp:cNvPr id="0" name=""/>
        <dsp:cNvSpPr/>
      </dsp:nvSpPr>
      <dsp:spPr>
        <a:xfrm>
          <a:off x="2301" y="590953"/>
          <a:ext cx="1825763" cy="10954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Breast </a:t>
          </a:r>
          <a:r>
            <a:rPr lang="en-US" sz="1600" kern="1200" dirty="0" err="1">
              <a:latin typeface="Assistant ExtraLight" panose="020B0604020202020204" charset="-79"/>
              <a:cs typeface="Assistant ExtraLight" panose="020B0604020202020204" charset="-79"/>
            </a:rPr>
            <a:t>fullnes</a:t>
          </a:r>
          <a:endParaRPr lang="en-ID" sz="1600" kern="1200" dirty="0">
            <a:latin typeface="Assistant ExtraLight" panose="020B0604020202020204" charset="-79"/>
            <a:cs typeface="Assistant ExtraLight" panose="020B0604020202020204" charset="-79"/>
          </a:endParaRPr>
        </a:p>
      </dsp:txBody>
      <dsp:txXfrm>
        <a:off x="2301" y="590953"/>
        <a:ext cx="1825763" cy="1095458"/>
      </dsp:txXfrm>
    </dsp:sp>
    <dsp:sp modelId="{A05055E5-573F-45EA-BB0E-CE8D9E79E8E2}">
      <dsp:nvSpPr>
        <dsp:cNvPr id="0" name=""/>
        <dsp:cNvSpPr/>
      </dsp:nvSpPr>
      <dsp:spPr>
        <a:xfrm>
          <a:off x="2010641" y="590953"/>
          <a:ext cx="1825763" cy="1095458"/>
        </a:xfrm>
        <a:prstGeom prst="rect">
          <a:avLst/>
        </a:prstGeom>
        <a:solidFill>
          <a:schemeClr val="accent5">
            <a:hueOff val="-1350130"/>
            <a:satOff val="-263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Abdominal bloating</a:t>
          </a:r>
          <a:endParaRPr lang="en-ID" sz="1600" kern="1200" dirty="0">
            <a:latin typeface="Assistant ExtraLight" panose="020B0604020202020204" charset="-79"/>
            <a:cs typeface="Assistant ExtraLight" panose="020B0604020202020204" charset="-79"/>
          </a:endParaRPr>
        </a:p>
      </dsp:txBody>
      <dsp:txXfrm>
        <a:off x="2010641" y="590953"/>
        <a:ext cx="1825763" cy="1095458"/>
      </dsp:txXfrm>
    </dsp:sp>
    <dsp:sp modelId="{333F93B9-D8AD-406C-A56E-0134F333958C}">
      <dsp:nvSpPr>
        <dsp:cNvPr id="0" name=""/>
        <dsp:cNvSpPr/>
      </dsp:nvSpPr>
      <dsp:spPr>
        <a:xfrm>
          <a:off x="4018981" y="590953"/>
          <a:ext cx="1825763" cy="1095458"/>
        </a:xfrm>
        <a:prstGeom prst="rect">
          <a:avLst/>
        </a:prstGeom>
        <a:solidFill>
          <a:schemeClr val="accent5">
            <a:hueOff val="-2700261"/>
            <a:satOff val="-5278"/>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Mood changes</a:t>
          </a:r>
          <a:endParaRPr lang="en-ID" sz="1600" kern="1200" dirty="0">
            <a:latin typeface="Assistant ExtraLight" panose="020B0604020202020204" charset="-79"/>
            <a:cs typeface="Assistant ExtraLight" panose="020B0604020202020204" charset="-79"/>
          </a:endParaRPr>
        </a:p>
      </dsp:txBody>
      <dsp:txXfrm>
        <a:off x="4018981" y="590953"/>
        <a:ext cx="1825763" cy="1095458"/>
      </dsp:txXfrm>
    </dsp:sp>
    <dsp:sp modelId="{6D9CED3B-3C20-4BEC-86F4-A0496ADDEB71}">
      <dsp:nvSpPr>
        <dsp:cNvPr id="0" name=""/>
        <dsp:cNvSpPr/>
      </dsp:nvSpPr>
      <dsp:spPr>
        <a:xfrm>
          <a:off x="6027321" y="590953"/>
          <a:ext cx="1825763" cy="1095458"/>
        </a:xfrm>
        <a:prstGeom prst="rect">
          <a:avLst/>
        </a:prstGeom>
        <a:solidFill>
          <a:schemeClr val="accent5">
            <a:hueOff val="-4050391"/>
            <a:satOff val="-7917"/>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Edema</a:t>
          </a:r>
          <a:endParaRPr lang="en-ID" sz="1600" kern="1200" dirty="0">
            <a:latin typeface="Assistant ExtraLight" panose="020B0604020202020204" charset="-79"/>
            <a:cs typeface="Assistant ExtraLight" panose="020B0604020202020204" charset="-79"/>
          </a:endParaRPr>
        </a:p>
      </dsp:txBody>
      <dsp:txXfrm>
        <a:off x="6027321" y="590953"/>
        <a:ext cx="1825763" cy="1095458"/>
      </dsp:txXfrm>
    </dsp:sp>
    <dsp:sp modelId="{5F2AD1B8-2E8E-4D64-AD50-8CF426A13DFC}">
      <dsp:nvSpPr>
        <dsp:cNvPr id="0" name=""/>
        <dsp:cNvSpPr/>
      </dsp:nvSpPr>
      <dsp:spPr>
        <a:xfrm>
          <a:off x="2301" y="1868988"/>
          <a:ext cx="1825763" cy="1095458"/>
        </a:xfrm>
        <a:prstGeom prst="rect">
          <a:avLst/>
        </a:prstGeom>
        <a:solidFill>
          <a:schemeClr val="accent5">
            <a:hueOff val="-5400521"/>
            <a:satOff val="-10556"/>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Weight gain</a:t>
          </a:r>
          <a:endParaRPr lang="en-ID" sz="1600" kern="1200" dirty="0">
            <a:latin typeface="Assistant ExtraLight" panose="020B0604020202020204" charset="-79"/>
            <a:cs typeface="Assistant ExtraLight" panose="020B0604020202020204" charset="-79"/>
          </a:endParaRPr>
        </a:p>
      </dsp:txBody>
      <dsp:txXfrm>
        <a:off x="2301" y="1868988"/>
        <a:ext cx="1825763" cy="1095458"/>
      </dsp:txXfrm>
    </dsp:sp>
    <dsp:sp modelId="{C74A6576-2533-4F1F-BE73-775DBCDC786B}">
      <dsp:nvSpPr>
        <dsp:cNvPr id="0" name=""/>
        <dsp:cNvSpPr/>
      </dsp:nvSpPr>
      <dsp:spPr>
        <a:xfrm>
          <a:off x="2010641" y="1868988"/>
          <a:ext cx="1825763" cy="1095458"/>
        </a:xfrm>
        <a:prstGeom prst="rect">
          <a:avLst/>
        </a:prstGeom>
        <a:solidFill>
          <a:schemeClr val="accent5">
            <a:hueOff val="-6750651"/>
            <a:satOff val="-13195"/>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Uterine cramps</a:t>
          </a:r>
          <a:endParaRPr lang="en-ID" sz="1600" kern="1200" dirty="0">
            <a:latin typeface="Assistant ExtraLight" panose="020B0604020202020204" charset="-79"/>
            <a:cs typeface="Assistant ExtraLight" panose="020B0604020202020204" charset="-79"/>
          </a:endParaRPr>
        </a:p>
      </dsp:txBody>
      <dsp:txXfrm>
        <a:off x="2010641" y="1868988"/>
        <a:ext cx="1825763" cy="1095458"/>
      </dsp:txXfrm>
    </dsp:sp>
    <dsp:sp modelId="{292B8A9D-7B65-4B3A-8E31-E84B9D9DC0C6}">
      <dsp:nvSpPr>
        <dsp:cNvPr id="0" name=""/>
        <dsp:cNvSpPr/>
      </dsp:nvSpPr>
      <dsp:spPr>
        <a:xfrm>
          <a:off x="4018981" y="1868988"/>
          <a:ext cx="1825763" cy="1095458"/>
        </a:xfrm>
        <a:prstGeom prst="rect">
          <a:avLst/>
        </a:prstGeom>
        <a:solidFill>
          <a:schemeClr val="accent5">
            <a:hueOff val="-8100782"/>
            <a:satOff val="-15834"/>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Intermenstrual bleeding (painless)</a:t>
          </a:r>
          <a:endParaRPr lang="en-ID" sz="1600" kern="1200" dirty="0">
            <a:latin typeface="Assistant ExtraLight" panose="020B0604020202020204" charset="-79"/>
            <a:cs typeface="Assistant ExtraLight" panose="020B0604020202020204" charset="-79"/>
          </a:endParaRPr>
        </a:p>
      </dsp:txBody>
      <dsp:txXfrm>
        <a:off x="4018981" y="1868988"/>
        <a:ext cx="1825763" cy="1095458"/>
      </dsp:txXfrm>
    </dsp:sp>
    <dsp:sp modelId="{F6175586-CD04-4BC1-9E5F-78DE68A9EFB6}">
      <dsp:nvSpPr>
        <dsp:cNvPr id="0" name=""/>
        <dsp:cNvSpPr/>
      </dsp:nvSpPr>
      <dsp:spPr>
        <a:xfrm>
          <a:off x="6027321" y="1868988"/>
          <a:ext cx="1825763" cy="1095458"/>
        </a:xfrm>
        <a:prstGeom prst="rect">
          <a:avLst/>
        </a:prstGeom>
        <a:solidFill>
          <a:schemeClr val="accent5">
            <a:hueOff val="-9450912"/>
            <a:satOff val="-1847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ssistant ExtraLight" panose="020B0604020202020204" charset="-79"/>
              <a:cs typeface="Assistant ExtraLight" panose="020B0604020202020204" charset="-79"/>
            </a:rPr>
            <a:t>Irregular menstrual cycles (typically prolonged interval)</a:t>
          </a:r>
          <a:endParaRPr lang="en-ID" sz="1600" kern="1200" dirty="0">
            <a:latin typeface="Assistant ExtraLight" panose="020B0604020202020204" charset="-79"/>
            <a:cs typeface="Assistant ExtraLight" panose="020B0604020202020204" charset="-79"/>
          </a:endParaRPr>
        </a:p>
      </dsp:txBody>
      <dsp:txXfrm>
        <a:off x="6027321" y="1868988"/>
        <a:ext cx="1825763" cy="109545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07c3e161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07c3e161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34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31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063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98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70b2335a71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70b2335a7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13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39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0a131ff5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0a131ff5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978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04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13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0a131ff5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0a131ff5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26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70a131ff5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70a131ff5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400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055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754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0a131ff5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0a131ff5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0a131ff51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0a131ff5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70a131ff5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70a131ff5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70a131ff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70a131ff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396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1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37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36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70b2335a7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70b2335a7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7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0a131ff5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0a131ff5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727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04675" y="-232625"/>
            <a:ext cx="7994100" cy="4113900"/>
          </a:xfrm>
          <a:prstGeom prst="roundRect">
            <a:avLst>
              <a:gd name="adj" fmla="val 16667"/>
            </a:avLst>
          </a:prstGeom>
          <a:solidFill>
            <a:srgbClr val="EE8C94">
              <a:alpha val="6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413900" y="2822600"/>
            <a:ext cx="2913300" cy="26100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7898825" y="407700"/>
            <a:ext cx="2111400" cy="19524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rot="896">
            <a:off x="1043701" y="907800"/>
            <a:ext cx="6904200" cy="20526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6000">
                <a:solidFill>
                  <a:schemeClr val="lt1"/>
                </a:solidFill>
              </a:defRPr>
            </a:lvl1pPr>
            <a:lvl2pPr lvl="1" algn="ctr">
              <a:spcBef>
                <a:spcPts val="0"/>
              </a:spcBef>
              <a:spcAft>
                <a:spcPts val="0"/>
              </a:spcAft>
              <a:buSzPts val="5200"/>
              <a:buFont typeface="Thasadith"/>
              <a:buNone/>
              <a:defRPr sz="5200">
                <a:latin typeface="Thasadith"/>
                <a:ea typeface="Thasadith"/>
                <a:cs typeface="Thasadith"/>
                <a:sym typeface="Thasadith"/>
              </a:defRPr>
            </a:lvl2pPr>
            <a:lvl3pPr lvl="2" algn="ctr">
              <a:spcBef>
                <a:spcPts val="0"/>
              </a:spcBef>
              <a:spcAft>
                <a:spcPts val="0"/>
              </a:spcAft>
              <a:buSzPts val="5200"/>
              <a:buFont typeface="Thasadith"/>
              <a:buNone/>
              <a:defRPr sz="5200">
                <a:latin typeface="Thasadith"/>
                <a:ea typeface="Thasadith"/>
                <a:cs typeface="Thasadith"/>
                <a:sym typeface="Thasadith"/>
              </a:defRPr>
            </a:lvl3pPr>
            <a:lvl4pPr lvl="3" algn="ctr">
              <a:spcBef>
                <a:spcPts val="0"/>
              </a:spcBef>
              <a:spcAft>
                <a:spcPts val="0"/>
              </a:spcAft>
              <a:buSzPts val="5200"/>
              <a:buFont typeface="Thasadith"/>
              <a:buNone/>
              <a:defRPr sz="5200">
                <a:latin typeface="Thasadith"/>
                <a:ea typeface="Thasadith"/>
                <a:cs typeface="Thasadith"/>
                <a:sym typeface="Thasadith"/>
              </a:defRPr>
            </a:lvl4pPr>
            <a:lvl5pPr lvl="4" algn="ctr">
              <a:spcBef>
                <a:spcPts val="0"/>
              </a:spcBef>
              <a:spcAft>
                <a:spcPts val="0"/>
              </a:spcAft>
              <a:buSzPts val="5200"/>
              <a:buFont typeface="Thasadith"/>
              <a:buNone/>
              <a:defRPr sz="5200">
                <a:latin typeface="Thasadith"/>
                <a:ea typeface="Thasadith"/>
                <a:cs typeface="Thasadith"/>
                <a:sym typeface="Thasadith"/>
              </a:defRPr>
            </a:lvl5pPr>
            <a:lvl6pPr lvl="5" algn="ctr">
              <a:spcBef>
                <a:spcPts val="0"/>
              </a:spcBef>
              <a:spcAft>
                <a:spcPts val="0"/>
              </a:spcAft>
              <a:buSzPts val="5200"/>
              <a:buFont typeface="Thasadith"/>
              <a:buNone/>
              <a:defRPr sz="5200">
                <a:latin typeface="Thasadith"/>
                <a:ea typeface="Thasadith"/>
                <a:cs typeface="Thasadith"/>
                <a:sym typeface="Thasadith"/>
              </a:defRPr>
            </a:lvl6pPr>
            <a:lvl7pPr lvl="6" algn="ctr">
              <a:spcBef>
                <a:spcPts val="0"/>
              </a:spcBef>
              <a:spcAft>
                <a:spcPts val="0"/>
              </a:spcAft>
              <a:buSzPts val="5200"/>
              <a:buFont typeface="Thasadith"/>
              <a:buNone/>
              <a:defRPr sz="5200">
                <a:latin typeface="Thasadith"/>
                <a:ea typeface="Thasadith"/>
                <a:cs typeface="Thasadith"/>
                <a:sym typeface="Thasadith"/>
              </a:defRPr>
            </a:lvl7pPr>
            <a:lvl8pPr lvl="7" algn="ctr">
              <a:spcBef>
                <a:spcPts val="0"/>
              </a:spcBef>
              <a:spcAft>
                <a:spcPts val="0"/>
              </a:spcAft>
              <a:buSzPts val="5200"/>
              <a:buFont typeface="Thasadith"/>
              <a:buNone/>
              <a:defRPr sz="5200">
                <a:latin typeface="Thasadith"/>
                <a:ea typeface="Thasadith"/>
                <a:cs typeface="Thasadith"/>
                <a:sym typeface="Thasadith"/>
              </a:defRPr>
            </a:lvl8pPr>
            <a:lvl9pPr lvl="8" algn="ctr">
              <a:spcBef>
                <a:spcPts val="0"/>
              </a:spcBef>
              <a:spcAft>
                <a:spcPts val="0"/>
              </a:spcAft>
              <a:buSzPts val="5200"/>
              <a:buFont typeface="Thasadith"/>
              <a:buNone/>
              <a:defRPr sz="5200">
                <a:latin typeface="Thasadith"/>
                <a:ea typeface="Thasadith"/>
                <a:cs typeface="Thasadith"/>
                <a:sym typeface="Thasadith"/>
              </a:defRPr>
            </a:lvl9pPr>
          </a:lstStyle>
          <a:p>
            <a:endParaRPr/>
          </a:p>
        </p:txBody>
      </p:sp>
      <p:sp>
        <p:nvSpPr>
          <p:cNvPr id="13" name="Google Shape;13;p2"/>
          <p:cNvSpPr txBox="1">
            <a:spLocks noGrp="1"/>
          </p:cNvSpPr>
          <p:nvPr>
            <p:ph type="subTitle" idx="1"/>
          </p:nvPr>
        </p:nvSpPr>
        <p:spPr>
          <a:xfrm rot="1416">
            <a:off x="5456962" y="3940825"/>
            <a:ext cx="2913300" cy="792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PT Serif"/>
              <a:buNone/>
              <a:defRPr/>
            </a:lvl1pPr>
            <a:lvl2pPr lvl="1" algn="ctr">
              <a:lnSpc>
                <a:spcPct val="100000"/>
              </a:lnSpc>
              <a:spcBef>
                <a:spcPts val="0"/>
              </a:spcBef>
              <a:spcAft>
                <a:spcPts val="0"/>
              </a:spcAft>
              <a:buSzPts val="2800"/>
              <a:buFont typeface="PT Serif"/>
              <a:buNone/>
              <a:defRPr sz="2800">
                <a:latin typeface="PT Serif"/>
                <a:ea typeface="PT Serif"/>
                <a:cs typeface="PT Serif"/>
                <a:sym typeface="PT Serif"/>
              </a:defRPr>
            </a:lvl2pPr>
            <a:lvl3pPr lvl="2" algn="ctr">
              <a:lnSpc>
                <a:spcPct val="100000"/>
              </a:lnSpc>
              <a:spcBef>
                <a:spcPts val="0"/>
              </a:spcBef>
              <a:spcAft>
                <a:spcPts val="0"/>
              </a:spcAft>
              <a:buSzPts val="2800"/>
              <a:buFont typeface="PT Serif"/>
              <a:buNone/>
              <a:defRPr sz="2800">
                <a:latin typeface="PT Serif"/>
                <a:ea typeface="PT Serif"/>
                <a:cs typeface="PT Serif"/>
                <a:sym typeface="PT Serif"/>
              </a:defRPr>
            </a:lvl3pPr>
            <a:lvl4pPr lvl="3" algn="ctr">
              <a:lnSpc>
                <a:spcPct val="100000"/>
              </a:lnSpc>
              <a:spcBef>
                <a:spcPts val="0"/>
              </a:spcBef>
              <a:spcAft>
                <a:spcPts val="0"/>
              </a:spcAft>
              <a:buSzPts val="2800"/>
              <a:buFont typeface="PT Serif"/>
              <a:buNone/>
              <a:defRPr sz="2800">
                <a:latin typeface="PT Serif"/>
                <a:ea typeface="PT Serif"/>
                <a:cs typeface="PT Serif"/>
                <a:sym typeface="PT Serif"/>
              </a:defRPr>
            </a:lvl4pPr>
            <a:lvl5pPr lvl="4" algn="ctr">
              <a:lnSpc>
                <a:spcPct val="100000"/>
              </a:lnSpc>
              <a:spcBef>
                <a:spcPts val="0"/>
              </a:spcBef>
              <a:spcAft>
                <a:spcPts val="0"/>
              </a:spcAft>
              <a:buSzPts val="2800"/>
              <a:buFont typeface="PT Serif"/>
              <a:buNone/>
              <a:defRPr sz="2800">
                <a:latin typeface="PT Serif"/>
                <a:ea typeface="PT Serif"/>
                <a:cs typeface="PT Serif"/>
                <a:sym typeface="PT Serif"/>
              </a:defRPr>
            </a:lvl5pPr>
            <a:lvl6pPr lvl="5" algn="ctr">
              <a:lnSpc>
                <a:spcPct val="100000"/>
              </a:lnSpc>
              <a:spcBef>
                <a:spcPts val="0"/>
              </a:spcBef>
              <a:spcAft>
                <a:spcPts val="0"/>
              </a:spcAft>
              <a:buSzPts val="2800"/>
              <a:buFont typeface="PT Serif"/>
              <a:buNone/>
              <a:defRPr sz="2800">
                <a:latin typeface="PT Serif"/>
                <a:ea typeface="PT Serif"/>
                <a:cs typeface="PT Serif"/>
                <a:sym typeface="PT Serif"/>
              </a:defRPr>
            </a:lvl6pPr>
            <a:lvl7pPr lvl="6" algn="ctr">
              <a:lnSpc>
                <a:spcPct val="100000"/>
              </a:lnSpc>
              <a:spcBef>
                <a:spcPts val="0"/>
              </a:spcBef>
              <a:spcAft>
                <a:spcPts val="0"/>
              </a:spcAft>
              <a:buSzPts val="2800"/>
              <a:buFont typeface="PT Serif"/>
              <a:buNone/>
              <a:defRPr sz="2800">
                <a:latin typeface="PT Serif"/>
                <a:ea typeface="PT Serif"/>
                <a:cs typeface="PT Serif"/>
                <a:sym typeface="PT Serif"/>
              </a:defRPr>
            </a:lvl7pPr>
            <a:lvl8pPr lvl="7" algn="ctr">
              <a:lnSpc>
                <a:spcPct val="100000"/>
              </a:lnSpc>
              <a:spcBef>
                <a:spcPts val="0"/>
              </a:spcBef>
              <a:spcAft>
                <a:spcPts val="0"/>
              </a:spcAft>
              <a:buSzPts val="2800"/>
              <a:buFont typeface="PT Serif"/>
              <a:buNone/>
              <a:defRPr sz="2800">
                <a:latin typeface="PT Serif"/>
                <a:ea typeface="PT Serif"/>
                <a:cs typeface="PT Serif"/>
                <a:sym typeface="PT Serif"/>
              </a:defRPr>
            </a:lvl8pPr>
            <a:lvl9pPr lvl="8" algn="ctr">
              <a:lnSpc>
                <a:spcPct val="100000"/>
              </a:lnSpc>
              <a:spcBef>
                <a:spcPts val="0"/>
              </a:spcBef>
              <a:spcAft>
                <a:spcPts val="0"/>
              </a:spcAft>
              <a:buSzPts val="2800"/>
              <a:buFont typeface="PT Serif"/>
              <a:buNone/>
              <a:defRPr sz="2800">
                <a:latin typeface="PT Serif"/>
                <a:ea typeface="PT Serif"/>
                <a:cs typeface="PT Serif"/>
                <a:sym typeface="PT Seri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p:cSld name="CUSTOM_2">
    <p:spTree>
      <p:nvGrpSpPr>
        <p:cNvPr id="1" name="Shape 90"/>
        <p:cNvGrpSpPr/>
        <p:nvPr/>
      </p:nvGrpSpPr>
      <p:grpSpPr>
        <a:xfrm>
          <a:off x="0" y="0"/>
          <a:ext cx="0" cy="0"/>
          <a:chOff x="0" y="0"/>
          <a:chExt cx="0" cy="0"/>
        </a:xfrm>
      </p:grpSpPr>
      <p:sp>
        <p:nvSpPr>
          <p:cNvPr id="91" name="Google Shape;91;p16"/>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a:spLocks noGrp="1"/>
          </p:cNvSpPr>
          <p:nvPr>
            <p:ph type="ctrTitle"/>
          </p:nvPr>
        </p:nvSpPr>
        <p:spPr>
          <a:xfrm flipH="1">
            <a:off x="6605688" y="248933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 name="Google Shape;93;p16"/>
          <p:cNvSpPr txBox="1">
            <a:spLocks noGrp="1"/>
          </p:cNvSpPr>
          <p:nvPr>
            <p:ph type="subTitle" idx="1"/>
          </p:nvPr>
        </p:nvSpPr>
        <p:spPr>
          <a:xfrm flipH="1">
            <a:off x="6404388" y="2911450"/>
            <a:ext cx="1963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4" name="Google Shape;94;p16"/>
          <p:cNvSpPr txBox="1">
            <a:spLocks noGrp="1"/>
          </p:cNvSpPr>
          <p:nvPr>
            <p:ph type="ctrTitle" idx="2"/>
          </p:nvPr>
        </p:nvSpPr>
        <p:spPr>
          <a:xfrm flipH="1">
            <a:off x="977706" y="248933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5" name="Google Shape;95;p16"/>
          <p:cNvSpPr txBox="1">
            <a:spLocks noGrp="1"/>
          </p:cNvSpPr>
          <p:nvPr>
            <p:ph type="subTitle" idx="3"/>
          </p:nvPr>
        </p:nvSpPr>
        <p:spPr>
          <a:xfrm flipH="1">
            <a:off x="877501" y="2911450"/>
            <a:ext cx="17610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6" name="Google Shape;96;p16"/>
          <p:cNvSpPr txBox="1">
            <a:spLocks noGrp="1"/>
          </p:cNvSpPr>
          <p:nvPr>
            <p:ph type="ctrTitle" idx="4"/>
          </p:nvPr>
        </p:nvSpPr>
        <p:spPr>
          <a:xfrm flipH="1">
            <a:off x="3664356" y="2489339"/>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subTitle" idx="5"/>
          </p:nvPr>
        </p:nvSpPr>
        <p:spPr>
          <a:xfrm flipH="1">
            <a:off x="3664351" y="2911450"/>
            <a:ext cx="18153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8" name="Google Shape;98;p16"/>
          <p:cNvSpPr txBox="1">
            <a:spLocks noGrp="1"/>
          </p:cNvSpPr>
          <p:nvPr>
            <p:ph type="title" idx="6"/>
          </p:nvPr>
        </p:nvSpPr>
        <p:spPr>
          <a:xfrm>
            <a:off x="603525" y="355646"/>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99"/>
        <p:cNvGrpSpPr/>
        <p:nvPr/>
      </p:nvGrpSpPr>
      <p:grpSpPr>
        <a:xfrm>
          <a:off x="0" y="0"/>
          <a:ext cx="0" cy="0"/>
          <a:chOff x="0" y="0"/>
          <a:chExt cx="0" cy="0"/>
        </a:xfrm>
      </p:grpSpPr>
      <p:sp>
        <p:nvSpPr>
          <p:cNvPr id="100" name="Google Shape;100;p17"/>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ctrTitle"/>
          </p:nvPr>
        </p:nvSpPr>
        <p:spPr>
          <a:xfrm flipH="1">
            <a:off x="6196038" y="1526811"/>
            <a:ext cx="1824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2" name="Google Shape;102;p17"/>
          <p:cNvSpPr txBox="1">
            <a:spLocks noGrp="1"/>
          </p:cNvSpPr>
          <p:nvPr>
            <p:ph type="subTitle" idx="1"/>
          </p:nvPr>
        </p:nvSpPr>
        <p:spPr>
          <a:xfrm flipH="1">
            <a:off x="6050688" y="211468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3" name="Google Shape;103;p17"/>
          <p:cNvSpPr txBox="1">
            <a:spLocks noGrp="1"/>
          </p:cNvSpPr>
          <p:nvPr>
            <p:ph type="ctrTitle" idx="2"/>
          </p:nvPr>
        </p:nvSpPr>
        <p:spPr>
          <a:xfrm flipH="1">
            <a:off x="3817913" y="1526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4" name="Google Shape;104;p17"/>
          <p:cNvSpPr txBox="1">
            <a:spLocks noGrp="1"/>
          </p:cNvSpPr>
          <p:nvPr>
            <p:ph type="subTitle" idx="3"/>
          </p:nvPr>
        </p:nvSpPr>
        <p:spPr>
          <a:xfrm flipH="1">
            <a:off x="3540863" y="211468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7"/>
          <p:cNvSpPr txBox="1">
            <a:spLocks noGrp="1"/>
          </p:cNvSpPr>
          <p:nvPr>
            <p:ph type="ctrTitle" idx="4"/>
          </p:nvPr>
        </p:nvSpPr>
        <p:spPr>
          <a:xfrm flipH="1">
            <a:off x="6327738" y="313777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6" name="Google Shape;106;p17"/>
          <p:cNvSpPr txBox="1">
            <a:spLocks noGrp="1"/>
          </p:cNvSpPr>
          <p:nvPr>
            <p:ph type="subTitle" idx="5"/>
          </p:nvPr>
        </p:nvSpPr>
        <p:spPr>
          <a:xfrm flipH="1">
            <a:off x="6050688" y="373024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7"/>
          <p:cNvSpPr txBox="1">
            <a:spLocks noGrp="1"/>
          </p:cNvSpPr>
          <p:nvPr>
            <p:ph type="ctrTitle" idx="6"/>
          </p:nvPr>
        </p:nvSpPr>
        <p:spPr>
          <a:xfrm flipH="1">
            <a:off x="1255663" y="1670211"/>
            <a:ext cx="1560600" cy="43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8" name="Google Shape;108;p17"/>
          <p:cNvSpPr txBox="1">
            <a:spLocks noGrp="1"/>
          </p:cNvSpPr>
          <p:nvPr>
            <p:ph type="subTitle" idx="7"/>
          </p:nvPr>
        </p:nvSpPr>
        <p:spPr>
          <a:xfrm flipH="1">
            <a:off x="978613" y="211468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9" name="Google Shape;109;p17"/>
          <p:cNvSpPr txBox="1">
            <a:spLocks noGrp="1"/>
          </p:cNvSpPr>
          <p:nvPr>
            <p:ph type="ctrTitle" idx="8"/>
          </p:nvPr>
        </p:nvSpPr>
        <p:spPr>
          <a:xfrm flipH="1">
            <a:off x="3817913" y="313777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10" name="Google Shape;110;p17"/>
          <p:cNvSpPr txBox="1">
            <a:spLocks noGrp="1"/>
          </p:cNvSpPr>
          <p:nvPr>
            <p:ph type="subTitle" idx="9"/>
          </p:nvPr>
        </p:nvSpPr>
        <p:spPr>
          <a:xfrm flipH="1">
            <a:off x="3540863" y="373024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1" name="Google Shape;111;p17"/>
          <p:cNvSpPr txBox="1">
            <a:spLocks noGrp="1"/>
          </p:cNvSpPr>
          <p:nvPr>
            <p:ph type="ctrTitle" idx="13"/>
          </p:nvPr>
        </p:nvSpPr>
        <p:spPr>
          <a:xfrm flipH="1">
            <a:off x="1255664" y="3137780"/>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12" name="Google Shape;112;p17"/>
          <p:cNvSpPr txBox="1">
            <a:spLocks noGrp="1"/>
          </p:cNvSpPr>
          <p:nvPr>
            <p:ph type="subTitle" idx="14"/>
          </p:nvPr>
        </p:nvSpPr>
        <p:spPr>
          <a:xfrm flipH="1">
            <a:off x="978613" y="3730257"/>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3" name="Google Shape;113;p17"/>
          <p:cNvSpPr txBox="1">
            <a:spLocks noGrp="1"/>
          </p:cNvSpPr>
          <p:nvPr>
            <p:ph type="title" idx="15"/>
          </p:nvPr>
        </p:nvSpPr>
        <p:spPr>
          <a:xfrm>
            <a:off x="594650" y="355650"/>
            <a:ext cx="2463000" cy="69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list">
  <p:cSld name="CUSTOM_15">
    <p:spTree>
      <p:nvGrpSpPr>
        <p:cNvPr id="1" name="Shape 130"/>
        <p:cNvGrpSpPr/>
        <p:nvPr/>
      </p:nvGrpSpPr>
      <p:grpSpPr>
        <a:xfrm>
          <a:off x="0" y="0"/>
          <a:ext cx="0" cy="0"/>
          <a:chOff x="0" y="0"/>
          <a:chExt cx="0" cy="0"/>
        </a:xfrm>
      </p:grpSpPr>
      <p:sp>
        <p:nvSpPr>
          <p:cNvPr id="131" name="Google Shape;131;p21"/>
          <p:cNvSpPr/>
          <p:nvPr/>
        </p:nvSpPr>
        <p:spPr>
          <a:xfrm>
            <a:off x="-479225" y="1792700"/>
            <a:ext cx="3395100" cy="2385600"/>
          </a:xfrm>
          <a:prstGeom prst="roundRect">
            <a:avLst>
              <a:gd name="adj" fmla="val 13861"/>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1"/>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body" idx="1"/>
          </p:nvPr>
        </p:nvSpPr>
        <p:spPr>
          <a:xfrm>
            <a:off x="2585266" y="2021066"/>
            <a:ext cx="5375700" cy="2727300"/>
          </a:xfrm>
          <a:prstGeom prst="rect">
            <a:avLst/>
          </a:prstGeom>
        </p:spPr>
        <p:txBody>
          <a:bodyPr spcFirstLastPara="1" wrap="square" lIns="91425" tIns="91425" rIns="91425" bIns="91425" anchor="t" anchorCtr="0">
            <a:noAutofit/>
          </a:bodyPr>
          <a:lstStyle>
            <a:lvl1pPr marL="457200" lvl="0" indent="-330200" rtl="0">
              <a:lnSpc>
                <a:spcPct val="150000"/>
              </a:lnSpc>
              <a:spcBef>
                <a:spcPts val="0"/>
              </a:spcBef>
              <a:spcAft>
                <a:spcPts val="0"/>
              </a:spcAft>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134" name="Google Shape;134;p21"/>
          <p:cNvSpPr txBox="1">
            <a:spLocks noGrp="1"/>
          </p:cNvSpPr>
          <p:nvPr>
            <p:ph type="title"/>
          </p:nvPr>
        </p:nvSpPr>
        <p:spPr>
          <a:xfrm>
            <a:off x="594651" y="355650"/>
            <a:ext cx="5888100" cy="1261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135"/>
        <p:cNvGrpSpPr/>
        <p:nvPr/>
      </p:nvGrpSpPr>
      <p:grpSpPr>
        <a:xfrm>
          <a:off x="0" y="0"/>
          <a:ext cx="0" cy="0"/>
          <a:chOff x="0" y="0"/>
          <a:chExt cx="0" cy="0"/>
        </a:xfrm>
      </p:grpSpPr>
      <p:sp>
        <p:nvSpPr>
          <p:cNvPr id="136" name="Google Shape;136;p22"/>
          <p:cNvSpPr/>
          <p:nvPr/>
        </p:nvSpPr>
        <p:spPr>
          <a:xfrm>
            <a:off x="-282050" y="1834150"/>
            <a:ext cx="3911100" cy="35985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a:off x="4105275" y="-232625"/>
            <a:ext cx="7013100" cy="2514300"/>
          </a:xfrm>
          <a:prstGeom prst="roundRect">
            <a:avLst>
              <a:gd name="adj" fmla="val 16667"/>
            </a:avLst>
          </a:prstGeom>
          <a:solidFill>
            <a:srgbClr val="EE8C94">
              <a:alpha val="6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p:nvPr/>
        </p:nvSpPr>
        <p:spPr>
          <a:xfrm>
            <a:off x="2552700" y="4356550"/>
            <a:ext cx="1971600" cy="1076100"/>
          </a:xfrm>
          <a:prstGeom prst="roundRect">
            <a:avLst>
              <a:gd name="adj" fmla="val 16667"/>
            </a:avLst>
          </a:prstGeom>
          <a:solidFill>
            <a:srgbClr val="EE8C94">
              <a:alpha val="6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2"/>
          <p:cNvSpPr txBox="1">
            <a:spLocks noGrp="1"/>
          </p:cNvSpPr>
          <p:nvPr>
            <p:ph type="subTitle" idx="1"/>
          </p:nvPr>
        </p:nvSpPr>
        <p:spPr>
          <a:xfrm>
            <a:off x="614730" y="2131575"/>
            <a:ext cx="25059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0" name="Google Shape;140;p22"/>
          <p:cNvSpPr txBox="1">
            <a:spLocks noGrp="1"/>
          </p:cNvSpPr>
          <p:nvPr>
            <p:ph type="title"/>
          </p:nvPr>
        </p:nvSpPr>
        <p:spPr>
          <a:xfrm>
            <a:off x="5420751" y="422799"/>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7200">
                <a:solidFill>
                  <a:schemeClr val="lt1"/>
                </a:solidFill>
              </a:defRPr>
            </a:lvl1pPr>
            <a:lvl2pPr lvl="1" algn="r" rtl="0">
              <a:spcBef>
                <a:spcPts val="0"/>
              </a:spcBef>
              <a:spcAft>
                <a:spcPts val="0"/>
              </a:spcAft>
              <a:buNone/>
              <a:defRPr sz="7200">
                <a:solidFill>
                  <a:schemeClr val="lt1"/>
                </a:solidFill>
              </a:defRPr>
            </a:lvl2pPr>
            <a:lvl3pPr lvl="2" algn="r" rtl="0">
              <a:spcBef>
                <a:spcPts val="0"/>
              </a:spcBef>
              <a:spcAft>
                <a:spcPts val="0"/>
              </a:spcAft>
              <a:buNone/>
              <a:defRPr sz="7200">
                <a:solidFill>
                  <a:schemeClr val="lt1"/>
                </a:solidFill>
              </a:defRPr>
            </a:lvl3pPr>
            <a:lvl4pPr lvl="3" algn="r" rtl="0">
              <a:spcBef>
                <a:spcPts val="0"/>
              </a:spcBef>
              <a:spcAft>
                <a:spcPts val="0"/>
              </a:spcAft>
              <a:buNone/>
              <a:defRPr sz="7200">
                <a:solidFill>
                  <a:schemeClr val="lt1"/>
                </a:solidFill>
              </a:defRPr>
            </a:lvl4pPr>
            <a:lvl5pPr lvl="4" algn="r" rtl="0">
              <a:spcBef>
                <a:spcPts val="0"/>
              </a:spcBef>
              <a:spcAft>
                <a:spcPts val="0"/>
              </a:spcAft>
              <a:buNone/>
              <a:defRPr sz="7200">
                <a:solidFill>
                  <a:schemeClr val="lt1"/>
                </a:solidFill>
              </a:defRPr>
            </a:lvl5pPr>
            <a:lvl6pPr lvl="5" algn="r" rtl="0">
              <a:spcBef>
                <a:spcPts val="0"/>
              </a:spcBef>
              <a:spcAft>
                <a:spcPts val="0"/>
              </a:spcAft>
              <a:buNone/>
              <a:defRPr sz="7200">
                <a:solidFill>
                  <a:schemeClr val="lt1"/>
                </a:solidFill>
              </a:defRPr>
            </a:lvl6pPr>
            <a:lvl7pPr lvl="6" algn="r" rtl="0">
              <a:spcBef>
                <a:spcPts val="0"/>
              </a:spcBef>
              <a:spcAft>
                <a:spcPts val="0"/>
              </a:spcAft>
              <a:buNone/>
              <a:defRPr sz="7200">
                <a:solidFill>
                  <a:schemeClr val="lt1"/>
                </a:solidFill>
              </a:defRPr>
            </a:lvl7pPr>
            <a:lvl8pPr lvl="7" algn="r" rtl="0">
              <a:spcBef>
                <a:spcPts val="0"/>
              </a:spcBef>
              <a:spcAft>
                <a:spcPts val="0"/>
              </a:spcAft>
              <a:buNone/>
              <a:defRPr sz="7200">
                <a:solidFill>
                  <a:schemeClr val="lt1"/>
                </a:solidFill>
              </a:defRPr>
            </a:lvl8pPr>
            <a:lvl9pPr lvl="8" algn="r" rtl="0">
              <a:spcBef>
                <a:spcPts val="0"/>
              </a:spcBef>
              <a:spcAft>
                <a:spcPts val="0"/>
              </a:spcAft>
              <a:buNone/>
              <a:defRPr sz="7200">
                <a:solidFill>
                  <a:schemeClr val="lt1"/>
                </a:solidFill>
              </a:defRPr>
            </a:lvl9pPr>
          </a:lstStyle>
          <a:p>
            <a:endParaRPr/>
          </a:p>
        </p:txBody>
      </p:sp>
      <p:sp>
        <p:nvSpPr>
          <p:cNvPr id="141" name="Google Shape;141;p22"/>
          <p:cNvSpPr txBox="1"/>
          <p:nvPr/>
        </p:nvSpPr>
        <p:spPr>
          <a:xfrm>
            <a:off x="5732218" y="3504375"/>
            <a:ext cx="2768700" cy="9315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300"/>
              </a:spcBef>
              <a:spcAft>
                <a:spcPts val="0"/>
              </a:spcAft>
              <a:buNone/>
            </a:pPr>
            <a:r>
              <a:rPr lang="en" sz="1000">
                <a:solidFill>
                  <a:schemeClr val="dk1"/>
                </a:solidFill>
                <a:latin typeface="Assistant"/>
                <a:ea typeface="Assistant"/>
                <a:cs typeface="Assistant"/>
                <a:sym typeface="Assistant"/>
              </a:rPr>
              <a:t>CREDITS: This presentation template was created by </a:t>
            </a:r>
            <a:r>
              <a:rPr lang="en" sz="1000" b="1">
                <a:solidFill>
                  <a:schemeClr val="dk1"/>
                </a:solidFill>
                <a:uFill>
                  <a:noFill/>
                </a:uFill>
                <a:latin typeface="Assistant"/>
                <a:ea typeface="Assistant"/>
                <a:cs typeface="Assistant"/>
                <a:sym typeface="Assistant"/>
                <a:hlinkClick r:id="rId2">
                  <a:extLst>
                    <a:ext uri="{A12FA001-AC4F-418D-AE19-62706E023703}">
                      <ahyp:hlinkClr xmlns:ahyp="http://schemas.microsoft.com/office/drawing/2018/hyperlinkcolor" val="tx"/>
                    </a:ext>
                  </a:extLst>
                </a:hlinkClick>
              </a:rPr>
              <a:t>Slidesgo</a:t>
            </a:r>
            <a:r>
              <a:rPr lang="en" sz="1000">
                <a:solidFill>
                  <a:schemeClr val="dk1"/>
                </a:solidFill>
                <a:latin typeface="Assistant"/>
                <a:ea typeface="Assistant"/>
                <a:cs typeface="Assistant"/>
                <a:sym typeface="Assistant"/>
              </a:rPr>
              <a:t>, including icons by </a:t>
            </a:r>
            <a:r>
              <a:rPr lang="en" sz="1000" b="1">
                <a:solidFill>
                  <a:schemeClr val="dk1"/>
                </a:solidFill>
                <a:uFill>
                  <a:noFill/>
                </a:uFill>
                <a:latin typeface="Assistant"/>
                <a:ea typeface="Assistant"/>
                <a:cs typeface="Assistant"/>
                <a:sym typeface="Assistant"/>
                <a:hlinkClick r:id="rId3">
                  <a:extLst>
                    <a:ext uri="{A12FA001-AC4F-418D-AE19-62706E023703}">
                      <ahyp:hlinkClr xmlns:ahyp="http://schemas.microsoft.com/office/drawing/2018/hyperlinkcolor" val="tx"/>
                    </a:ext>
                  </a:extLst>
                </a:hlinkClick>
              </a:rPr>
              <a:t>Flaticon</a:t>
            </a:r>
            <a:r>
              <a:rPr lang="en" sz="1000">
                <a:solidFill>
                  <a:schemeClr val="dk1"/>
                </a:solidFill>
                <a:latin typeface="Assistant"/>
                <a:ea typeface="Assistant"/>
                <a:cs typeface="Assistant"/>
                <a:sym typeface="Assistant"/>
              </a:rPr>
              <a:t>, and infographics &amp; images by </a:t>
            </a:r>
            <a:r>
              <a:rPr lang="en" sz="1000" b="1">
                <a:solidFill>
                  <a:schemeClr val="dk1"/>
                </a:solidFill>
                <a:uFill>
                  <a:noFill/>
                </a:uFill>
                <a:latin typeface="Assistant"/>
                <a:ea typeface="Assistant"/>
                <a:cs typeface="Assistant"/>
                <a:sym typeface="Assistant"/>
                <a:hlinkClick r:id="rId4">
                  <a:extLst>
                    <a:ext uri="{A12FA001-AC4F-418D-AE19-62706E023703}">
                      <ahyp:hlinkClr xmlns:ahyp="http://schemas.microsoft.com/office/drawing/2018/hyperlinkcolor" val="tx"/>
                    </a:ext>
                  </a:extLst>
                </a:hlinkClick>
              </a:rPr>
              <a:t>Freepik</a:t>
            </a:r>
            <a:endParaRPr sz="1000" b="1">
              <a:solidFill>
                <a:schemeClr val="dk1"/>
              </a:solidFill>
              <a:latin typeface="Assistant"/>
              <a:ea typeface="Assistant"/>
              <a:cs typeface="Assistant"/>
              <a:sym typeface="Assistan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7">
    <p:spTree>
      <p:nvGrpSpPr>
        <p:cNvPr id="1" name="Shape 142"/>
        <p:cNvGrpSpPr/>
        <p:nvPr/>
      </p:nvGrpSpPr>
      <p:grpSpPr>
        <a:xfrm>
          <a:off x="0" y="0"/>
          <a:ext cx="0" cy="0"/>
          <a:chOff x="0" y="0"/>
          <a:chExt cx="0" cy="0"/>
        </a:xfrm>
      </p:grpSpPr>
      <p:sp>
        <p:nvSpPr>
          <p:cNvPr id="143" name="Google Shape;143;p23"/>
          <p:cNvSpPr/>
          <p:nvPr/>
        </p:nvSpPr>
        <p:spPr>
          <a:xfrm>
            <a:off x="774390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txBox="1">
            <a:spLocks noGrp="1"/>
          </p:cNvSpPr>
          <p:nvPr>
            <p:ph type="title"/>
          </p:nvPr>
        </p:nvSpPr>
        <p:spPr>
          <a:xfrm>
            <a:off x="4171050" y="344700"/>
            <a:ext cx="4345200" cy="745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14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3"/>
        <p:cNvGrpSpPr/>
        <p:nvPr/>
      </p:nvGrpSpPr>
      <p:grpSpPr>
        <a:xfrm>
          <a:off x="0" y="0"/>
          <a:ext cx="0" cy="0"/>
          <a:chOff x="0" y="0"/>
          <a:chExt cx="0" cy="0"/>
        </a:xfrm>
      </p:grpSpPr>
      <p:sp>
        <p:nvSpPr>
          <p:cNvPr id="84" name="Google Shape;84;p15"/>
          <p:cNvSpPr/>
          <p:nvPr/>
        </p:nvSpPr>
        <p:spPr>
          <a:xfrm>
            <a:off x="774390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subTitle" idx="1"/>
          </p:nvPr>
        </p:nvSpPr>
        <p:spPr>
          <a:xfrm flipH="1">
            <a:off x="5108325" y="2292100"/>
            <a:ext cx="3041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6" name="Google Shape;86;p15"/>
          <p:cNvSpPr txBox="1">
            <a:spLocks noGrp="1"/>
          </p:cNvSpPr>
          <p:nvPr>
            <p:ph type="subTitle" idx="2"/>
          </p:nvPr>
        </p:nvSpPr>
        <p:spPr>
          <a:xfrm flipH="1">
            <a:off x="872325" y="2286475"/>
            <a:ext cx="3101100" cy="105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5"/>
          <p:cNvSpPr txBox="1">
            <a:spLocks noGrp="1"/>
          </p:cNvSpPr>
          <p:nvPr>
            <p:ph type="title"/>
          </p:nvPr>
        </p:nvSpPr>
        <p:spPr>
          <a:xfrm>
            <a:off x="3842525" y="354225"/>
            <a:ext cx="46749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
        <p:nvSpPr>
          <p:cNvPr id="88" name="Google Shape;88;p15"/>
          <p:cNvSpPr txBox="1">
            <a:spLocks noGrp="1"/>
          </p:cNvSpPr>
          <p:nvPr>
            <p:ph type="subTitle" idx="3"/>
          </p:nvPr>
        </p:nvSpPr>
        <p:spPr>
          <a:xfrm flipH="1">
            <a:off x="5170232" y="3921525"/>
            <a:ext cx="1649700" cy="634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Font typeface="Thasadith"/>
              <a:buNone/>
              <a:defRPr sz="2400">
                <a:latin typeface="Marvel"/>
                <a:ea typeface="Marvel"/>
                <a:cs typeface="Marvel"/>
                <a:sym typeface="Marvel"/>
              </a:defRPr>
            </a:lvl1pPr>
            <a:lvl2pPr lvl="1" algn="ctr" rtl="0">
              <a:lnSpc>
                <a:spcPct val="100000"/>
              </a:lnSpc>
              <a:spcBef>
                <a:spcPts val="0"/>
              </a:spcBef>
              <a:spcAft>
                <a:spcPts val="0"/>
              </a:spcAft>
              <a:buSzPts val="3000"/>
              <a:buFont typeface="Thasadith"/>
              <a:buNone/>
              <a:defRPr sz="3000">
                <a:latin typeface="Thasadith"/>
                <a:ea typeface="Thasadith"/>
                <a:cs typeface="Thasadith"/>
                <a:sym typeface="Thasadith"/>
              </a:defRPr>
            </a:lvl2pPr>
            <a:lvl3pPr lvl="2" algn="ctr" rtl="0">
              <a:lnSpc>
                <a:spcPct val="100000"/>
              </a:lnSpc>
              <a:spcBef>
                <a:spcPts val="0"/>
              </a:spcBef>
              <a:spcAft>
                <a:spcPts val="0"/>
              </a:spcAft>
              <a:buSzPts val="3000"/>
              <a:buFont typeface="Thasadith"/>
              <a:buNone/>
              <a:defRPr sz="3000">
                <a:latin typeface="Thasadith"/>
                <a:ea typeface="Thasadith"/>
                <a:cs typeface="Thasadith"/>
                <a:sym typeface="Thasadith"/>
              </a:defRPr>
            </a:lvl3pPr>
            <a:lvl4pPr lvl="3" algn="ctr" rtl="0">
              <a:lnSpc>
                <a:spcPct val="100000"/>
              </a:lnSpc>
              <a:spcBef>
                <a:spcPts val="0"/>
              </a:spcBef>
              <a:spcAft>
                <a:spcPts val="0"/>
              </a:spcAft>
              <a:buSzPts val="3000"/>
              <a:buFont typeface="Thasadith"/>
              <a:buNone/>
              <a:defRPr sz="3000">
                <a:latin typeface="Thasadith"/>
                <a:ea typeface="Thasadith"/>
                <a:cs typeface="Thasadith"/>
                <a:sym typeface="Thasadith"/>
              </a:defRPr>
            </a:lvl4pPr>
            <a:lvl5pPr lvl="4" algn="ctr" rtl="0">
              <a:lnSpc>
                <a:spcPct val="100000"/>
              </a:lnSpc>
              <a:spcBef>
                <a:spcPts val="0"/>
              </a:spcBef>
              <a:spcAft>
                <a:spcPts val="0"/>
              </a:spcAft>
              <a:buSzPts val="3000"/>
              <a:buFont typeface="Thasadith"/>
              <a:buNone/>
              <a:defRPr sz="3000">
                <a:latin typeface="Thasadith"/>
                <a:ea typeface="Thasadith"/>
                <a:cs typeface="Thasadith"/>
                <a:sym typeface="Thasadith"/>
              </a:defRPr>
            </a:lvl5pPr>
            <a:lvl6pPr lvl="5" algn="ctr" rtl="0">
              <a:lnSpc>
                <a:spcPct val="100000"/>
              </a:lnSpc>
              <a:spcBef>
                <a:spcPts val="0"/>
              </a:spcBef>
              <a:spcAft>
                <a:spcPts val="0"/>
              </a:spcAft>
              <a:buSzPts val="3000"/>
              <a:buFont typeface="Thasadith"/>
              <a:buNone/>
              <a:defRPr sz="3000">
                <a:latin typeface="Thasadith"/>
                <a:ea typeface="Thasadith"/>
                <a:cs typeface="Thasadith"/>
                <a:sym typeface="Thasadith"/>
              </a:defRPr>
            </a:lvl6pPr>
            <a:lvl7pPr lvl="6" algn="ctr" rtl="0">
              <a:lnSpc>
                <a:spcPct val="100000"/>
              </a:lnSpc>
              <a:spcBef>
                <a:spcPts val="0"/>
              </a:spcBef>
              <a:spcAft>
                <a:spcPts val="0"/>
              </a:spcAft>
              <a:buSzPts val="3000"/>
              <a:buFont typeface="Thasadith"/>
              <a:buNone/>
              <a:defRPr sz="3000">
                <a:latin typeface="Thasadith"/>
                <a:ea typeface="Thasadith"/>
                <a:cs typeface="Thasadith"/>
                <a:sym typeface="Thasadith"/>
              </a:defRPr>
            </a:lvl7pPr>
            <a:lvl8pPr lvl="7" algn="ctr" rtl="0">
              <a:lnSpc>
                <a:spcPct val="100000"/>
              </a:lnSpc>
              <a:spcBef>
                <a:spcPts val="0"/>
              </a:spcBef>
              <a:spcAft>
                <a:spcPts val="0"/>
              </a:spcAft>
              <a:buSzPts val="3000"/>
              <a:buFont typeface="Thasadith"/>
              <a:buNone/>
              <a:defRPr sz="3000">
                <a:latin typeface="Thasadith"/>
                <a:ea typeface="Thasadith"/>
                <a:cs typeface="Thasadith"/>
                <a:sym typeface="Thasadith"/>
              </a:defRPr>
            </a:lvl8pPr>
            <a:lvl9pPr lvl="8" algn="ctr" rtl="0">
              <a:lnSpc>
                <a:spcPct val="100000"/>
              </a:lnSpc>
              <a:spcBef>
                <a:spcPts val="0"/>
              </a:spcBef>
              <a:spcAft>
                <a:spcPts val="0"/>
              </a:spcAft>
              <a:buSzPts val="3000"/>
              <a:buFont typeface="Thasadith"/>
              <a:buNone/>
              <a:defRPr sz="3000">
                <a:latin typeface="Thasadith"/>
                <a:ea typeface="Thasadith"/>
                <a:cs typeface="Thasadith"/>
                <a:sym typeface="Thasadith"/>
              </a:defRPr>
            </a:lvl9pPr>
          </a:lstStyle>
          <a:p>
            <a:endParaRPr/>
          </a:p>
        </p:txBody>
      </p:sp>
      <p:sp>
        <p:nvSpPr>
          <p:cNvPr id="89" name="Google Shape;89;p15"/>
          <p:cNvSpPr txBox="1">
            <a:spLocks noGrp="1"/>
          </p:cNvSpPr>
          <p:nvPr>
            <p:ph type="subTitle" idx="4"/>
          </p:nvPr>
        </p:nvSpPr>
        <p:spPr>
          <a:xfrm flipH="1">
            <a:off x="2291625" y="3921514"/>
            <a:ext cx="1681800" cy="634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Font typeface="Thasadith"/>
              <a:buNone/>
              <a:defRPr sz="2400">
                <a:latin typeface="Marvel"/>
                <a:ea typeface="Marvel"/>
                <a:cs typeface="Marvel"/>
                <a:sym typeface="Marvel"/>
              </a:defRPr>
            </a:lvl1pPr>
            <a:lvl2pPr lvl="1" algn="ctr" rtl="0">
              <a:lnSpc>
                <a:spcPct val="100000"/>
              </a:lnSpc>
              <a:spcBef>
                <a:spcPts val="0"/>
              </a:spcBef>
              <a:spcAft>
                <a:spcPts val="0"/>
              </a:spcAft>
              <a:buSzPts val="3000"/>
              <a:buFont typeface="Thasadith"/>
              <a:buNone/>
              <a:defRPr sz="3000">
                <a:latin typeface="Thasadith"/>
                <a:ea typeface="Thasadith"/>
                <a:cs typeface="Thasadith"/>
                <a:sym typeface="Thasadith"/>
              </a:defRPr>
            </a:lvl2pPr>
            <a:lvl3pPr lvl="2" algn="ctr" rtl="0">
              <a:lnSpc>
                <a:spcPct val="100000"/>
              </a:lnSpc>
              <a:spcBef>
                <a:spcPts val="0"/>
              </a:spcBef>
              <a:spcAft>
                <a:spcPts val="0"/>
              </a:spcAft>
              <a:buSzPts val="3000"/>
              <a:buFont typeface="Thasadith"/>
              <a:buNone/>
              <a:defRPr sz="3000">
                <a:latin typeface="Thasadith"/>
                <a:ea typeface="Thasadith"/>
                <a:cs typeface="Thasadith"/>
                <a:sym typeface="Thasadith"/>
              </a:defRPr>
            </a:lvl3pPr>
            <a:lvl4pPr lvl="3" algn="ctr" rtl="0">
              <a:lnSpc>
                <a:spcPct val="100000"/>
              </a:lnSpc>
              <a:spcBef>
                <a:spcPts val="0"/>
              </a:spcBef>
              <a:spcAft>
                <a:spcPts val="0"/>
              </a:spcAft>
              <a:buSzPts val="3000"/>
              <a:buFont typeface="Thasadith"/>
              <a:buNone/>
              <a:defRPr sz="3000">
                <a:latin typeface="Thasadith"/>
                <a:ea typeface="Thasadith"/>
                <a:cs typeface="Thasadith"/>
                <a:sym typeface="Thasadith"/>
              </a:defRPr>
            </a:lvl4pPr>
            <a:lvl5pPr lvl="4" algn="ctr" rtl="0">
              <a:lnSpc>
                <a:spcPct val="100000"/>
              </a:lnSpc>
              <a:spcBef>
                <a:spcPts val="0"/>
              </a:spcBef>
              <a:spcAft>
                <a:spcPts val="0"/>
              </a:spcAft>
              <a:buSzPts val="3000"/>
              <a:buFont typeface="Thasadith"/>
              <a:buNone/>
              <a:defRPr sz="3000">
                <a:latin typeface="Thasadith"/>
                <a:ea typeface="Thasadith"/>
                <a:cs typeface="Thasadith"/>
                <a:sym typeface="Thasadith"/>
              </a:defRPr>
            </a:lvl5pPr>
            <a:lvl6pPr lvl="5" algn="ctr" rtl="0">
              <a:lnSpc>
                <a:spcPct val="100000"/>
              </a:lnSpc>
              <a:spcBef>
                <a:spcPts val="0"/>
              </a:spcBef>
              <a:spcAft>
                <a:spcPts val="0"/>
              </a:spcAft>
              <a:buSzPts val="3000"/>
              <a:buFont typeface="Thasadith"/>
              <a:buNone/>
              <a:defRPr sz="3000">
                <a:latin typeface="Thasadith"/>
                <a:ea typeface="Thasadith"/>
                <a:cs typeface="Thasadith"/>
                <a:sym typeface="Thasadith"/>
              </a:defRPr>
            </a:lvl6pPr>
            <a:lvl7pPr lvl="6" algn="ctr" rtl="0">
              <a:lnSpc>
                <a:spcPct val="100000"/>
              </a:lnSpc>
              <a:spcBef>
                <a:spcPts val="0"/>
              </a:spcBef>
              <a:spcAft>
                <a:spcPts val="0"/>
              </a:spcAft>
              <a:buSzPts val="3000"/>
              <a:buFont typeface="Thasadith"/>
              <a:buNone/>
              <a:defRPr sz="3000">
                <a:latin typeface="Thasadith"/>
                <a:ea typeface="Thasadith"/>
                <a:cs typeface="Thasadith"/>
                <a:sym typeface="Thasadith"/>
              </a:defRPr>
            </a:lvl7pPr>
            <a:lvl8pPr lvl="7" algn="ctr" rtl="0">
              <a:lnSpc>
                <a:spcPct val="100000"/>
              </a:lnSpc>
              <a:spcBef>
                <a:spcPts val="0"/>
              </a:spcBef>
              <a:spcAft>
                <a:spcPts val="0"/>
              </a:spcAft>
              <a:buSzPts val="3000"/>
              <a:buFont typeface="Thasadith"/>
              <a:buNone/>
              <a:defRPr sz="3000">
                <a:latin typeface="Thasadith"/>
                <a:ea typeface="Thasadith"/>
                <a:cs typeface="Thasadith"/>
                <a:sym typeface="Thasadith"/>
              </a:defRPr>
            </a:lvl8pPr>
            <a:lvl9pPr lvl="8" algn="ctr" rtl="0">
              <a:lnSpc>
                <a:spcPct val="100000"/>
              </a:lnSpc>
              <a:spcBef>
                <a:spcPts val="0"/>
              </a:spcBef>
              <a:spcAft>
                <a:spcPts val="0"/>
              </a:spcAft>
              <a:buSzPts val="3000"/>
              <a:buFont typeface="Thasadith"/>
              <a:buNone/>
              <a:defRPr sz="3000">
                <a:latin typeface="Thasadith"/>
                <a:ea typeface="Thasadith"/>
                <a:cs typeface="Thasadith"/>
                <a:sym typeface="Thasadith"/>
              </a:defRPr>
            </a:lvl9pPr>
          </a:lstStyle>
          <a:p>
            <a:endParaRPr/>
          </a:p>
        </p:txBody>
      </p:sp>
    </p:spTree>
    <p:extLst>
      <p:ext uri="{BB962C8B-B14F-4D97-AF65-F5344CB8AC3E}">
        <p14:creationId xmlns:p14="http://schemas.microsoft.com/office/powerpoint/2010/main" val="30955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4064375" y="3780725"/>
            <a:ext cx="5877000" cy="96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219000" y="1904250"/>
            <a:ext cx="2558400" cy="13350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4000575" y="1587725"/>
            <a:ext cx="4276800" cy="27885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24" name="Google Shape;24;p4"/>
          <p:cNvSpPr txBox="1">
            <a:spLocks noGrp="1"/>
          </p:cNvSpPr>
          <p:nvPr>
            <p:ph type="title"/>
          </p:nvPr>
        </p:nvSpPr>
        <p:spPr>
          <a:xfrm>
            <a:off x="670850" y="2302053"/>
            <a:ext cx="3155400" cy="804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flipH="1">
            <a:off x="5623705" y="1995919"/>
            <a:ext cx="15606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7" name="Google Shape;27;p5"/>
          <p:cNvSpPr txBox="1">
            <a:spLocks noGrp="1"/>
          </p:cNvSpPr>
          <p:nvPr>
            <p:ph type="subTitle" idx="1"/>
          </p:nvPr>
        </p:nvSpPr>
        <p:spPr>
          <a:xfrm flipH="1">
            <a:off x="5623768" y="2402167"/>
            <a:ext cx="2516100" cy="170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8" name="Google Shape;28;p5"/>
          <p:cNvSpPr txBox="1">
            <a:spLocks noGrp="1"/>
          </p:cNvSpPr>
          <p:nvPr>
            <p:ph type="ctrTitle" idx="2"/>
          </p:nvPr>
        </p:nvSpPr>
        <p:spPr>
          <a:xfrm flipH="1">
            <a:off x="1702544" y="1995914"/>
            <a:ext cx="1817700" cy="456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9" name="Google Shape;29;p5"/>
          <p:cNvSpPr txBox="1">
            <a:spLocks noGrp="1"/>
          </p:cNvSpPr>
          <p:nvPr>
            <p:ph type="subTitle" idx="3"/>
          </p:nvPr>
        </p:nvSpPr>
        <p:spPr>
          <a:xfrm flipH="1">
            <a:off x="1004132" y="2402167"/>
            <a:ext cx="2516100" cy="170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0" name="Google Shape;30;p5"/>
          <p:cNvSpPr txBox="1">
            <a:spLocks noGrp="1"/>
          </p:cNvSpPr>
          <p:nvPr>
            <p:ph type="title" idx="4"/>
          </p:nvPr>
        </p:nvSpPr>
        <p:spPr>
          <a:xfrm>
            <a:off x="5427350" y="356124"/>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subTitle" idx="1"/>
          </p:nvPr>
        </p:nvSpPr>
        <p:spPr>
          <a:xfrm flipH="1">
            <a:off x="624750" y="1321800"/>
            <a:ext cx="7704000" cy="3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4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7" name="Google Shape;37;p7"/>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subTitle" idx="1"/>
          </p:nvPr>
        </p:nvSpPr>
        <p:spPr>
          <a:xfrm>
            <a:off x="614730" y="21315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title"/>
          </p:nvPr>
        </p:nvSpPr>
        <p:spPr>
          <a:xfrm>
            <a:off x="5420751" y="422799"/>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7200">
                <a:solidFill>
                  <a:schemeClr val="lt1"/>
                </a:solidFill>
              </a:defRPr>
            </a:lvl1pPr>
            <a:lvl2pPr lvl="1" algn="r" rtl="0">
              <a:spcBef>
                <a:spcPts val="0"/>
              </a:spcBef>
              <a:spcAft>
                <a:spcPts val="0"/>
              </a:spcAft>
              <a:buNone/>
              <a:defRPr sz="7200">
                <a:solidFill>
                  <a:schemeClr val="lt1"/>
                </a:solidFill>
              </a:defRPr>
            </a:lvl2pPr>
            <a:lvl3pPr lvl="2" algn="r" rtl="0">
              <a:spcBef>
                <a:spcPts val="0"/>
              </a:spcBef>
              <a:spcAft>
                <a:spcPts val="0"/>
              </a:spcAft>
              <a:buNone/>
              <a:defRPr sz="7200">
                <a:solidFill>
                  <a:schemeClr val="lt1"/>
                </a:solidFill>
              </a:defRPr>
            </a:lvl3pPr>
            <a:lvl4pPr lvl="3" algn="r" rtl="0">
              <a:spcBef>
                <a:spcPts val="0"/>
              </a:spcBef>
              <a:spcAft>
                <a:spcPts val="0"/>
              </a:spcAft>
              <a:buNone/>
              <a:defRPr sz="7200">
                <a:solidFill>
                  <a:schemeClr val="lt1"/>
                </a:solidFill>
              </a:defRPr>
            </a:lvl4pPr>
            <a:lvl5pPr lvl="4" algn="r" rtl="0">
              <a:spcBef>
                <a:spcPts val="0"/>
              </a:spcBef>
              <a:spcAft>
                <a:spcPts val="0"/>
              </a:spcAft>
              <a:buNone/>
              <a:defRPr sz="7200">
                <a:solidFill>
                  <a:schemeClr val="lt1"/>
                </a:solidFill>
              </a:defRPr>
            </a:lvl5pPr>
            <a:lvl6pPr lvl="5" algn="r" rtl="0">
              <a:spcBef>
                <a:spcPts val="0"/>
              </a:spcBef>
              <a:spcAft>
                <a:spcPts val="0"/>
              </a:spcAft>
              <a:buNone/>
              <a:defRPr sz="7200">
                <a:solidFill>
                  <a:schemeClr val="lt1"/>
                </a:solidFill>
              </a:defRPr>
            </a:lvl6pPr>
            <a:lvl7pPr lvl="6" algn="r" rtl="0">
              <a:spcBef>
                <a:spcPts val="0"/>
              </a:spcBef>
              <a:spcAft>
                <a:spcPts val="0"/>
              </a:spcAft>
              <a:buNone/>
              <a:defRPr sz="7200">
                <a:solidFill>
                  <a:schemeClr val="lt1"/>
                </a:solidFill>
              </a:defRPr>
            </a:lvl7pPr>
            <a:lvl8pPr lvl="7" algn="r" rtl="0">
              <a:spcBef>
                <a:spcPts val="0"/>
              </a:spcBef>
              <a:spcAft>
                <a:spcPts val="0"/>
              </a:spcAft>
              <a:buNone/>
              <a:defRPr sz="7200">
                <a:solidFill>
                  <a:schemeClr val="lt1"/>
                </a:solidFill>
              </a:defRPr>
            </a:lvl8pPr>
            <a:lvl9pPr lvl="8" algn="r" rtl="0">
              <a:spcBef>
                <a:spcPts val="0"/>
              </a:spcBef>
              <a:spcAft>
                <a:spcPts val="0"/>
              </a:spcAft>
              <a:buNone/>
              <a:defRPr sz="72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0"/>
          <p:cNvSpPr txBox="1">
            <a:spLocks noGrp="1"/>
          </p:cNvSpPr>
          <p:nvPr>
            <p:ph type="subTitle" idx="1"/>
          </p:nvPr>
        </p:nvSpPr>
        <p:spPr>
          <a:xfrm flipH="1">
            <a:off x="609580" y="1236280"/>
            <a:ext cx="2237100" cy="25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9" name="Google Shape;49;p10"/>
          <p:cNvSpPr txBox="1">
            <a:spLocks noGrp="1"/>
          </p:cNvSpPr>
          <p:nvPr>
            <p:ph type="title"/>
          </p:nvPr>
        </p:nvSpPr>
        <p:spPr>
          <a:xfrm>
            <a:off x="594651" y="355645"/>
            <a:ext cx="2558100" cy="57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2"/>
          <p:cNvSpPr txBox="1">
            <a:spLocks noGrp="1"/>
          </p:cNvSpPr>
          <p:nvPr>
            <p:ph type="title" hasCustomPrompt="1"/>
          </p:nvPr>
        </p:nvSpPr>
        <p:spPr>
          <a:xfrm rot="121">
            <a:off x="345816" y="2356616"/>
            <a:ext cx="85206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2"/>
          <p:cNvSpPr txBox="1">
            <a:spLocks noGrp="1"/>
          </p:cNvSpPr>
          <p:nvPr>
            <p:ph type="subTitle" idx="1"/>
          </p:nvPr>
        </p:nvSpPr>
        <p:spPr>
          <a:xfrm flipH="1">
            <a:off x="3482150" y="1567376"/>
            <a:ext cx="21798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57"/>
        <p:cNvGrpSpPr/>
        <p:nvPr/>
      </p:nvGrpSpPr>
      <p:grpSpPr>
        <a:xfrm>
          <a:off x="0" y="0"/>
          <a:ext cx="0" cy="0"/>
          <a:chOff x="0" y="0"/>
          <a:chExt cx="0" cy="0"/>
        </a:xfrm>
      </p:grpSpPr>
      <p:sp>
        <p:nvSpPr>
          <p:cNvPr id="58" name="Google Shape;58;p13"/>
          <p:cNvSpPr/>
          <p:nvPr/>
        </p:nvSpPr>
        <p:spPr>
          <a:xfrm>
            <a:off x="7091100" y="1841410"/>
            <a:ext cx="3395100" cy="2385600"/>
          </a:xfrm>
          <a:prstGeom prst="roundRect">
            <a:avLst>
              <a:gd name="adj" fmla="val 13861"/>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1309250" y="1841410"/>
            <a:ext cx="3395100" cy="2385600"/>
          </a:xfrm>
          <a:prstGeom prst="roundRect">
            <a:avLst>
              <a:gd name="adj" fmla="val 13861"/>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774390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hasCustomPrompt="1"/>
          </p:nvPr>
        </p:nvSpPr>
        <p:spPr>
          <a:xfrm flipH="1">
            <a:off x="7371856" y="2213414"/>
            <a:ext cx="12096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000" b="0">
                <a:solidFill>
                  <a:schemeClr val="lt1"/>
                </a:solidFill>
              </a:defRPr>
            </a:lvl1pPr>
            <a:lvl2pPr lvl="1" algn="r" rtl="0">
              <a:spcBef>
                <a:spcPts val="0"/>
              </a:spcBef>
              <a:spcAft>
                <a:spcPts val="0"/>
              </a:spcAft>
              <a:buSzPts val="5500"/>
              <a:buFont typeface="Thasadith"/>
              <a:buNone/>
              <a:defRPr sz="5500">
                <a:latin typeface="Thasadith"/>
                <a:ea typeface="Thasadith"/>
                <a:cs typeface="Thasadith"/>
                <a:sym typeface="Thasadith"/>
              </a:defRPr>
            </a:lvl2pPr>
            <a:lvl3pPr lvl="2" algn="r" rtl="0">
              <a:spcBef>
                <a:spcPts val="0"/>
              </a:spcBef>
              <a:spcAft>
                <a:spcPts val="0"/>
              </a:spcAft>
              <a:buSzPts val="5500"/>
              <a:buFont typeface="Thasadith"/>
              <a:buNone/>
              <a:defRPr sz="5500">
                <a:latin typeface="Thasadith"/>
                <a:ea typeface="Thasadith"/>
                <a:cs typeface="Thasadith"/>
                <a:sym typeface="Thasadith"/>
              </a:defRPr>
            </a:lvl3pPr>
            <a:lvl4pPr lvl="3" algn="r" rtl="0">
              <a:spcBef>
                <a:spcPts val="0"/>
              </a:spcBef>
              <a:spcAft>
                <a:spcPts val="0"/>
              </a:spcAft>
              <a:buSzPts val="5500"/>
              <a:buFont typeface="Thasadith"/>
              <a:buNone/>
              <a:defRPr sz="5500">
                <a:latin typeface="Thasadith"/>
                <a:ea typeface="Thasadith"/>
                <a:cs typeface="Thasadith"/>
                <a:sym typeface="Thasadith"/>
              </a:defRPr>
            </a:lvl4pPr>
            <a:lvl5pPr lvl="4" algn="r" rtl="0">
              <a:spcBef>
                <a:spcPts val="0"/>
              </a:spcBef>
              <a:spcAft>
                <a:spcPts val="0"/>
              </a:spcAft>
              <a:buSzPts val="5500"/>
              <a:buFont typeface="Thasadith"/>
              <a:buNone/>
              <a:defRPr sz="5500">
                <a:latin typeface="Thasadith"/>
                <a:ea typeface="Thasadith"/>
                <a:cs typeface="Thasadith"/>
                <a:sym typeface="Thasadith"/>
              </a:defRPr>
            </a:lvl5pPr>
            <a:lvl6pPr lvl="5" algn="r" rtl="0">
              <a:spcBef>
                <a:spcPts val="0"/>
              </a:spcBef>
              <a:spcAft>
                <a:spcPts val="0"/>
              </a:spcAft>
              <a:buSzPts val="5500"/>
              <a:buFont typeface="Thasadith"/>
              <a:buNone/>
              <a:defRPr sz="5500">
                <a:latin typeface="Thasadith"/>
                <a:ea typeface="Thasadith"/>
                <a:cs typeface="Thasadith"/>
                <a:sym typeface="Thasadith"/>
              </a:defRPr>
            </a:lvl6pPr>
            <a:lvl7pPr lvl="6" algn="r" rtl="0">
              <a:spcBef>
                <a:spcPts val="0"/>
              </a:spcBef>
              <a:spcAft>
                <a:spcPts val="0"/>
              </a:spcAft>
              <a:buSzPts val="5500"/>
              <a:buFont typeface="Thasadith"/>
              <a:buNone/>
              <a:defRPr sz="5500">
                <a:latin typeface="Thasadith"/>
                <a:ea typeface="Thasadith"/>
                <a:cs typeface="Thasadith"/>
                <a:sym typeface="Thasadith"/>
              </a:defRPr>
            </a:lvl7pPr>
            <a:lvl8pPr lvl="7" algn="r" rtl="0">
              <a:spcBef>
                <a:spcPts val="0"/>
              </a:spcBef>
              <a:spcAft>
                <a:spcPts val="0"/>
              </a:spcAft>
              <a:buSzPts val="5500"/>
              <a:buFont typeface="Thasadith"/>
              <a:buNone/>
              <a:defRPr sz="5500">
                <a:latin typeface="Thasadith"/>
                <a:ea typeface="Thasadith"/>
                <a:cs typeface="Thasadith"/>
                <a:sym typeface="Thasadith"/>
              </a:defRPr>
            </a:lvl8pPr>
            <a:lvl9pPr lvl="8" algn="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62" name="Google Shape;62;p13"/>
          <p:cNvSpPr txBox="1">
            <a:spLocks noGrp="1"/>
          </p:cNvSpPr>
          <p:nvPr>
            <p:ph type="subTitle" idx="1"/>
          </p:nvPr>
        </p:nvSpPr>
        <p:spPr>
          <a:xfrm flipH="1">
            <a:off x="2078142" y="2477830"/>
            <a:ext cx="22194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3" name="Google Shape;63;p13"/>
          <p:cNvSpPr txBox="1">
            <a:spLocks noGrp="1"/>
          </p:cNvSpPr>
          <p:nvPr>
            <p:ph type="subTitle" idx="2"/>
          </p:nvPr>
        </p:nvSpPr>
        <p:spPr>
          <a:xfrm>
            <a:off x="4937908" y="2477830"/>
            <a:ext cx="21570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4" name="Google Shape;64;p13"/>
          <p:cNvSpPr txBox="1">
            <a:spLocks noGrp="1"/>
          </p:cNvSpPr>
          <p:nvPr>
            <p:ph type="title" idx="3"/>
          </p:nvPr>
        </p:nvSpPr>
        <p:spPr>
          <a:xfrm>
            <a:off x="4171050" y="344700"/>
            <a:ext cx="4345200" cy="745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
        <p:nvSpPr>
          <p:cNvPr id="65" name="Google Shape;65;p13"/>
          <p:cNvSpPr txBox="1">
            <a:spLocks noGrp="1"/>
          </p:cNvSpPr>
          <p:nvPr>
            <p:ph type="subTitle" idx="4"/>
          </p:nvPr>
        </p:nvSpPr>
        <p:spPr>
          <a:xfrm flipH="1">
            <a:off x="2078142" y="3439460"/>
            <a:ext cx="22194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 name="Google Shape;66;p13"/>
          <p:cNvSpPr txBox="1">
            <a:spLocks noGrp="1"/>
          </p:cNvSpPr>
          <p:nvPr>
            <p:ph type="subTitle" idx="5"/>
          </p:nvPr>
        </p:nvSpPr>
        <p:spPr>
          <a:xfrm>
            <a:off x="5052207" y="3439460"/>
            <a:ext cx="20427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7" name="Google Shape;67;p13"/>
          <p:cNvSpPr txBox="1">
            <a:spLocks noGrp="1"/>
          </p:cNvSpPr>
          <p:nvPr>
            <p:ph type="subTitle" idx="6"/>
          </p:nvPr>
        </p:nvSpPr>
        <p:spPr>
          <a:xfrm flipH="1">
            <a:off x="2078080" y="1905938"/>
            <a:ext cx="3130200" cy="745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68" name="Google Shape;68;p13"/>
          <p:cNvSpPr txBox="1">
            <a:spLocks noGrp="1"/>
          </p:cNvSpPr>
          <p:nvPr>
            <p:ph type="subTitle" idx="7"/>
          </p:nvPr>
        </p:nvSpPr>
        <p:spPr>
          <a:xfrm>
            <a:off x="4937982" y="1905938"/>
            <a:ext cx="2157000" cy="745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69" name="Google Shape;69;p13"/>
          <p:cNvSpPr txBox="1">
            <a:spLocks noGrp="1"/>
          </p:cNvSpPr>
          <p:nvPr>
            <p:ph type="subTitle" idx="8"/>
          </p:nvPr>
        </p:nvSpPr>
        <p:spPr>
          <a:xfrm flipH="1">
            <a:off x="2078080" y="3156197"/>
            <a:ext cx="31302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0" name="Google Shape;70;p13"/>
          <p:cNvSpPr txBox="1">
            <a:spLocks noGrp="1"/>
          </p:cNvSpPr>
          <p:nvPr>
            <p:ph type="subTitle" idx="9"/>
          </p:nvPr>
        </p:nvSpPr>
        <p:spPr>
          <a:xfrm>
            <a:off x="5156980" y="3156197"/>
            <a:ext cx="1938000" cy="45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hasadith"/>
              <a:buNone/>
              <a:defRPr sz="2400" b="1">
                <a:latin typeface="Marvel"/>
                <a:ea typeface="Marvel"/>
                <a:cs typeface="Marvel"/>
                <a:sym typeface="Marvel"/>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1" name="Google Shape;71;p13"/>
          <p:cNvSpPr txBox="1">
            <a:spLocks noGrp="1"/>
          </p:cNvSpPr>
          <p:nvPr>
            <p:ph type="title" idx="13" hasCustomPrompt="1"/>
          </p:nvPr>
        </p:nvSpPr>
        <p:spPr>
          <a:xfrm>
            <a:off x="430634" y="3188375"/>
            <a:ext cx="13236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6000" b="0">
                <a:solidFill>
                  <a:schemeClr val="lt1"/>
                </a:solidFill>
              </a:defRPr>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72" name="Google Shape;72;p13"/>
          <p:cNvSpPr txBox="1">
            <a:spLocks noGrp="1"/>
          </p:cNvSpPr>
          <p:nvPr>
            <p:ph type="title" idx="14" hasCustomPrompt="1"/>
          </p:nvPr>
        </p:nvSpPr>
        <p:spPr>
          <a:xfrm flipH="1">
            <a:off x="7371856" y="3188375"/>
            <a:ext cx="1323600" cy="577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000" b="0">
                <a:solidFill>
                  <a:schemeClr val="lt1"/>
                </a:solidFill>
              </a:defRPr>
            </a:lvl1pPr>
            <a:lvl2pPr lvl="1" algn="r" rtl="0">
              <a:spcBef>
                <a:spcPts val="0"/>
              </a:spcBef>
              <a:spcAft>
                <a:spcPts val="0"/>
              </a:spcAft>
              <a:buSzPts val="5500"/>
              <a:buFont typeface="Thasadith"/>
              <a:buNone/>
              <a:defRPr sz="5500">
                <a:latin typeface="Thasadith"/>
                <a:ea typeface="Thasadith"/>
                <a:cs typeface="Thasadith"/>
                <a:sym typeface="Thasadith"/>
              </a:defRPr>
            </a:lvl2pPr>
            <a:lvl3pPr lvl="2" algn="r" rtl="0">
              <a:spcBef>
                <a:spcPts val="0"/>
              </a:spcBef>
              <a:spcAft>
                <a:spcPts val="0"/>
              </a:spcAft>
              <a:buSzPts val="5500"/>
              <a:buFont typeface="Thasadith"/>
              <a:buNone/>
              <a:defRPr sz="5500">
                <a:latin typeface="Thasadith"/>
                <a:ea typeface="Thasadith"/>
                <a:cs typeface="Thasadith"/>
                <a:sym typeface="Thasadith"/>
              </a:defRPr>
            </a:lvl3pPr>
            <a:lvl4pPr lvl="3" algn="r" rtl="0">
              <a:spcBef>
                <a:spcPts val="0"/>
              </a:spcBef>
              <a:spcAft>
                <a:spcPts val="0"/>
              </a:spcAft>
              <a:buSzPts val="5500"/>
              <a:buFont typeface="Thasadith"/>
              <a:buNone/>
              <a:defRPr sz="5500">
                <a:latin typeface="Thasadith"/>
                <a:ea typeface="Thasadith"/>
                <a:cs typeface="Thasadith"/>
                <a:sym typeface="Thasadith"/>
              </a:defRPr>
            </a:lvl4pPr>
            <a:lvl5pPr lvl="4" algn="r" rtl="0">
              <a:spcBef>
                <a:spcPts val="0"/>
              </a:spcBef>
              <a:spcAft>
                <a:spcPts val="0"/>
              </a:spcAft>
              <a:buSzPts val="5500"/>
              <a:buFont typeface="Thasadith"/>
              <a:buNone/>
              <a:defRPr sz="5500">
                <a:latin typeface="Thasadith"/>
                <a:ea typeface="Thasadith"/>
                <a:cs typeface="Thasadith"/>
                <a:sym typeface="Thasadith"/>
              </a:defRPr>
            </a:lvl5pPr>
            <a:lvl6pPr lvl="5" algn="r" rtl="0">
              <a:spcBef>
                <a:spcPts val="0"/>
              </a:spcBef>
              <a:spcAft>
                <a:spcPts val="0"/>
              </a:spcAft>
              <a:buSzPts val="5500"/>
              <a:buFont typeface="Thasadith"/>
              <a:buNone/>
              <a:defRPr sz="5500">
                <a:latin typeface="Thasadith"/>
                <a:ea typeface="Thasadith"/>
                <a:cs typeface="Thasadith"/>
                <a:sym typeface="Thasadith"/>
              </a:defRPr>
            </a:lvl6pPr>
            <a:lvl7pPr lvl="6" algn="r" rtl="0">
              <a:spcBef>
                <a:spcPts val="0"/>
              </a:spcBef>
              <a:spcAft>
                <a:spcPts val="0"/>
              </a:spcAft>
              <a:buSzPts val="5500"/>
              <a:buFont typeface="Thasadith"/>
              <a:buNone/>
              <a:defRPr sz="5500">
                <a:latin typeface="Thasadith"/>
                <a:ea typeface="Thasadith"/>
                <a:cs typeface="Thasadith"/>
                <a:sym typeface="Thasadith"/>
              </a:defRPr>
            </a:lvl7pPr>
            <a:lvl8pPr lvl="7" algn="r" rtl="0">
              <a:spcBef>
                <a:spcPts val="0"/>
              </a:spcBef>
              <a:spcAft>
                <a:spcPts val="0"/>
              </a:spcAft>
              <a:buSzPts val="5500"/>
              <a:buFont typeface="Thasadith"/>
              <a:buNone/>
              <a:defRPr sz="5500">
                <a:latin typeface="Thasadith"/>
                <a:ea typeface="Thasadith"/>
                <a:cs typeface="Thasadith"/>
                <a:sym typeface="Thasadith"/>
              </a:defRPr>
            </a:lvl8pPr>
            <a:lvl9pPr lvl="8" algn="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73" name="Google Shape;73;p13"/>
          <p:cNvSpPr txBox="1">
            <a:spLocks noGrp="1"/>
          </p:cNvSpPr>
          <p:nvPr>
            <p:ph type="title" idx="15" hasCustomPrompt="1"/>
          </p:nvPr>
        </p:nvSpPr>
        <p:spPr>
          <a:xfrm>
            <a:off x="430634" y="2213414"/>
            <a:ext cx="13236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5500"/>
              <a:buNone/>
              <a:defRPr sz="6000" b="0">
                <a:solidFill>
                  <a:schemeClr val="lt1"/>
                </a:solidFill>
              </a:defRPr>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1pPr>
            <a:lvl2pPr lvl="1">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2pPr>
            <a:lvl3pPr lvl="2">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3pPr>
            <a:lvl4pPr lvl="3">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4pPr>
            <a:lvl5pPr lvl="4">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5pPr>
            <a:lvl6pPr lvl="5">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6pPr>
            <a:lvl7pPr lvl="6">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7pPr>
            <a:lvl8pPr lvl="7">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8pPr>
            <a:lvl9pPr lvl="8">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ssistant ExtraLight"/>
              <a:buChar char="●"/>
              <a:defRPr sz="1800">
                <a:solidFill>
                  <a:schemeClr val="dk1"/>
                </a:solidFill>
                <a:latin typeface="Assistant ExtraLight"/>
                <a:ea typeface="Assistant ExtraLight"/>
                <a:cs typeface="Assistant ExtraLight"/>
                <a:sym typeface="Assistant ExtraLight"/>
              </a:defRPr>
            </a:lvl1pPr>
            <a:lvl2pPr marL="914400" lvl="1" indent="-317500">
              <a:lnSpc>
                <a:spcPct val="115000"/>
              </a:lnSpc>
              <a:spcBef>
                <a:spcPts val="1600"/>
              </a:spcBef>
              <a:spcAft>
                <a:spcPts val="0"/>
              </a:spcAft>
              <a:buClr>
                <a:schemeClr val="dk1"/>
              </a:buClr>
              <a:buSzPts val="1400"/>
              <a:buFont typeface="Assistant ExtraLight"/>
              <a:buChar char="○"/>
              <a:defRPr>
                <a:solidFill>
                  <a:schemeClr val="dk1"/>
                </a:solidFill>
                <a:latin typeface="Assistant ExtraLight"/>
                <a:ea typeface="Assistant ExtraLight"/>
                <a:cs typeface="Assistant ExtraLight"/>
                <a:sym typeface="Assistant ExtraLight"/>
              </a:defRPr>
            </a:lvl2pPr>
            <a:lvl3pPr marL="1371600" lvl="2"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3pPr>
            <a:lvl4pPr marL="1828800" lvl="3"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4pPr>
            <a:lvl5pPr marL="2286000" lvl="4"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5pPr>
            <a:lvl6pPr marL="2743200" lvl="5"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6pPr>
            <a:lvl7pPr marL="3200400" lvl="6"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7pPr>
            <a:lvl8pPr marL="3657600" lvl="7"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8pPr>
            <a:lvl9pPr marL="4114800" lvl="8" indent="-304800">
              <a:lnSpc>
                <a:spcPct val="115000"/>
              </a:lnSpc>
              <a:spcBef>
                <a:spcPts val="1600"/>
              </a:spcBef>
              <a:spcAft>
                <a:spcPts val="160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5" r:id="rId6"/>
    <p:sldLayoutId id="2147483656" r:id="rId7"/>
    <p:sldLayoutId id="2147483658" r:id="rId8"/>
    <p:sldLayoutId id="2147483659" r:id="rId9"/>
    <p:sldLayoutId id="2147483662" r:id="rId10"/>
    <p:sldLayoutId id="2147483663" r:id="rId11"/>
    <p:sldLayoutId id="2147483667" r:id="rId12"/>
    <p:sldLayoutId id="2147483668" r:id="rId13"/>
    <p:sldLayoutId id="2147483669" r:id="rId14"/>
    <p:sldLayoutId id="2147483670" r:id="rId15"/>
    <p:sldLayoutId id="2147483671" r:id="rId16"/>
    <p:sldLayoutId id="214748367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subTitle" idx="1"/>
          </p:nvPr>
        </p:nvSpPr>
        <p:spPr>
          <a:xfrm rot="1416">
            <a:off x="5456962" y="3940825"/>
            <a:ext cx="29133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THERESIA DINI</a:t>
            </a:r>
          </a:p>
          <a:p>
            <a:pPr marL="0" lvl="0" indent="0" algn="ctr" rtl="0">
              <a:spcBef>
                <a:spcPts val="0"/>
              </a:spcBef>
              <a:spcAft>
                <a:spcPts val="0"/>
              </a:spcAft>
              <a:buNone/>
            </a:pPr>
            <a:r>
              <a:rPr lang="en" dirty="0"/>
              <a:t>1810211042</a:t>
            </a:r>
            <a:endParaRPr dirty="0"/>
          </a:p>
        </p:txBody>
      </p:sp>
      <p:sp>
        <p:nvSpPr>
          <p:cNvPr id="156" name="Google Shape;156;p28"/>
          <p:cNvSpPr txBox="1">
            <a:spLocks noGrp="1"/>
          </p:cNvSpPr>
          <p:nvPr>
            <p:ph type="ctrTitle"/>
          </p:nvPr>
        </p:nvSpPr>
        <p:spPr>
          <a:xfrm rot="896">
            <a:off x="1043701" y="907800"/>
            <a:ext cx="6904200" cy="205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UTERINE ABNORMAL BLEEDING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KLASIFIKASI (JENIS PERDARAHAN)</a:t>
            </a:r>
            <a:endParaRPr b="1" dirty="0"/>
          </a:p>
        </p:txBody>
      </p:sp>
      <p:pic>
        <p:nvPicPr>
          <p:cNvPr id="5" name="Picture 4">
            <a:extLst>
              <a:ext uri="{FF2B5EF4-FFF2-40B4-BE49-F238E27FC236}">
                <a16:creationId xmlns:a16="http://schemas.microsoft.com/office/drawing/2014/main" id="{620FD3CC-40EF-4154-BBA5-21D9E65EBA1C}"/>
              </a:ext>
            </a:extLst>
          </p:cNvPr>
          <p:cNvPicPr>
            <a:picLocks noChangeAspect="1"/>
          </p:cNvPicPr>
          <p:nvPr/>
        </p:nvPicPr>
        <p:blipFill>
          <a:blip r:embed="rId3"/>
          <a:stretch>
            <a:fillRect/>
          </a:stretch>
        </p:blipFill>
        <p:spPr>
          <a:xfrm>
            <a:off x="0" y="1234655"/>
            <a:ext cx="9144000" cy="26741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idx="6"/>
          </p:nvPr>
        </p:nvSpPr>
        <p:spPr>
          <a:xfrm>
            <a:off x="603524" y="355646"/>
            <a:ext cx="4810047" cy="7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KLASIFIKASI (JENIS PERDARAHAN)</a:t>
            </a:r>
            <a:endParaRPr dirty="0"/>
          </a:p>
        </p:txBody>
      </p:sp>
      <p:grpSp>
        <p:nvGrpSpPr>
          <p:cNvPr id="191" name="Google Shape;191;p32"/>
          <p:cNvGrpSpPr/>
          <p:nvPr/>
        </p:nvGrpSpPr>
        <p:grpSpPr>
          <a:xfrm rot="10800000">
            <a:off x="4308550" y="2008413"/>
            <a:ext cx="3393600" cy="2626225"/>
            <a:chOff x="1528725" y="1395875"/>
            <a:chExt cx="3393600" cy="2626225"/>
          </a:xfrm>
        </p:grpSpPr>
        <p:sp>
          <p:nvSpPr>
            <p:cNvPr id="192" name="Google Shape;192;p32"/>
            <p:cNvSpPr/>
            <p:nvPr/>
          </p:nvSpPr>
          <p:spPr>
            <a:xfrm>
              <a:off x="1750000" y="1395875"/>
              <a:ext cx="2875500" cy="24381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1528725" y="1800300"/>
              <a:ext cx="3393600" cy="2221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32"/>
          <p:cNvGrpSpPr/>
          <p:nvPr/>
        </p:nvGrpSpPr>
        <p:grpSpPr>
          <a:xfrm>
            <a:off x="1528725" y="1395875"/>
            <a:ext cx="3393600" cy="2626225"/>
            <a:chOff x="1528725" y="1395875"/>
            <a:chExt cx="3393600" cy="2626225"/>
          </a:xfrm>
        </p:grpSpPr>
        <p:sp>
          <p:nvSpPr>
            <p:cNvPr id="195" name="Google Shape;195;p32"/>
            <p:cNvSpPr/>
            <p:nvPr/>
          </p:nvSpPr>
          <p:spPr>
            <a:xfrm>
              <a:off x="1750000" y="1395875"/>
              <a:ext cx="2875500" cy="2438100"/>
            </a:xfrm>
            <a:prstGeom prst="roundRect">
              <a:avLst>
                <a:gd name="adj" fmla="val 1666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1528725" y="1800300"/>
              <a:ext cx="3393600" cy="2221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32"/>
          <p:cNvSpPr/>
          <p:nvPr/>
        </p:nvSpPr>
        <p:spPr>
          <a:xfrm>
            <a:off x="6343200" y="1791525"/>
            <a:ext cx="2085600" cy="24381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3529200" y="1791525"/>
            <a:ext cx="2085600" cy="24381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715200" y="1791524"/>
            <a:ext cx="2085600" cy="2675279"/>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txBox="1">
            <a:spLocks noGrp="1"/>
          </p:cNvSpPr>
          <p:nvPr>
            <p:ph type="ctrTitle" idx="2"/>
          </p:nvPr>
        </p:nvSpPr>
        <p:spPr>
          <a:xfrm flipH="1">
            <a:off x="977706" y="1866255"/>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AKUT</a:t>
            </a:r>
            <a:endParaRPr dirty="0"/>
          </a:p>
        </p:txBody>
      </p:sp>
      <p:sp>
        <p:nvSpPr>
          <p:cNvPr id="201" name="Google Shape;201;p32"/>
          <p:cNvSpPr txBox="1">
            <a:spLocks noGrp="1"/>
          </p:cNvSpPr>
          <p:nvPr>
            <p:ph type="subTitle" idx="3"/>
          </p:nvPr>
        </p:nvSpPr>
        <p:spPr>
          <a:xfrm flipH="1">
            <a:off x="745805" y="2288366"/>
            <a:ext cx="2024389" cy="19412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Perdarahan &gt;&gt; </a:t>
            </a:r>
            <a:r>
              <a:rPr lang="en" dirty="0">
                <a:sym typeface="Wingdings" panose="05000000000000000000" pitchFamily="2" charset="2"/>
              </a:rPr>
              <a:t> </a:t>
            </a:r>
            <a:r>
              <a:rPr lang="en" dirty="0"/>
              <a:t>perlu dilakukan penanganan segera untuk mencegah kehilangan darah, dapat terjadi pada kondisi PUA kronik atau tanpa riwayat sebelumnya</a:t>
            </a:r>
            <a:endParaRPr dirty="0"/>
          </a:p>
        </p:txBody>
      </p:sp>
      <p:sp>
        <p:nvSpPr>
          <p:cNvPr id="202" name="Google Shape;202;p32"/>
          <p:cNvSpPr txBox="1">
            <a:spLocks noGrp="1"/>
          </p:cNvSpPr>
          <p:nvPr>
            <p:ph type="subTitle" idx="1"/>
          </p:nvPr>
        </p:nvSpPr>
        <p:spPr>
          <a:xfrm flipH="1">
            <a:off x="6404388" y="2288366"/>
            <a:ext cx="1963200" cy="17337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Terjadi di antara 2 siklus haid yang teratur, dapat terjadi kapan saja atau dapat juga terjadi di waktu yang sama setiap siklus </a:t>
            </a:r>
            <a:r>
              <a:rPr lang="en" dirty="0">
                <a:sym typeface="Wingdings" panose="05000000000000000000" pitchFamily="2" charset="2"/>
              </a:rPr>
              <a:t> metroragia</a:t>
            </a:r>
            <a:endParaRPr dirty="0"/>
          </a:p>
        </p:txBody>
      </p:sp>
      <p:sp>
        <p:nvSpPr>
          <p:cNvPr id="203" name="Google Shape;203;p32"/>
          <p:cNvSpPr txBox="1">
            <a:spLocks noGrp="1"/>
          </p:cNvSpPr>
          <p:nvPr>
            <p:ph type="subTitle" idx="5"/>
          </p:nvPr>
        </p:nvSpPr>
        <p:spPr>
          <a:xfrm flipH="1">
            <a:off x="3573106" y="2288365"/>
            <a:ext cx="2000443" cy="15456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Terjadi &gt;3 bulan, biasanya tidak memerlukan penanganan yang segera seperti PUA akut</a:t>
            </a:r>
            <a:endParaRPr dirty="0"/>
          </a:p>
        </p:txBody>
      </p:sp>
      <p:sp>
        <p:nvSpPr>
          <p:cNvPr id="204" name="Google Shape;204;p32"/>
          <p:cNvSpPr txBox="1">
            <a:spLocks noGrp="1"/>
          </p:cNvSpPr>
          <p:nvPr>
            <p:ph type="ctrTitle"/>
          </p:nvPr>
        </p:nvSpPr>
        <p:spPr>
          <a:xfrm flipH="1">
            <a:off x="6443838" y="1868334"/>
            <a:ext cx="1884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INTERMENSTRUAL</a:t>
            </a:r>
            <a:endParaRPr dirty="0"/>
          </a:p>
        </p:txBody>
      </p:sp>
      <p:sp>
        <p:nvSpPr>
          <p:cNvPr id="205" name="Google Shape;205;p32"/>
          <p:cNvSpPr txBox="1">
            <a:spLocks noGrp="1"/>
          </p:cNvSpPr>
          <p:nvPr>
            <p:ph type="ctrTitle" idx="4"/>
          </p:nvPr>
        </p:nvSpPr>
        <p:spPr>
          <a:xfrm flipH="1">
            <a:off x="3664356" y="1866255"/>
            <a:ext cx="18153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KRONIK</a:t>
            </a:r>
            <a:endParaRPr dirty="0"/>
          </a:p>
        </p:txBody>
      </p:sp>
    </p:spTree>
    <p:extLst>
      <p:ext uri="{BB962C8B-B14F-4D97-AF65-F5344CB8AC3E}">
        <p14:creationId xmlns:p14="http://schemas.microsoft.com/office/powerpoint/2010/main" val="283720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KLASIFIKASI (ETIOLOGI)</a:t>
            </a:r>
            <a:endParaRPr b="1" dirty="0"/>
          </a:p>
        </p:txBody>
      </p:sp>
      <p:pic>
        <p:nvPicPr>
          <p:cNvPr id="3" name="Picture 2">
            <a:extLst>
              <a:ext uri="{FF2B5EF4-FFF2-40B4-BE49-F238E27FC236}">
                <a16:creationId xmlns:a16="http://schemas.microsoft.com/office/drawing/2014/main" id="{81293DB8-ABDF-475B-8C7F-25CF91872AC8}"/>
              </a:ext>
            </a:extLst>
          </p:cNvPr>
          <p:cNvPicPr>
            <a:picLocks noChangeAspect="1"/>
          </p:cNvPicPr>
          <p:nvPr/>
        </p:nvPicPr>
        <p:blipFill rotWithShape="1">
          <a:blip r:embed="rId3"/>
          <a:srcRect l="3305" t="1573"/>
          <a:stretch/>
        </p:blipFill>
        <p:spPr>
          <a:xfrm>
            <a:off x="594646" y="986550"/>
            <a:ext cx="5259968" cy="4064307"/>
          </a:xfrm>
          <a:prstGeom prst="rect">
            <a:avLst/>
          </a:prstGeom>
        </p:spPr>
      </p:pic>
      <p:sp>
        <p:nvSpPr>
          <p:cNvPr id="2" name="TextBox 1">
            <a:extLst>
              <a:ext uri="{FF2B5EF4-FFF2-40B4-BE49-F238E27FC236}">
                <a16:creationId xmlns:a16="http://schemas.microsoft.com/office/drawing/2014/main" id="{8AF9DE6B-DCBD-4E32-A227-06EF1279BEBA}"/>
              </a:ext>
            </a:extLst>
          </p:cNvPr>
          <p:cNvSpPr txBox="1"/>
          <p:nvPr/>
        </p:nvSpPr>
        <p:spPr>
          <a:xfrm>
            <a:off x="6010125" y="2049207"/>
            <a:ext cx="2599802"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err="1">
                <a:latin typeface="Assistant ExtraLight" panose="020B0604020202020204" charset="-79"/>
                <a:cs typeface="Assistant ExtraLight" panose="020B0604020202020204" charset="-79"/>
              </a:rPr>
              <a:t>Kelompok</a:t>
            </a:r>
            <a:r>
              <a:rPr lang="en-US" sz="1200" dirty="0">
                <a:latin typeface="Assistant ExtraLight" panose="020B0604020202020204" charset="-79"/>
                <a:cs typeface="Assistant ExtraLight" panose="020B0604020202020204" charset="-79"/>
              </a:rPr>
              <a:t> “PALM”: </a:t>
            </a:r>
            <a:r>
              <a:rPr lang="en-US" sz="1200" dirty="0" err="1">
                <a:latin typeface="Assistant ExtraLight" panose="020B0604020202020204" charset="-79"/>
                <a:cs typeface="Assistant ExtraLight" panose="020B0604020202020204" charset="-79"/>
              </a:rPr>
              <a:t>kelompok</a:t>
            </a:r>
            <a:r>
              <a:rPr lang="en-US" sz="1200" dirty="0">
                <a:latin typeface="Assistant ExtraLight" panose="020B0604020202020204" charset="-79"/>
                <a:cs typeface="Assistant ExtraLight" panose="020B0604020202020204" charset="-79"/>
              </a:rPr>
              <a:t> </a:t>
            </a:r>
            <a:r>
              <a:rPr lang="en-US" sz="1200" b="1" dirty="0" err="1">
                <a:latin typeface="Assistant ExtraLight" panose="020B0604020202020204" charset="-79"/>
                <a:cs typeface="Assistant ExtraLight" panose="020B0604020202020204" charset="-79"/>
              </a:rPr>
              <a:t>kelainan</a:t>
            </a:r>
            <a:r>
              <a:rPr lang="en-US" sz="1200" b="1" dirty="0">
                <a:latin typeface="Assistant ExtraLight" panose="020B0604020202020204" charset="-79"/>
                <a:cs typeface="Assistant ExtraLight" panose="020B0604020202020204" charset="-79"/>
              </a:rPr>
              <a:t> </a:t>
            </a:r>
            <a:r>
              <a:rPr lang="en-US" sz="1200" b="1" dirty="0" err="1">
                <a:latin typeface="Assistant ExtraLight" panose="020B0604020202020204" charset="-79"/>
                <a:cs typeface="Assistant ExtraLight" panose="020B0604020202020204" charset="-79"/>
              </a:rPr>
              <a:t>struktur</a:t>
            </a:r>
            <a:r>
              <a:rPr lang="en-US" sz="1200" b="1"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penyebab</a:t>
            </a:r>
            <a:r>
              <a:rPr lang="en-US" sz="1200" dirty="0">
                <a:latin typeface="Assistant ExtraLight" panose="020B0604020202020204" charset="-79"/>
                <a:cs typeface="Assistant ExtraLight" panose="020B0604020202020204" charset="-79"/>
              </a:rPr>
              <a:t> PUA yang </a:t>
            </a:r>
            <a:r>
              <a:rPr lang="en-US" sz="1200" dirty="0" err="1">
                <a:solidFill>
                  <a:srgbClr val="FF0000"/>
                </a:solidFill>
                <a:latin typeface="Assistant ExtraLight" panose="020B0604020202020204" charset="-79"/>
                <a:cs typeface="Assistant ExtraLight" panose="020B0604020202020204" charset="-79"/>
              </a:rPr>
              <a:t>dapat</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dinilai</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dengan</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berbagai</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teknik</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pencitraan</a:t>
            </a:r>
            <a:r>
              <a:rPr lang="en-US" sz="1200" dirty="0">
                <a:latin typeface="Assistant ExtraLight" panose="020B0604020202020204" charset="-79"/>
                <a:cs typeface="Assistant ExtraLight" panose="020B0604020202020204" charset="-79"/>
              </a:rPr>
              <a:t> dan </a:t>
            </a:r>
            <a:r>
              <a:rPr lang="en-US" sz="1200" dirty="0" err="1">
                <a:latin typeface="Assistant ExtraLight" panose="020B0604020202020204" charset="-79"/>
                <a:cs typeface="Assistant ExtraLight" panose="020B0604020202020204" charset="-79"/>
              </a:rPr>
              <a:t>atau</a:t>
            </a:r>
            <a:r>
              <a:rPr lang="en-US" sz="1200" dirty="0">
                <a:latin typeface="Assistant ExtraLight" panose="020B0604020202020204" charset="-79"/>
                <a:cs typeface="Assistant ExtraLight" panose="020B0604020202020204" charset="-79"/>
              </a:rPr>
              <a:t> px </a:t>
            </a:r>
            <a:r>
              <a:rPr lang="en-US" sz="1200" dirty="0" err="1">
                <a:latin typeface="Assistant ExtraLight" panose="020B0604020202020204" charset="-79"/>
                <a:cs typeface="Assistant ExtraLight" panose="020B0604020202020204" charset="-79"/>
              </a:rPr>
              <a:t>histopatologi</a:t>
            </a:r>
            <a:endParaRPr lang="en-US" sz="1200" dirty="0">
              <a:latin typeface="Assistant ExtraLight" panose="020B0604020202020204" charset="-79"/>
              <a:cs typeface="Assistant ExtraLight" panose="020B0604020202020204" charset="-79"/>
            </a:endParaRPr>
          </a:p>
          <a:p>
            <a:pPr marL="171450" indent="-171450">
              <a:buFont typeface="Arial" panose="020B0604020202020204" pitchFamily="34" charset="0"/>
              <a:buChar char="•"/>
            </a:pPr>
            <a:r>
              <a:rPr lang="en-US" sz="1200" dirty="0" err="1">
                <a:latin typeface="Assistant ExtraLight" panose="020B0604020202020204" charset="-79"/>
                <a:cs typeface="Assistant ExtraLight" panose="020B0604020202020204" charset="-79"/>
              </a:rPr>
              <a:t>Kelompok</a:t>
            </a:r>
            <a:r>
              <a:rPr lang="en-US" sz="1200" dirty="0">
                <a:latin typeface="Assistant ExtraLight" panose="020B0604020202020204" charset="-79"/>
                <a:cs typeface="Assistant ExtraLight" panose="020B0604020202020204" charset="-79"/>
              </a:rPr>
              <a:t> “COEIN”: </a:t>
            </a:r>
            <a:r>
              <a:rPr lang="en-US" sz="1200" dirty="0" err="1">
                <a:latin typeface="Assistant ExtraLight" panose="020B0604020202020204" charset="-79"/>
                <a:cs typeface="Assistant ExtraLight" panose="020B0604020202020204" charset="-79"/>
              </a:rPr>
              <a:t>kelompok</a:t>
            </a:r>
            <a:r>
              <a:rPr lang="en-US" sz="1200" dirty="0">
                <a:latin typeface="Assistant ExtraLight" panose="020B0604020202020204" charset="-79"/>
                <a:cs typeface="Assistant ExtraLight" panose="020B0604020202020204" charset="-79"/>
              </a:rPr>
              <a:t> </a:t>
            </a:r>
            <a:r>
              <a:rPr lang="en-US" sz="1200" b="1" dirty="0" err="1">
                <a:latin typeface="Assistant ExtraLight" panose="020B0604020202020204" charset="-79"/>
                <a:cs typeface="Assistant ExtraLight" panose="020B0604020202020204" charset="-79"/>
              </a:rPr>
              <a:t>kelainan</a:t>
            </a:r>
            <a:r>
              <a:rPr lang="en-US" sz="1200" b="1" dirty="0">
                <a:latin typeface="Assistant ExtraLight" panose="020B0604020202020204" charset="-79"/>
                <a:cs typeface="Assistant ExtraLight" panose="020B0604020202020204" charset="-79"/>
              </a:rPr>
              <a:t> non </a:t>
            </a:r>
            <a:r>
              <a:rPr lang="en-US" sz="1200" b="1" dirty="0" err="1">
                <a:latin typeface="Assistant ExtraLight" panose="020B0604020202020204" charset="-79"/>
                <a:cs typeface="Assistant ExtraLight" panose="020B0604020202020204" charset="-79"/>
              </a:rPr>
              <a:t>struktur</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penyebab</a:t>
            </a:r>
            <a:r>
              <a:rPr lang="en-US" sz="1200" dirty="0">
                <a:latin typeface="Assistant ExtraLight" panose="020B0604020202020204" charset="-79"/>
                <a:cs typeface="Assistant ExtraLight" panose="020B0604020202020204" charset="-79"/>
              </a:rPr>
              <a:t> PUA yang </a:t>
            </a:r>
            <a:r>
              <a:rPr lang="en-US" sz="1200" dirty="0" err="1">
                <a:solidFill>
                  <a:srgbClr val="FF0000"/>
                </a:solidFill>
                <a:latin typeface="Assistant ExtraLight" panose="020B0604020202020204" charset="-79"/>
                <a:cs typeface="Assistant ExtraLight" panose="020B0604020202020204" charset="-79"/>
              </a:rPr>
              <a:t>tidak</a:t>
            </a:r>
            <a:r>
              <a:rPr lang="en-US" sz="1200" dirty="0">
                <a:solidFill>
                  <a:srgbClr val="FF0000"/>
                </a:solidFill>
                <a:latin typeface="Assistant ExtraLight" panose="020B0604020202020204" charset="-79"/>
                <a:cs typeface="Assistant ExtraLight" panose="020B0604020202020204" charset="-79"/>
              </a:rPr>
              <a:t> </a:t>
            </a:r>
            <a:r>
              <a:rPr lang="en-US" sz="1200" dirty="0" err="1">
                <a:solidFill>
                  <a:srgbClr val="FF0000"/>
                </a:solidFill>
                <a:latin typeface="Assistant ExtraLight" panose="020B0604020202020204" charset="-79"/>
                <a:cs typeface="Assistant ExtraLight" panose="020B0604020202020204" charset="-79"/>
              </a:rPr>
              <a:t>dapat</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dinilai</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dengan</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teknik</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pencitraan</a:t>
            </a:r>
            <a:r>
              <a:rPr lang="en-US" sz="1200" dirty="0">
                <a:latin typeface="Assistant ExtraLight" panose="020B0604020202020204" charset="-79"/>
                <a:cs typeface="Assistant ExtraLight" panose="020B0604020202020204" charset="-79"/>
              </a:rPr>
              <a:t> dan </a:t>
            </a:r>
            <a:r>
              <a:rPr lang="en-US" sz="1200" dirty="0" err="1">
                <a:latin typeface="Assistant ExtraLight" panose="020B0604020202020204" charset="-79"/>
                <a:cs typeface="Assistant ExtraLight" panose="020B0604020202020204" charset="-79"/>
              </a:rPr>
              <a:t>atau</a:t>
            </a:r>
            <a:r>
              <a:rPr lang="en-US" sz="1200" dirty="0">
                <a:latin typeface="Assistant ExtraLight" panose="020B0604020202020204" charset="-79"/>
                <a:cs typeface="Assistant ExtraLight" panose="020B0604020202020204" charset="-79"/>
              </a:rPr>
              <a:t> px </a:t>
            </a:r>
            <a:r>
              <a:rPr lang="en-US" sz="1200" dirty="0" err="1">
                <a:latin typeface="Assistant ExtraLight" panose="020B0604020202020204" charset="-79"/>
                <a:cs typeface="Assistant ExtraLight" panose="020B0604020202020204" charset="-79"/>
              </a:rPr>
              <a:t>histopatologi</a:t>
            </a:r>
            <a:endParaRPr lang="en-ID" sz="1200" dirty="0">
              <a:latin typeface="Assistant ExtraLight" panose="020B0604020202020204" charset="-79"/>
              <a:cs typeface="Assistant ExtraLight" panose="020B0604020202020204" charset="-79"/>
            </a:endParaRPr>
          </a:p>
        </p:txBody>
      </p:sp>
    </p:spTree>
    <p:extLst>
      <p:ext uri="{BB962C8B-B14F-4D97-AF65-F5344CB8AC3E}">
        <p14:creationId xmlns:p14="http://schemas.microsoft.com/office/powerpoint/2010/main" val="406667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1441577"/>
            <a:ext cx="2846100" cy="25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Pertumbuhan endometrium berlebih yang bersifat lokal mungkin tunggal atau ganda, berukuran mulai dari beberapa mm-cm, terdiri dari kelenjar, stroma, dan PD endometrium</a:t>
            </a:r>
            <a:endParaRPr dirty="0"/>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PUA-P</a:t>
            </a:r>
            <a:endParaRPr dirty="0"/>
          </a:p>
        </p:txBody>
      </p:sp>
      <p:pic>
        <p:nvPicPr>
          <p:cNvPr id="3" name="Picture 2">
            <a:extLst>
              <a:ext uri="{FF2B5EF4-FFF2-40B4-BE49-F238E27FC236}">
                <a16:creationId xmlns:a16="http://schemas.microsoft.com/office/drawing/2014/main" id="{DF19447D-06CE-4583-8BF2-12A68E7A3116}"/>
              </a:ext>
            </a:extLst>
          </p:cNvPr>
          <p:cNvPicPr>
            <a:picLocks noChangeAspect="1"/>
          </p:cNvPicPr>
          <p:nvPr/>
        </p:nvPicPr>
        <p:blipFill>
          <a:blip r:embed="rId3"/>
          <a:stretch>
            <a:fillRect/>
          </a:stretch>
        </p:blipFill>
        <p:spPr>
          <a:xfrm>
            <a:off x="3905250" y="993271"/>
            <a:ext cx="4047214" cy="3442712"/>
          </a:xfrm>
          <a:prstGeom prst="roundRect">
            <a:avLst/>
          </a:prstGeom>
        </p:spPr>
      </p:pic>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11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993272"/>
            <a:ext cx="2846100" cy="38910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Invasi endometrium ke dalam lapisan miometrium, menyebabkan uterus membesar, difus, dan secara mikroskopik tampak sebagai endometrium ektopik, non neoplastik, kelenjar endometrium, dan stroma yang dikelilingi oleh jaringan miometrium yang mengalami hipertrofi dan hiperplasia</a:t>
            </a:r>
            <a:endParaRPr dirty="0"/>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PUA-A</a:t>
            </a:r>
            <a:endParaRPr dirty="0"/>
          </a:p>
        </p:txBody>
      </p:sp>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C921A9B2-DAF0-4340-A8FE-38026FE41074}"/>
              </a:ext>
            </a:extLst>
          </p:cNvPr>
          <p:cNvPicPr>
            <a:picLocks noChangeAspect="1"/>
          </p:cNvPicPr>
          <p:nvPr/>
        </p:nvPicPr>
        <p:blipFill>
          <a:blip r:embed="rId3"/>
          <a:stretch>
            <a:fillRect/>
          </a:stretch>
        </p:blipFill>
        <p:spPr>
          <a:xfrm>
            <a:off x="5052501" y="933450"/>
            <a:ext cx="3496849" cy="1938075"/>
          </a:xfrm>
          <a:prstGeom prst="roundRect">
            <a:avLst/>
          </a:prstGeom>
        </p:spPr>
      </p:pic>
      <p:pic>
        <p:nvPicPr>
          <p:cNvPr id="6" name="Picture 5">
            <a:extLst>
              <a:ext uri="{FF2B5EF4-FFF2-40B4-BE49-F238E27FC236}">
                <a16:creationId xmlns:a16="http://schemas.microsoft.com/office/drawing/2014/main" id="{C24DF8AF-35AB-4693-89A0-D8F0C73F4C6D}"/>
              </a:ext>
            </a:extLst>
          </p:cNvPr>
          <p:cNvPicPr>
            <a:picLocks noChangeAspect="1"/>
          </p:cNvPicPr>
          <p:nvPr/>
        </p:nvPicPr>
        <p:blipFill>
          <a:blip r:embed="rId4"/>
          <a:stretch>
            <a:fillRect/>
          </a:stretch>
        </p:blipFill>
        <p:spPr>
          <a:xfrm>
            <a:off x="3609698" y="2871525"/>
            <a:ext cx="2164084" cy="1938532"/>
          </a:xfrm>
          <a:prstGeom prst="roundRect">
            <a:avLst/>
          </a:prstGeom>
        </p:spPr>
      </p:pic>
    </p:spTree>
    <p:extLst>
      <p:ext uri="{BB962C8B-B14F-4D97-AF65-F5344CB8AC3E}">
        <p14:creationId xmlns:p14="http://schemas.microsoft.com/office/powerpoint/2010/main" val="50756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1441577"/>
            <a:ext cx="2846100" cy="254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Tumor jinak fibromuskular pada permukaan miometrium. Berdasarkan lokasinya dibagi menjadi: submukosum, intramural, subserosum</a:t>
            </a:r>
            <a:endParaRPr dirty="0"/>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PUA-L</a:t>
            </a:r>
            <a:endParaRPr dirty="0"/>
          </a:p>
        </p:txBody>
      </p:sp>
      <p:pic>
        <p:nvPicPr>
          <p:cNvPr id="8" name="Picture 7">
            <a:extLst>
              <a:ext uri="{FF2B5EF4-FFF2-40B4-BE49-F238E27FC236}">
                <a16:creationId xmlns:a16="http://schemas.microsoft.com/office/drawing/2014/main" id="{1517BA15-7074-4307-B256-0C3518CDE1B3}"/>
              </a:ext>
            </a:extLst>
          </p:cNvPr>
          <p:cNvPicPr>
            <a:picLocks noChangeAspect="1"/>
          </p:cNvPicPr>
          <p:nvPr/>
        </p:nvPicPr>
        <p:blipFill>
          <a:blip r:embed="rId3"/>
          <a:stretch>
            <a:fillRect/>
          </a:stretch>
        </p:blipFill>
        <p:spPr>
          <a:xfrm>
            <a:off x="3905250" y="993271"/>
            <a:ext cx="4047214" cy="3483677"/>
          </a:xfrm>
          <a:prstGeom prst="roundRect">
            <a:avLst/>
          </a:prstGeom>
        </p:spPr>
      </p:pic>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6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4"/>
          <p:cNvSpPr txBox="1">
            <a:spLocks noGrp="1"/>
          </p:cNvSpPr>
          <p:nvPr>
            <p:ph type="subTitle" idx="1"/>
          </p:nvPr>
        </p:nvSpPr>
        <p:spPr>
          <a:xfrm flipH="1">
            <a:off x="594650" y="1263787"/>
            <a:ext cx="2846100" cy="29426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dirty="0" err="1"/>
              <a:t>Pertumbuhan</a:t>
            </a:r>
            <a:r>
              <a:rPr lang="en-ID" dirty="0"/>
              <a:t> abnormal </a:t>
            </a:r>
            <a:r>
              <a:rPr lang="en-ID" dirty="0" err="1"/>
              <a:t>berlebihan</a:t>
            </a:r>
            <a:r>
              <a:rPr lang="en-ID" dirty="0"/>
              <a:t> </a:t>
            </a:r>
            <a:r>
              <a:rPr lang="en-ID" dirty="0" err="1"/>
              <a:t>dari</a:t>
            </a:r>
            <a:r>
              <a:rPr lang="en-ID" dirty="0"/>
              <a:t> </a:t>
            </a:r>
            <a:r>
              <a:rPr lang="en-ID" dirty="0" err="1"/>
              <a:t>kelenjar</a:t>
            </a:r>
            <a:r>
              <a:rPr lang="en-ID" dirty="0"/>
              <a:t> endometrium. Gambaran </a:t>
            </a:r>
            <a:r>
              <a:rPr lang="en-ID" dirty="0" err="1"/>
              <a:t>dari</a:t>
            </a:r>
            <a:r>
              <a:rPr lang="en-ID" dirty="0"/>
              <a:t> </a:t>
            </a:r>
            <a:r>
              <a:rPr lang="en-ID" dirty="0" err="1"/>
              <a:t>hiperplasi</a:t>
            </a:r>
            <a:r>
              <a:rPr lang="en-ID" dirty="0"/>
              <a:t> endometrium: </a:t>
            </a:r>
            <a:r>
              <a:rPr lang="en-ID" dirty="0" err="1"/>
              <a:t>hiperplasi</a:t>
            </a:r>
            <a:r>
              <a:rPr lang="en-ID" dirty="0"/>
              <a:t> endometrium </a:t>
            </a:r>
            <a:r>
              <a:rPr lang="en-ID" dirty="0" err="1"/>
              <a:t>simpleks</a:t>
            </a:r>
            <a:r>
              <a:rPr lang="en-ID" dirty="0"/>
              <a:t> non </a:t>
            </a:r>
            <a:r>
              <a:rPr lang="en-ID" dirty="0" err="1"/>
              <a:t>atipik</a:t>
            </a:r>
            <a:r>
              <a:rPr lang="en-ID" dirty="0"/>
              <a:t> dan </a:t>
            </a:r>
            <a:r>
              <a:rPr lang="en-ID" dirty="0" err="1"/>
              <a:t>atipik</a:t>
            </a:r>
            <a:r>
              <a:rPr lang="en-ID" dirty="0"/>
              <a:t>, dan </a:t>
            </a:r>
            <a:r>
              <a:rPr lang="en-ID" dirty="0" err="1"/>
              <a:t>hiperplasia</a:t>
            </a:r>
            <a:r>
              <a:rPr lang="en-ID" dirty="0"/>
              <a:t> endometrium </a:t>
            </a:r>
            <a:r>
              <a:rPr lang="en-ID" dirty="0" err="1"/>
              <a:t>kompleks</a:t>
            </a:r>
            <a:r>
              <a:rPr lang="en-ID" dirty="0"/>
              <a:t> non </a:t>
            </a:r>
            <a:r>
              <a:rPr lang="en-ID" dirty="0" err="1"/>
              <a:t>atipik</a:t>
            </a:r>
            <a:r>
              <a:rPr lang="en-ID" dirty="0"/>
              <a:t> dan </a:t>
            </a:r>
            <a:r>
              <a:rPr lang="en-ID" dirty="0" err="1"/>
              <a:t>atipik</a:t>
            </a:r>
            <a:endParaRPr lang="en-ID" dirty="0"/>
          </a:p>
        </p:txBody>
      </p:sp>
      <p:sp>
        <p:nvSpPr>
          <p:cNvPr id="677" name="Google Shape;677;p44"/>
          <p:cNvSpPr txBox="1">
            <a:spLocks noGrp="1"/>
          </p:cNvSpPr>
          <p:nvPr>
            <p:ph type="title"/>
          </p:nvPr>
        </p:nvSpPr>
        <p:spPr>
          <a:xfrm>
            <a:off x="594650" y="355650"/>
            <a:ext cx="2810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PUA-M</a:t>
            </a:r>
            <a:endParaRPr dirty="0"/>
          </a:p>
        </p:txBody>
      </p:sp>
      <p:pic>
        <p:nvPicPr>
          <p:cNvPr id="9" name="Picture 8">
            <a:extLst>
              <a:ext uri="{FF2B5EF4-FFF2-40B4-BE49-F238E27FC236}">
                <a16:creationId xmlns:a16="http://schemas.microsoft.com/office/drawing/2014/main" id="{FD08E99F-E90E-4D7A-B48B-D9E96E301637}"/>
              </a:ext>
            </a:extLst>
          </p:cNvPr>
          <p:cNvPicPr>
            <a:picLocks noChangeAspect="1"/>
          </p:cNvPicPr>
          <p:nvPr/>
        </p:nvPicPr>
        <p:blipFill>
          <a:blip r:embed="rId3"/>
          <a:stretch>
            <a:fillRect/>
          </a:stretch>
        </p:blipFill>
        <p:spPr>
          <a:xfrm>
            <a:off x="3891783" y="993271"/>
            <a:ext cx="4354595" cy="3483676"/>
          </a:xfrm>
          <a:prstGeom prst="roundRect">
            <a:avLst/>
          </a:prstGeom>
        </p:spPr>
      </p:pic>
      <p:sp>
        <p:nvSpPr>
          <p:cNvPr id="679" name="Google Shape;679;p44"/>
          <p:cNvSpPr/>
          <p:nvPr/>
        </p:nvSpPr>
        <p:spPr>
          <a:xfrm>
            <a:off x="7115175" y="4101100"/>
            <a:ext cx="1573800" cy="14298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37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B5CDBE7-F718-48EE-AF34-9306AA970D50}"/>
              </a:ext>
            </a:extLst>
          </p:cNvPr>
          <p:cNvGraphicFramePr/>
          <p:nvPr>
            <p:extLst>
              <p:ext uri="{D42A27DB-BD31-4B8C-83A1-F6EECF244321}">
                <p14:modId xmlns:p14="http://schemas.microsoft.com/office/powerpoint/2010/main" val="2922859745"/>
              </p:ext>
            </p:extLst>
          </p:nvPr>
        </p:nvGraphicFramePr>
        <p:xfrm>
          <a:off x="-726621" y="269875"/>
          <a:ext cx="9331778"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89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KLASIFIKASI (ETIOLOGI)</a:t>
            </a:r>
            <a:endParaRPr b="1" dirty="0"/>
          </a:p>
        </p:txBody>
      </p:sp>
      <p:pic>
        <p:nvPicPr>
          <p:cNvPr id="4" name="Picture 3">
            <a:extLst>
              <a:ext uri="{FF2B5EF4-FFF2-40B4-BE49-F238E27FC236}">
                <a16:creationId xmlns:a16="http://schemas.microsoft.com/office/drawing/2014/main" id="{EBF3E13D-7BD2-4719-B667-D9458A77A0B0}"/>
              </a:ext>
            </a:extLst>
          </p:cNvPr>
          <p:cNvPicPr>
            <a:picLocks noChangeAspect="1"/>
          </p:cNvPicPr>
          <p:nvPr/>
        </p:nvPicPr>
        <p:blipFill>
          <a:blip r:embed="rId3"/>
          <a:stretch>
            <a:fillRect/>
          </a:stretch>
        </p:blipFill>
        <p:spPr>
          <a:xfrm>
            <a:off x="1867237" y="984698"/>
            <a:ext cx="5409526" cy="4057145"/>
          </a:xfrm>
          <a:prstGeom prst="rect">
            <a:avLst/>
          </a:prstGeom>
        </p:spPr>
      </p:pic>
    </p:spTree>
    <p:extLst>
      <p:ext uri="{BB962C8B-B14F-4D97-AF65-F5344CB8AC3E}">
        <p14:creationId xmlns:p14="http://schemas.microsoft.com/office/powerpoint/2010/main" val="344930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9" name="Google Shape;239;p34"/>
          <p:cNvSpPr txBox="1">
            <a:spLocks noGrp="1"/>
          </p:cNvSpPr>
          <p:nvPr>
            <p:ph type="title" idx="15"/>
          </p:nvPr>
        </p:nvSpPr>
        <p:spPr>
          <a:xfrm>
            <a:off x="594650" y="355650"/>
            <a:ext cx="2463000" cy="69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GEJALA KLINIS</a:t>
            </a:r>
            <a:endParaRPr dirty="0"/>
          </a:p>
        </p:txBody>
      </p:sp>
      <p:graphicFrame>
        <p:nvGraphicFramePr>
          <p:cNvPr id="28" name="Diagram 27">
            <a:extLst>
              <a:ext uri="{FF2B5EF4-FFF2-40B4-BE49-F238E27FC236}">
                <a16:creationId xmlns:a16="http://schemas.microsoft.com/office/drawing/2014/main" id="{907738C4-DEEC-4966-A61F-9F2B927480EC}"/>
              </a:ext>
            </a:extLst>
          </p:cNvPr>
          <p:cNvGraphicFramePr/>
          <p:nvPr>
            <p:extLst>
              <p:ext uri="{D42A27DB-BD31-4B8C-83A1-F6EECF244321}">
                <p14:modId xmlns:p14="http://schemas.microsoft.com/office/powerpoint/2010/main" val="1579885288"/>
              </p:ext>
            </p:extLst>
          </p:nvPr>
        </p:nvGraphicFramePr>
        <p:xfrm>
          <a:off x="693964" y="1048350"/>
          <a:ext cx="7855386" cy="355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670850" y="2302053"/>
            <a:ext cx="3155400" cy="8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DEFINISI</a:t>
            </a:r>
            <a:endParaRPr dirty="0"/>
          </a:p>
        </p:txBody>
      </p:sp>
      <p:sp>
        <p:nvSpPr>
          <p:cNvPr id="185" name="Google Shape;185;p31"/>
          <p:cNvSpPr txBox="1">
            <a:spLocks noGrp="1"/>
          </p:cNvSpPr>
          <p:nvPr>
            <p:ph type="body" idx="1"/>
          </p:nvPr>
        </p:nvSpPr>
        <p:spPr>
          <a:xfrm>
            <a:off x="4000575" y="1336873"/>
            <a:ext cx="4276800" cy="2788500"/>
          </a:xfrm>
          <a:prstGeom prst="rect">
            <a:avLst/>
          </a:prstGeom>
        </p:spPr>
        <p:txBody>
          <a:bodyPr spcFirstLastPara="1" wrap="square" lIns="91425" tIns="91425" rIns="91425" bIns="91425" anchor="t" anchorCtr="0">
            <a:noAutofit/>
          </a:bodyPr>
          <a:lstStyle/>
          <a:p>
            <a:pPr marL="285750" indent="-285750">
              <a:lnSpc>
                <a:spcPct val="100000"/>
              </a:lnSpc>
            </a:pPr>
            <a:r>
              <a:rPr lang="en-US" dirty="0"/>
              <a:t>PUA: </a:t>
            </a:r>
            <a:r>
              <a:rPr lang="en-US" dirty="0" err="1"/>
              <a:t>istilah</a:t>
            </a:r>
            <a:r>
              <a:rPr lang="en-US" dirty="0"/>
              <a:t> yang </a:t>
            </a:r>
            <a:r>
              <a:rPr lang="en-US" dirty="0" err="1"/>
              <a:t>digunakan</a:t>
            </a:r>
            <a:r>
              <a:rPr lang="en-US" dirty="0"/>
              <a:t> </a:t>
            </a:r>
            <a:r>
              <a:rPr lang="en-US" dirty="0" err="1"/>
              <a:t>untuk</a:t>
            </a:r>
            <a:r>
              <a:rPr lang="en-US" dirty="0"/>
              <a:t> </a:t>
            </a:r>
            <a:r>
              <a:rPr lang="en-US" dirty="0" err="1"/>
              <a:t>menggambarkan</a:t>
            </a:r>
            <a:r>
              <a:rPr lang="en-US" dirty="0"/>
              <a:t> </a:t>
            </a:r>
            <a:r>
              <a:rPr lang="en-US" dirty="0" err="1"/>
              <a:t>semua</a:t>
            </a:r>
            <a:r>
              <a:rPr lang="en-US" dirty="0"/>
              <a:t> </a:t>
            </a:r>
            <a:r>
              <a:rPr lang="en-US" dirty="0" err="1"/>
              <a:t>kelainan</a:t>
            </a:r>
            <a:r>
              <a:rPr lang="en-US" dirty="0"/>
              <a:t> </a:t>
            </a:r>
            <a:r>
              <a:rPr lang="en-US" dirty="0" err="1"/>
              <a:t>haid</a:t>
            </a:r>
            <a:r>
              <a:rPr lang="en-US" dirty="0"/>
              <a:t> </a:t>
            </a:r>
            <a:r>
              <a:rPr lang="en-US" dirty="0" err="1"/>
              <a:t>baik</a:t>
            </a:r>
            <a:r>
              <a:rPr lang="en-US" dirty="0"/>
              <a:t> </a:t>
            </a:r>
            <a:r>
              <a:rPr lang="en-US" dirty="0" err="1"/>
              <a:t>dalam</a:t>
            </a:r>
            <a:r>
              <a:rPr lang="en-US" dirty="0"/>
              <a:t> </a:t>
            </a:r>
            <a:r>
              <a:rPr lang="en-US" dirty="0" err="1"/>
              <a:t>hal</a:t>
            </a:r>
            <a:r>
              <a:rPr lang="en-US" dirty="0"/>
              <a:t> </a:t>
            </a:r>
            <a:r>
              <a:rPr lang="en-US" dirty="0" err="1"/>
              <a:t>jumlah</a:t>
            </a:r>
            <a:r>
              <a:rPr lang="en-US" dirty="0"/>
              <a:t> </a:t>
            </a:r>
            <a:r>
              <a:rPr lang="en-US" dirty="0" err="1"/>
              <a:t>maupun</a:t>
            </a:r>
            <a:r>
              <a:rPr lang="en-US" dirty="0"/>
              <a:t> </a:t>
            </a:r>
            <a:r>
              <a:rPr lang="en-US" dirty="0" err="1"/>
              <a:t>lamanya</a:t>
            </a:r>
            <a:r>
              <a:rPr lang="en-US" dirty="0"/>
              <a:t> </a:t>
            </a:r>
            <a:r>
              <a:rPr lang="en-US" dirty="0">
                <a:sym typeface="Wingdings" panose="05000000000000000000" pitchFamily="2" charset="2"/>
              </a:rPr>
              <a:t> </a:t>
            </a:r>
            <a:r>
              <a:rPr lang="en-US" b="1" dirty="0" err="1">
                <a:sym typeface="Wingdings" panose="05000000000000000000" pitchFamily="2" charset="2"/>
              </a:rPr>
              <a:t>gangguan</a:t>
            </a:r>
            <a:r>
              <a:rPr lang="en-US" b="1" dirty="0">
                <a:sym typeface="Wingdings" panose="05000000000000000000" pitchFamily="2" charset="2"/>
              </a:rPr>
              <a:t> </a:t>
            </a:r>
            <a:r>
              <a:rPr lang="en-US" b="1" dirty="0" err="1">
                <a:sym typeface="Wingdings" panose="05000000000000000000" pitchFamily="2" charset="2"/>
              </a:rPr>
              <a:t>haid</a:t>
            </a:r>
            <a:endParaRPr lang="en-US" b="1" dirty="0">
              <a:sym typeface="Wingdings" panose="05000000000000000000" pitchFamily="2" charset="2"/>
            </a:endParaRPr>
          </a:p>
          <a:p>
            <a:pPr marL="285750" indent="-285750">
              <a:lnSpc>
                <a:spcPct val="100000"/>
              </a:lnSpc>
            </a:pPr>
            <a:r>
              <a:rPr lang="en-US" dirty="0" err="1">
                <a:sym typeface="Wingdings" panose="05000000000000000000" pitchFamily="2" charset="2"/>
              </a:rPr>
              <a:t>Manifestasi</a:t>
            </a:r>
            <a:r>
              <a:rPr lang="en-US" dirty="0">
                <a:sym typeface="Wingdings" panose="05000000000000000000" pitchFamily="2" charset="2"/>
              </a:rPr>
              <a:t> </a:t>
            </a:r>
            <a:r>
              <a:rPr lang="en-US" dirty="0" err="1">
                <a:sym typeface="Wingdings" panose="05000000000000000000" pitchFamily="2" charset="2"/>
              </a:rPr>
              <a:t>klinis</a:t>
            </a:r>
            <a:r>
              <a:rPr lang="en-US" dirty="0">
                <a:sym typeface="Wingdings" panose="05000000000000000000" pitchFamily="2" charset="2"/>
              </a:rPr>
              <a:t> </a:t>
            </a:r>
            <a:r>
              <a:rPr lang="en-US" dirty="0" err="1">
                <a:sym typeface="Wingdings" panose="05000000000000000000" pitchFamily="2" charset="2"/>
              </a:rPr>
              <a:t>dapat</a:t>
            </a:r>
            <a:r>
              <a:rPr lang="en-US" dirty="0">
                <a:sym typeface="Wingdings" panose="05000000000000000000" pitchFamily="2" charset="2"/>
              </a:rPr>
              <a:t> </a:t>
            </a:r>
            <a:r>
              <a:rPr lang="en-US" dirty="0" err="1">
                <a:sym typeface="Wingdings" panose="05000000000000000000" pitchFamily="2" charset="2"/>
              </a:rPr>
              <a:t>berupa</a:t>
            </a:r>
            <a:r>
              <a:rPr lang="en-US" dirty="0">
                <a:sym typeface="Wingdings" panose="05000000000000000000" pitchFamily="2" charset="2"/>
              </a:rPr>
              <a:t> </a:t>
            </a:r>
            <a:r>
              <a:rPr lang="en-US" dirty="0" err="1">
                <a:sym typeface="Wingdings" panose="05000000000000000000" pitchFamily="2" charset="2"/>
              </a:rPr>
              <a:t>pendarahan</a:t>
            </a:r>
            <a:r>
              <a:rPr lang="en-US" dirty="0">
                <a:sym typeface="Wingdings" panose="05000000000000000000" pitchFamily="2" charset="2"/>
              </a:rPr>
              <a:t> </a:t>
            </a:r>
            <a:r>
              <a:rPr lang="en-US" dirty="0" err="1">
                <a:sym typeface="Wingdings" panose="05000000000000000000" pitchFamily="2" charset="2"/>
              </a:rPr>
              <a:t>dalam</a:t>
            </a:r>
            <a:r>
              <a:rPr lang="en-US" dirty="0">
                <a:sym typeface="Wingdings" panose="05000000000000000000" pitchFamily="2" charset="2"/>
              </a:rPr>
              <a:t> </a:t>
            </a:r>
            <a:r>
              <a:rPr lang="en-US" dirty="0" err="1">
                <a:sym typeface="Wingdings" panose="05000000000000000000" pitchFamily="2" charset="2"/>
              </a:rPr>
              <a:t>jumlah</a:t>
            </a:r>
            <a:r>
              <a:rPr lang="en-US" dirty="0">
                <a:sym typeface="Wingdings" panose="05000000000000000000" pitchFamily="2" charset="2"/>
              </a:rPr>
              <a:t> yang </a:t>
            </a:r>
            <a:r>
              <a:rPr lang="en-US" dirty="0" err="1">
                <a:sym typeface="Wingdings" panose="05000000000000000000" pitchFamily="2" charset="2"/>
              </a:rPr>
              <a:t>banyak</a:t>
            </a:r>
            <a:r>
              <a:rPr lang="en-US" dirty="0">
                <a:sym typeface="Wingdings" panose="05000000000000000000" pitchFamily="2" charset="2"/>
              </a:rPr>
              <a:t> </a:t>
            </a:r>
            <a:r>
              <a:rPr lang="en-US" dirty="0" err="1">
                <a:sym typeface="Wingdings" panose="05000000000000000000" pitchFamily="2" charset="2"/>
              </a:rPr>
              <a:t>atau</a:t>
            </a:r>
            <a:r>
              <a:rPr lang="en-US" dirty="0">
                <a:sym typeface="Wingdings" panose="05000000000000000000" pitchFamily="2" charset="2"/>
              </a:rPr>
              <a:t> </a:t>
            </a:r>
            <a:r>
              <a:rPr lang="en-US" dirty="0" err="1">
                <a:sym typeface="Wingdings" panose="05000000000000000000" pitchFamily="2" charset="2"/>
              </a:rPr>
              <a:t>sedikit</a:t>
            </a:r>
            <a:r>
              <a:rPr lang="en-US" dirty="0">
                <a:sym typeface="Wingdings" panose="05000000000000000000" pitchFamily="2" charset="2"/>
              </a:rPr>
              <a:t>, dan </a:t>
            </a:r>
            <a:r>
              <a:rPr lang="en-US" dirty="0" err="1">
                <a:sym typeface="Wingdings" panose="05000000000000000000" pitchFamily="2" charset="2"/>
              </a:rPr>
              <a:t>haid</a:t>
            </a:r>
            <a:r>
              <a:rPr lang="en-US" dirty="0">
                <a:sym typeface="Wingdings" panose="05000000000000000000" pitchFamily="2" charset="2"/>
              </a:rPr>
              <a:t> yang </a:t>
            </a:r>
            <a:r>
              <a:rPr lang="en-US" dirty="0" err="1">
                <a:sym typeface="Wingdings" panose="05000000000000000000" pitchFamily="2" charset="2"/>
              </a:rPr>
              <a:t>memanjang</a:t>
            </a:r>
            <a:r>
              <a:rPr lang="en-US" dirty="0">
                <a:sym typeface="Wingdings" panose="05000000000000000000" pitchFamily="2" charset="2"/>
              </a:rPr>
              <a:t> </a:t>
            </a:r>
            <a:r>
              <a:rPr lang="en-US" dirty="0" err="1">
                <a:sym typeface="Wingdings" panose="05000000000000000000" pitchFamily="2" charset="2"/>
              </a:rPr>
              <a:t>atau</a:t>
            </a:r>
            <a:r>
              <a:rPr lang="en-US" dirty="0">
                <a:sym typeface="Wingdings" panose="05000000000000000000" pitchFamily="2" charset="2"/>
              </a:rPr>
              <a:t> </a:t>
            </a:r>
            <a:r>
              <a:rPr lang="en-US" dirty="0" err="1">
                <a:sym typeface="Wingdings" panose="05000000000000000000" pitchFamily="2" charset="2"/>
              </a:rPr>
              <a:t>tidak</a:t>
            </a:r>
            <a:r>
              <a:rPr lang="en-US" dirty="0">
                <a:sym typeface="Wingdings" panose="05000000000000000000" pitchFamily="2" charset="2"/>
              </a:rPr>
              <a:t> </a:t>
            </a:r>
            <a:r>
              <a:rPr lang="en-US" dirty="0" err="1">
                <a:sym typeface="Wingdings" panose="05000000000000000000" pitchFamily="2" charset="2"/>
              </a:rPr>
              <a:t>beraturan</a:t>
            </a:r>
            <a:endParaRPr dirty="0"/>
          </a:p>
        </p:txBody>
      </p:sp>
      <p:sp>
        <p:nvSpPr>
          <p:cNvPr id="2" name="TextBox 1">
            <a:extLst>
              <a:ext uri="{FF2B5EF4-FFF2-40B4-BE49-F238E27FC236}">
                <a16:creationId xmlns:a16="http://schemas.microsoft.com/office/drawing/2014/main" id="{6422A67B-6541-411B-8C20-EA12DA1AD8AC}"/>
              </a:ext>
            </a:extLst>
          </p:cNvPr>
          <p:cNvSpPr txBox="1"/>
          <p:nvPr/>
        </p:nvSpPr>
        <p:spPr>
          <a:xfrm flipH="1">
            <a:off x="4107128" y="3914980"/>
            <a:ext cx="4063693" cy="276999"/>
          </a:xfrm>
          <a:prstGeom prst="rect">
            <a:avLst/>
          </a:prstGeom>
          <a:noFill/>
        </p:spPr>
        <p:txBody>
          <a:bodyPr wrap="square" rtlCol="0">
            <a:spAutoFit/>
          </a:bodyPr>
          <a:lstStyle/>
          <a:p>
            <a:r>
              <a:rPr lang="en-US" sz="1200" dirty="0" err="1">
                <a:latin typeface="Assistant ExtraLight" panose="020B0604020202020204" charset="-79"/>
                <a:cs typeface="Assistant ExtraLight" panose="020B0604020202020204" charset="-79"/>
              </a:rPr>
              <a:t>Konsensus</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Tatalaksana</a:t>
            </a:r>
            <a:r>
              <a:rPr lang="en-US" sz="1200" dirty="0">
                <a:latin typeface="Assistant ExtraLight" panose="020B0604020202020204" charset="-79"/>
                <a:cs typeface="Assistant ExtraLight" panose="020B0604020202020204" charset="-79"/>
              </a:rPr>
              <a:t> </a:t>
            </a:r>
            <a:r>
              <a:rPr lang="en-US" sz="1200" dirty="0" err="1">
                <a:latin typeface="Assistant ExtraLight" panose="020B0604020202020204" charset="-79"/>
                <a:cs typeface="Assistant ExtraLight" panose="020B0604020202020204" charset="-79"/>
              </a:rPr>
              <a:t>Perdarahan</a:t>
            </a:r>
            <a:r>
              <a:rPr lang="en-US" sz="1200" dirty="0">
                <a:latin typeface="Assistant ExtraLight" panose="020B0604020202020204" charset="-79"/>
                <a:cs typeface="Assistant ExtraLight" panose="020B0604020202020204" charset="-79"/>
              </a:rPr>
              <a:t> Uterus Abnormal POGI</a:t>
            </a:r>
            <a:endParaRPr lang="en-ID" sz="1200" dirty="0">
              <a:latin typeface="Assistant ExtraLight" panose="020B0604020202020204" charset="-79"/>
              <a:cs typeface="Assistant ExtraLight" panose="020B0604020202020204"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386582" y="0"/>
            <a:ext cx="972897" cy="5143500"/>
          </a:xfrm>
          <a:prstGeom prst="rect">
            <a:avLst/>
          </a:prstGeom>
        </p:spPr>
        <p:txBody>
          <a:bodyPr spcFirstLastPara="1" vert="wordArtVert" wrap="square" lIns="91425" tIns="91425" rIns="91425" bIns="91425" anchor="t" anchorCtr="0">
            <a:noAutofit/>
          </a:bodyPr>
          <a:lstStyle/>
          <a:p>
            <a:pPr marL="0" lvl="0" indent="0" algn="l" rtl="0">
              <a:spcBef>
                <a:spcPts val="0"/>
              </a:spcBef>
              <a:spcAft>
                <a:spcPts val="0"/>
              </a:spcAft>
              <a:buNone/>
            </a:pPr>
            <a:r>
              <a:rPr lang="en" b="1" dirty="0"/>
              <a:t>DIAGNOSIS</a:t>
            </a:r>
            <a:endParaRPr b="1" dirty="0"/>
          </a:p>
        </p:txBody>
      </p:sp>
      <p:pic>
        <p:nvPicPr>
          <p:cNvPr id="7" name="Picture 6">
            <a:extLst>
              <a:ext uri="{FF2B5EF4-FFF2-40B4-BE49-F238E27FC236}">
                <a16:creationId xmlns:a16="http://schemas.microsoft.com/office/drawing/2014/main" id="{FDBA7C85-37E6-4218-BB99-05E607C459B3}"/>
              </a:ext>
            </a:extLst>
          </p:cNvPr>
          <p:cNvPicPr>
            <a:picLocks noChangeAspect="1"/>
          </p:cNvPicPr>
          <p:nvPr/>
        </p:nvPicPr>
        <p:blipFill>
          <a:blip r:embed="rId3"/>
          <a:stretch>
            <a:fillRect/>
          </a:stretch>
        </p:blipFill>
        <p:spPr>
          <a:xfrm>
            <a:off x="2913318" y="-15237"/>
            <a:ext cx="4844100" cy="5158737"/>
          </a:xfrm>
          <a:prstGeom prst="rect">
            <a:avLst/>
          </a:prstGeom>
        </p:spPr>
      </p:pic>
    </p:spTree>
    <p:extLst>
      <p:ext uri="{BB962C8B-B14F-4D97-AF65-F5344CB8AC3E}">
        <p14:creationId xmlns:p14="http://schemas.microsoft.com/office/powerpoint/2010/main" val="284301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386582" y="0"/>
            <a:ext cx="972897" cy="5143500"/>
          </a:xfrm>
          <a:prstGeom prst="rect">
            <a:avLst/>
          </a:prstGeom>
        </p:spPr>
        <p:txBody>
          <a:bodyPr spcFirstLastPara="1" vert="wordArtVert" wrap="square" lIns="91425" tIns="91425" rIns="91425" bIns="91425" anchor="t" anchorCtr="0">
            <a:noAutofit/>
          </a:bodyPr>
          <a:lstStyle/>
          <a:p>
            <a:pPr marL="0" lvl="0" indent="0" algn="l" rtl="0">
              <a:spcBef>
                <a:spcPts val="0"/>
              </a:spcBef>
              <a:spcAft>
                <a:spcPts val="0"/>
              </a:spcAft>
              <a:buNone/>
            </a:pPr>
            <a:r>
              <a:rPr lang="en" b="1" dirty="0"/>
              <a:t>DIAGNOSIS</a:t>
            </a:r>
            <a:endParaRPr b="1" dirty="0"/>
          </a:p>
        </p:txBody>
      </p:sp>
      <p:pic>
        <p:nvPicPr>
          <p:cNvPr id="4" name="Picture 3">
            <a:extLst>
              <a:ext uri="{FF2B5EF4-FFF2-40B4-BE49-F238E27FC236}">
                <a16:creationId xmlns:a16="http://schemas.microsoft.com/office/drawing/2014/main" id="{A930D396-CF7D-4E2A-82EC-09EDA1672485}"/>
              </a:ext>
            </a:extLst>
          </p:cNvPr>
          <p:cNvPicPr>
            <a:picLocks noChangeAspect="1"/>
          </p:cNvPicPr>
          <p:nvPr/>
        </p:nvPicPr>
        <p:blipFill rotWithShape="1">
          <a:blip r:embed="rId3"/>
          <a:srcRect l="608" t="1270"/>
          <a:stretch/>
        </p:blipFill>
        <p:spPr>
          <a:xfrm>
            <a:off x="3880214" y="0"/>
            <a:ext cx="3877204" cy="5143500"/>
          </a:xfrm>
          <a:prstGeom prst="rect">
            <a:avLst/>
          </a:prstGeom>
        </p:spPr>
      </p:pic>
    </p:spTree>
    <p:extLst>
      <p:ext uri="{BB962C8B-B14F-4D97-AF65-F5344CB8AC3E}">
        <p14:creationId xmlns:p14="http://schemas.microsoft.com/office/powerpoint/2010/main" val="395001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ANAMNESIS</a:t>
            </a:r>
            <a:endParaRPr b="1" dirty="0"/>
          </a:p>
        </p:txBody>
      </p:sp>
      <p:sp>
        <p:nvSpPr>
          <p:cNvPr id="162" name="Google Shape;162;p29"/>
          <p:cNvSpPr txBox="1">
            <a:spLocks noGrp="1"/>
          </p:cNvSpPr>
          <p:nvPr>
            <p:ph type="subTitle" idx="1"/>
          </p:nvPr>
        </p:nvSpPr>
        <p:spPr>
          <a:xfrm flipH="1">
            <a:off x="624750" y="1321800"/>
            <a:ext cx="7704000" cy="3360600"/>
          </a:xfrm>
          <a:prstGeom prst="rect">
            <a:avLst/>
          </a:prstGeom>
        </p:spPr>
        <p:txBody>
          <a:bodyPr spcFirstLastPara="1" wrap="square" lIns="91425" tIns="91425" rIns="91425" bIns="91425" anchor="t" anchorCtr="0">
            <a:noAutofit/>
          </a:bodyPr>
          <a:lstStyle/>
          <a:p>
            <a:pPr marL="285750" lvl="0" indent="-285750" algn="l" rtl="0">
              <a:spcAft>
                <a:spcPts val="0"/>
              </a:spcAft>
              <a:buFont typeface="Arial" panose="020B0604020202020204" pitchFamily="34" charset="0"/>
              <a:buChar char="•"/>
            </a:pPr>
            <a:r>
              <a:rPr lang="en-US" dirty="0" err="1"/>
              <a:t>Tujuan</a:t>
            </a:r>
            <a:r>
              <a:rPr lang="en-US" dirty="0"/>
              <a:t>: </a:t>
            </a:r>
            <a:r>
              <a:rPr lang="en-US" dirty="0" err="1"/>
              <a:t>mengetahui</a:t>
            </a:r>
            <a:r>
              <a:rPr lang="en-US" dirty="0"/>
              <a:t> </a:t>
            </a:r>
            <a:r>
              <a:rPr lang="en-US" dirty="0" err="1"/>
              <a:t>fungsi</a:t>
            </a:r>
            <a:r>
              <a:rPr lang="en-US" dirty="0"/>
              <a:t> </a:t>
            </a:r>
            <a:r>
              <a:rPr lang="en-US" dirty="0" err="1"/>
              <a:t>ovulasi</a:t>
            </a:r>
            <a:r>
              <a:rPr lang="en-US" dirty="0"/>
              <a:t>, </a:t>
            </a:r>
            <a:r>
              <a:rPr lang="en-US" dirty="0" err="1"/>
              <a:t>kondisi</a:t>
            </a:r>
            <a:r>
              <a:rPr lang="en-US" dirty="0"/>
              <a:t> </a:t>
            </a:r>
            <a:r>
              <a:rPr lang="en-US" dirty="0" err="1"/>
              <a:t>kesehatan</a:t>
            </a:r>
            <a:r>
              <a:rPr lang="en-US" dirty="0"/>
              <a:t> yang </a:t>
            </a:r>
            <a:r>
              <a:rPr lang="en-US" dirty="0" err="1"/>
              <a:t>mungkin</a:t>
            </a:r>
            <a:r>
              <a:rPr lang="en-US" dirty="0"/>
              <a:t> </a:t>
            </a:r>
            <a:r>
              <a:rPr lang="en-US" dirty="0" err="1"/>
              <a:t>berpengaruh</a:t>
            </a:r>
            <a:r>
              <a:rPr lang="en-US" dirty="0"/>
              <a:t>, </a:t>
            </a:r>
            <a:r>
              <a:rPr lang="en-US" dirty="0" err="1"/>
              <a:t>obat-obat</a:t>
            </a:r>
            <a:r>
              <a:rPr lang="en-US" dirty="0"/>
              <a:t> yang </a:t>
            </a:r>
            <a:r>
              <a:rPr lang="en-US" dirty="0" err="1"/>
              <a:t>digunakan</a:t>
            </a:r>
            <a:r>
              <a:rPr lang="en-US" dirty="0"/>
              <a:t> dan </a:t>
            </a:r>
            <a:r>
              <a:rPr lang="en-US" dirty="0" err="1"/>
              <a:t>pola</a:t>
            </a:r>
            <a:r>
              <a:rPr lang="en-US" dirty="0"/>
              <a:t> </a:t>
            </a:r>
            <a:r>
              <a:rPr lang="en-US" dirty="0" err="1"/>
              <a:t>hidup</a:t>
            </a:r>
            <a:r>
              <a:rPr lang="en-US" dirty="0"/>
              <a:t> yang </a:t>
            </a:r>
            <a:r>
              <a:rPr lang="en-US" dirty="0" err="1"/>
              <a:t>mungkin</a:t>
            </a:r>
            <a:r>
              <a:rPr lang="en-US" dirty="0"/>
              <a:t> </a:t>
            </a:r>
            <a:r>
              <a:rPr lang="en-US" dirty="0" err="1"/>
              <a:t>berkontribusi</a:t>
            </a:r>
            <a:r>
              <a:rPr lang="en-US" dirty="0"/>
              <a:t> pada </a:t>
            </a:r>
            <a:r>
              <a:rPr lang="en-US" dirty="0" err="1"/>
              <a:t>terjadinya</a:t>
            </a:r>
            <a:r>
              <a:rPr lang="en-US" dirty="0"/>
              <a:t> PUA</a:t>
            </a:r>
          </a:p>
          <a:p>
            <a:pPr marL="285750" lvl="0" indent="-285750" algn="l" rtl="0">
              <a:spcAft>
                <a:spcPts val="0"/>
              </a:spcAft>
              <a:buFont typeface="Arial" panose="020B0604020202020204" pitchFamily="34" charset="0"/>
              <a:buChar char="•"/>
            </a:pPr>
            <a:r>
              <a:rPr lang="en-US" dirty="0" err="1"/>
              <a:t>Bagaimana</a:t>
            </a:r>
            <a:r>
              <a:rPr lang="en-US" dirty="0"/>
              <a:t> </a:t>
            </a:r>
            <a:r>
              <a:rPr lang="en-US" dirty="0" err="1"/>
              <a:t>mulai</a:t>
            </a:r>
            <a:r>
              <a:rPr lang="en-US" dirty="0"/>
              <a:t> </a:t>
            </a:r>
            <a:r>
              <a:rPr lang="en-US" dirty="0" err="1"/>
              <a:t>perdarahan</a:t>
            </a:r>
            <a:r>
              <a:rPr lang="en-US" dirty="0"/>
              <a:t> </a:t>
            </a:r>
            <a:r>
              <a:rPr lang="en-US" dirty="0">
                <a:sym typeface="Wingdings" panose="05000000000000000000" pitchFamily="2" charset="2"/>
              </a:rPr>
              <a:t> </a:t>
            </a:r>
            <a:r>
              <a:rPr lang="en-US" dirty="0" err="1">
                <a:sym typeface="Wingdings" panose="05000000000000000000" pitchFamily="2" charset="2"/>
              </a:rPr>
              <a:t>apakah</a:t>
            </a:r>
            <a:r>
              <a:rPr lang="en-US" dirty="0">
                <a:sym typeface="Wingdings" panose="05000000000000000000" pitchFamily="2" charset="2"/>
              </a:rPr>
              <a:t> </a:t>
            </a:r>
            <a:r>
              <a:rPr lang="en-US" dirty="0" err="1">
                <a:sym typeface="Wingdings" panose="05000000000000000000" pitchFamily="2" charset="2"/>
              </a:rPr>
              <a:t>didahului</a:t>
            </a:r>
            <a:r>
              <a:rPr lang="en-US" dirty="0">
                <a:sym typeface="Wingdings" panose="05000000000000000000" pitchFamily="2" charset="2"/>
              </a:rPr>
              <a:t> oleh </a:t>
            </a:r>
            <a:r>
              <a:rPr lang="en-US" dirty="0" err="1">
                <a:sym typeface="Wingdings" panose="05000000000000000000" pitchFamily="2" charset="2"/>
              </a:rPr>
              <a:t>siklus</a:t>
            </a:r>
            <a:r>
              <a:rPr lang="en-US" dirty="0">
                <a:sym typeface="Wingdings" panose="05000000000000000000" pitchFamily="2" charset="2"/>
              </a:rPr>
              <a:t> </a:t>
            </a:r>
            <a:r>
              <a:rPr lang="en-US" dirty="0" err="1">
                <a:sym typeface="Wingdings" panose="05000000000000000000" pitchFamily="2" charset="2"/>
              </a:rPr>
              <a:t>memanjang</a:t>
            </a:r>
            <a:r>
              <a:rPr lang="en-US" dirty="0">
                <a:sym typeface="Wingdings" panose="05000000000000000000" pitchFamily="2" charset="2"/>
              </a:rPr>
              <a:t>, </a:t>
            </a:r>
            <a:r>
              <a:rPr lang="en-US" dirty="0" err="1">
                <a:sym typeface="Wingdings" panose="05000000000000000000" pitchFamily="2" charset="2"/>
              </a:rPr>
              <a:t>oligomenorea</a:t>
            </a:r>
            <a:r>
              <a:rPr lang="en-US" dirty="0">
                <a:sym typeface="Wingdings" panose="05000000000000000000" pitchFamily="2" charset="2"/>
              </a:rPr>
              <a:t>/</a:t>
            </a:r>
            <a:r>
              <a:rPr lang="en-US" dirty="0" err="1">
                <a:sym typeface="Wingdings" panose="05000000000000000000" pitchFamily="2" charset="2"/>
              </a:rPr>
              <a:t>amenorea</a:t>
            </a:r>
            <a:endParaRPr lang="en-US" dirty="0"/>
          </a:p>
          <a:p>
            <a:pPr marL="285750" lvl="0" indent="-285750" algn="l" rtl="0">
              <a:spcAft>
                <a:spcPts val="0"/>
              </a:spcAft>
              <a:buFont typeface="Arial" panose="020B0604020202020204" pitchFamily="34" charset="0"/>
              <a:buChar char="•"/>
            </a:pPr>
            <a:r>
              <a:rPr lang="en-US" dirty="0"/>
              <a:t>Sifat </a:t>
            </a:r>
            <a:r>
              <a:rPr lang="en-US" dirty="0" err="1"/>
              <a:t>perdarahan</a:t>
            </a:r>
            <a:r>
              <a:rPr lang="en-US" dirty="0"/>
              <a:t> (</a:t>
            </a:r>
            <a:r>
              <a:rPr lang="en-US" dirty="0" err="1"/>
              <a:t>banyak</a:t>
            </a:r>
            <a:r>
              <a:rPr lang="en-US" dirty="0"/>
              <a:t> </a:t>
            </a:r>
            <a:r>
              <a:rPr lang="en-US" dirty="0" err="1"/>
              <a:t>atau</a:t>
            </a:r>
            <a:r>
              <a:rPr lang="en-US" dirty="0"/>
              <a:t> </a:t>
            </a:r>
            <a:r>
              <a:rPr lang="en-US" dirty="0" err="1"/>
              <a:t>sedikit</a:t>
            </a:r>
            <a:r>
              <a:rPr lang="en-US" dirty="0"/>
              <a:t>)</a:t>
            </a:r>
          </a:p>
          <a:p>
            <a:pPr marL="285750" lvl="0" indent="-285750" algn="l" rtl="0">
              <a:spcAft>
                <a:spcPts val="0"/>
              </a:spcAft>
              <a:buFont typeface="Arial" panose="020B0604020202020204" pitchFamily="34" charset="0"/>
              <a:buChar char="•"/>
            </a:pPr>
            <a:r>
              <a:rPr lang="en-US" dirty="0"/>
              <a:t>Lama </a:t>
            </a:r>
            <a:r>
              <a:rPr lang="en-US" dirty="0" err="1"/>
              <a:t>perdarahan</a:t>
            </a:r>
            <a:endParaRPr lang="en-US" dirty="0"/>
          </a:p>
          <a:p>
            <a:pPr marL="285750" lvl="0" indent="-285750" algn="l" rtl="0">
              <a:spcAft>
                <a:spcPts val="0"/>
              </a:spcAft>
              <a:buFont typeface="Arial" panose="020B0604020202020204" pitchFamily="34" charset="0"/>
              <a:buChar char="•"/>
            </a:pPr>
            <a:r>
              <a:rPr lang="en-US" dirty="0" err="1"/>
              <a:t>Menyingkirkan</a:t>
            </a:r>
            <a:r>
              <a:rPr lang="en-US" dirty="0"/>
              <a:t> </a:t>
            </a:r>
            <a:r>
              <a:rPr lang="en-US" dirty="0" err="1"/>
              <a:t>adanya</a:t>
            </a:r>
            <a:r>
              <a:rPr lang="en-US" dirty="0"/>
              <a:t> </a:t>
            </a:r>
            <a:r>
              <a:rPr lang="en-US" dirty="0" err="1"/>
              <a:t>kehamilan</a:t>
            </a:r>
            <a:r>
              <a:rPr lang="en-US" dirty="0"/>
              <a:t>/</a:t>
            </a:r>
            <a:r>
              <a:rPr lang="en-US" dirty="0" err="1"/>
              <a:t>kegagalan</a:t>
            </a:r>
            <a:r>
              <a:rPr lang="en-US" dirty="0"/>
              <a:t> </a:t>
            </a:r>
            <a:r>
              <a:rPr lang="en-US" dirty="0" err="1"/>
              <a:t>kehamilan</a:t>
            </a:r>
            <a:r>
              <a:rPr lang="en-US" dirty="0"/>
              <a:t> pada </a:t>
            </a:r>
            <a:r>
              <a:rPr lang="en-US" dirty="0" err="1"/>
              <a:t>perempuan</a:t>
            </a:r>
            <a:r>
              <a:rPr lang="en-US" dirty="0"/>
              <a:t> </a:t>
            </a:r>
            <a:r>
              <a:rPr lang="en-US" dirty="0" err="1"/>
              <a:t>usia</a:t>
            </a:r>
            <a:r>
              <a:rPr lang="en-US" dirty="0"/>
              <a:t> </a:t>
            </a:r>
            <a:r>
              <a:rPr lang="en-US" dirty="0" err="1"/>
              <a:t>reproduksi</a:t>
            </a:r>
            <a:endParaRPr lang="en-US" dirty="0"/>
          </a:p>
          <a:p>
            <a:pPr marL="285750" lvl="0" indent="-285750" algn="l" rtl="0">
              <a:spcAft>
                <a:spcPts val="0"/>
              </a:spcAft>
              <a:buFont typeface="Arial" panose="020B0604020202020204" pitchFamily="34" charset="0"/>
              <a:buChar char="•"/>
            </a:pPr>
            <a:r>
              <a:rPr lang="en-US" dirty="0" err="1"/>
              <a:t>Keluhan</a:t>
            </a:r>
            <a:r>
              <a:rPr lang="en-US" dirty="0"/>
              <a:t> </a:t>
            </a:r>
            <a:r>
              <a:rPr lang="en-US" dirty="0" err="1"/>
              <a:t>terlambat</a:t>
            </a:r>
            <a:r>
              <a:rPr lang="en-US" dirty="0"/>
              <a:t> </a:t>
            </a:r>
            <a:r>
              <a:rPr lang="en-US" dirty="0" err="1"/>
              <a:t>haid</a:t>
            </a:r>
            <a:r>
              <a:rPr lang="en-US" dirty="0"/>
              <a:t>, </a:t>
            </a:r>
            <a:r>
              <a:rPr lang="en-US" dirty="0" err="1"/>
              <a:t>mual</a:t>
            </a:r>
            <a:r>
              <a:rPr lang="en-US" dirty="0"/>
              <a:t>, </a:t>
            </a:r>
            <a:r>
              <a:rPr lang="en-US" dirty="0" err="1"/>
              <a:t>nyeri</a:t>
            </a:r>
            <a:r>
              <a:rPr lang="en-US" dirty="0"/>
              <a:t>, dan </a:t>
            </a:r>
            <a:r>
              <a:rPr lang="en-US" dirty="0" err="1"/>
              <a:t>mulas</a:t>
            </a:r>
            <a:endParaRPr lang="en-US" dirty="0"/>
          </a:p>
          <a:p>
            <a:pPr marL="285750" lvl="0" indent="-285750" algn="l" rtl="0">
              <a:spcAft>
                <a:spcPts val="0"/>
              </a:spcAft>
              <a:buFont typeface="Arial" panose="020B0604020202020204" pitchFamily="34" charset="0"/>
              <a:buChar char="•"/>
            </a:pPr>
            <a:r>
              <a:rPr lang="en-US" dirty="0"/>
              <a:t>Riwayat </a:t>
            </a:r>
            <a:r>
              <a:rPr lang="en-US" dirty="0" err="1"/>
              <a:t>pemakaian</a:t>
            </a:r>
            <a:r>
              <a:rPr lang="en-US" dirty="0"/>
              <a:t> </a:t>
            </a:r>
            <a:r>
              <a:rPr lang="en-US" dirty="0" err="1"/>
              <a:t>obat</a:t>
            </a:r>
            <a:r>
              <a:rPr lang="en-US" dirty="0"/>
              <a:t> </a:t>
            </a:r>
            <a:r>
              <a:rPr lang="en-US" dirty="0" err="1"/>
              <a:t>hormon</a:t>
            </a:r>
            <a:r>
              <a:rPr lang="en-US" dirty="0"/>
              <a:t>, </a:t>
            </a:r>
            <a:r>
              <a:rPr lang="en-US" dirty="0" err="1"/>
              <a:t>kontrasepsi</a:t>
            </a:r>
            <a:r>
              <a:rPr lang="en-US" dirty="0"/>
              <a:t>, </a:t>
            </a:r>
            <a:r>
              <a:rPr lang="en-US" dirty="0" err="1"/>
              <a:t>antikoagulan</a:t>
            </a:r>
            <a:r>
              <a:rPr lang="en-US" dirty="0"/>
              <a:t>, </a:t>
            </a:r>
            <a:r>
              <a:rPr lang="en-US" dirty="0" err="1"/>
              <a:t>sitostatika</a:t>
            </a:r>
            <a:r>
              <a:rPr lang="en-US" dirty="0"/>
              <a:t>, </a:t>
            </a:r>
            <a:r>
              <a:rPr lang="en-US" dirty="0" err="1"/>
              <a:t>kortikosteroid</a:t>
            </a:r>
            <a:r>
              <a:rPr lang="en-US" dirty="0"/>
              <a:t>, dan </a:t>
            </a:r>
            <a:r>
              <a:rPr lang="en-US" dirty="0" err="1"/>
              <a:t>obat</a:t>
            </a:r>
            <a:r>
              <a:rPr lang="en-US" dirty="0"/>
              <a:t> herbal</a:t>
            </a:r>
          </a:p>
          <a:p>
            <a:pPr marL="285750" lvl="0" indent="-285750" algn="l" rtl="0">
              <a:spcAft>
                <a:spcPts val="0"/>
              </a:spcAft>
              <a:buFont typeface="Arial" panose="020B0604020202020204" pitchFamily="34" charset="0"/>
              <a:buChar char="•"/>
            </a:pPr>
            <a:r>
              <a:rPr lang="en-US" dirty="0"/>
              <a:t>Riwayat dan </a:t>
            </a:r>
            <a:r>
              <a:rPr lang="en-US" dirty="0" err="1"/>
              <a:t>tanda</a:t>
            </a:r>
            <a:r>
              <a:rPr lang="en-US" dirty="0"/>
              <a:t> </a:t>
            </a:r>
            <a:r>
              <a:rPr lang="en-US" dirty="0" err="1"/>
              <a:t>penyakit</a:t>
            </a:r>
            <a:r>
              <a:rPr lang="en-US" dirty="0"/>
              <a:t> </a:t>
            </a:r>
            <a:r>
              <a:rPr lang="en-US" dirty="0" err="1"/>
              <a:t>sistemik</a:t>
            </a:r>
            <a:r>
              <a:rPr lang="en-US" dirty="0"/>
              <a:t>: </a:t>
            </a:r>
            <a:r>
              <a:rPr lang="en-US" dirty="0" err="1"/>
              <a:t>penyakit</a:t>
            </a:r>
            <a:r>
              <a:rPr lang="en-US" dirty="0"/>
              <a:t> </a:t>
            </a:r>
            <a:r>
              <a:rPr lang="en-US" dirty="0" err="1"/>
              <a:t>tiroid</a:t>
            </a:r>
            <a:r>
              <a:rPr lang="en-US" dirty="0"/>
              <a:t>, </a:t>
            </a:r>
            <a:r>
              <a:rPr lang="en-US" dirty="0" err="1"/>
              <a:t>hati</a:t>
            </a:r>
            <a:r>
              <a:rPr lang="en-US" dirty="0"/>
              <a:t>, </a:t>
            </a:r>
            <a:r>
              <a:rPr lang="en-US" dirty="0" err="1"/>
              <a:t>gangguan</a:t>
            </a:r>
            <a:r>
              <a:rPr lang="en-US" dirty="0"/>
              <a:t> </a:t>
            </a:r>
            <a:r>
              <a:rPr lang="en-US" dirty="0" err="1"/>
              <a:t>pembekuan</a:t>
            </a:r>
            <a:r>
              <a:rPr lang="en-US" dirty="0"/>
              <a:t> </a:t>
            </a:r>
            <a:r>
              <a:rPr lang="en-US" dirty="0" err="1"/>
              <a:t>darah</a:t>
            </a:r>
            <a:r>
              <a:rPr lang="en-US" dirty="0"/>
              <a:t>, tumor </a:t>
            </a:r>
            <a:r>
              <a:rPr lang="en-US" dirty="0" err="1"/>
              <a:t>hipofisis</a:t>
            </a:r>
            <a:r>
              <a:rPr lang="en-US" dirty="0"/>
              <a:t>, </a:t>
            </a:r>
            <a:r>
              <a:rPr lang="en-US" dirty="0" err="1"/>
              <a:t>sindroma</a:t>
            </a:r>
            <a:r>
              <a:rPr lang="en-US" dirty="0"/>
              <a:t> ovarium </a:t>
            </a:r>
            <a:r>
              <a:rPr lang="en-US" dirty="0" err="1"/>
              <a:t>polikistik</a:t>
            </a:r>
            <a:r>
              <a:rPr lang="en-US" dirty="0"/>
              <a:t> dan </a:t>
            </a:r>
            <a:r>
              <a:rPr lang="en-US" dirty="0" err="1"/>
              <a:t>keganasan</a:t>
            </a:r>
            <a:endParaRPr dirty="0"/>
          </a:p>
        </p:txBody>
      </p:sp>
    </p:spTree>
    <p:extLst>
      <p:ext uri="{BB962C8B-B14F-4D97-AF65-F5344CB8AC3E}">
        <p14:creationId xmlns:p14="http://schemas.microsoft.com/office/powerpoint/2010/main" val="111521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PX FISIK</a:t>
            </a:r>
            <a:endParaRPr b="1" dirty="0"/>
          </a:p>
        </p:txBody>
      </p:sp>
      <p:sp>
        <p:nvSpPr>
          <p:cNvPr id="162" name="Google Shape;162;p29"/>
          <p:cNvSpPr txBox="1">
            <a:spLocks noGrp="1"/>
          </p:cNvSpPr>
          <p:nvPr>
            <p:ph type="subTitle" idx="1"/>
          </p:nvPr>
        </p:nvSpPr>
        <p:spPr>
          <a:xfrm flipH="1">
            <a:off x="624750" y="889097"/>
            <a:ext cx="7704000" cy="1976571"/>
          </a:xfrm>
          <a:prstGeom prst="rect">
            <a:avLst/>
          </a:prstGeom>
        </p:spPr>
        <p:txBody>
          <a:bodyPr spcFirstLastPara="1" wrap="square" lIns="91425" tIns="91425" rIns="91425" bIns="91425" anchor="t" anchorCtr="0">
            <a:noAutofit/>
          </a:bodyPr>
          <a:lstStyle/>
          <a:p>
            <a:pPr marL="285750" lvl="0" indent="-285750" algn="l" rtl="0">
              <a:spcAft>
                <a:spcPts val="0"/>
              </a:spcAft>
              <a:buFont typeface="Arial" panose="020B0604020202020204" pitchFamily="34" charset="0"/>
              <a:buChar char="•"/>
            </a:pPr>
            <a:r>
              <a:rPr lang="en-US" dirty="0" err="1"/>
              <a:t>Untuk</a:t>
            </a:r>
            <a:r>
              <a:rPr lang="en-US" dirty="0"/>
              <a:t> </a:t>
            </a:r>
            <a:r>
              <a:rPr lang="en-US" dirty="0" err="1"/>
              <a:t>menilai</a:t>
            </a:r>
            <a:r>
              <a:rPr lang="en-US" dirty="0"/>
              <a:t> </a:t>
            </a:r>
            <a:r>
              <a:rPr lang="en-US" dirty="0" err="1"/>
              <a:t>stabilitas</a:t>
            </a:r>
            <a:r>
              <a:rPr lang="en-US" dirty="0"/>
              <a:t> </a:t>
            </a:r>
            <a:r>
              <a:rPr lang="en-US" dirty="0" err="1"/>
              <a:t>keadaan</a:t>
            </a:r>
            <a:r>
              <a:rPr lang="en-US" dirty="0"/>
              <a:t> </a:t>
            </a:r>
            <a:r>
              <a:rPr lang="en-US" dirty="0" err="1"/>
              <a:t>hemodinamik</a:t>
            </a:r>
            <a:r>
              <a:rPr lang="en-US" dirty="0"/>
              <a:t> </a:t>
            </a:r>
            <a:r>
              <a:rPr lang="en-US" dirty="0" err="1"/>
              <a:t>akibat</a:t>
            </a:r>
            <a:r>
              <a:rPr lang="en-US" dirty="0"/>
              <a:t> PUA</a:t>
            </a:r>
          </a:p>
          <a:p>
            <a:pPr marL="285750" lvl="0" indent="-285750" algn="l" rtl="0">
              <a:spcAft>
                <a:spcPts val="0"/>
              </a:spcAft>
              <a:buFont typeface="Arial" panose="020B0604020202020204" pitchFamily="34" charset="0"/>
              <a:buChar char="•"/>
            </a:pPr>
            <a:r>
              <a:rPr lang="en-US" dirty="0" err="1"/>
              <a:t>Bila</a:t>
            </a:r>
            <a:r>
              <a:rPr lang="en-US" dirty="0"/>
              <a:t> </a:t>
            </a:r>
            <a:r>
              <a:rPr lang="en-US" dirty="0" err="1"/>
              <a:t>kondisi</a:t>
            </a:r>
            <a:r>
              <a:rPr lang="en-US" dirty="0"/>
              <a:t> </a:t>
            </a:r>
            <a:r>
              <a:rPr lang="en-US" dirty="0" err="1"/>
              <a:t>stabil</a:t>
            </a:r>
            <a:r>
              <a:rPr lang="en-US" dirty="0"/>
              <a:t> </a:t>
            </a:r>
            <a:r>
              <a:rPr lang="en-US" dirty="0">
                <a:sym typeface="Wingdings" panose="05000000000000000000" pitchFamily="2" charset="2"/>
              </a:rPr>
              <a:t> px </a:t>
            </a:r>
            <a:r>
              <a:rPr lang="en-US" dirty="0" err="1">
                <a:sym typeface="Wingdings" panose="05000000000000000000" pitchFamily="2" charset="2"/>
              </a:rPr>
              <a:t>umum</a:t>
            </a:r>
            <a:r>
              <a:rPr lang="en-US" dirty="0">
                <a:sym typeface="Wingdings" panose="05000000000000000000" pitchFamily="2" charset="2"/>
              </a:rPr>
              <a:t> </a:t>
            </a:r>
            <a:r>
              <a:rPr lang="en-US" dirty="0" err="1">
                <a:sym typeface="Wingdings" panose="05000000000000000000" pitchFamily="2" charset="2"/>
              </a:rPr>
              <a:t>ditujukan</a:t>
            </a:r>
            <a:r>
              <a:rPr lang="en-US" dirty="0">
                <a:sym typeface="Wingdings" panose="05000000000000000000" pitchFamily="2" charset="2"/>
              </a:rPr>
              <a:t> </a:t>
            </a:r>
            <a:r>
              <a:rPr lang="en-US" dirty="0" err="1">
                <a:sym typeface="Wingdings" panose="05000000000000000000" pitchFamily="2" charset="2"/>
              </a:rPr>
              <a:t>untuk</a:t>
            </a:r>
            <a:r>
              <a:rPr lang="en-US" dirty="0">
                <a:sym typeface="Wingdings" panose="05000000000000000000" pitchFamily="2" charset="2"/>
              </a:rPr>
              <a:t> </a:t>
            </a:r>
            <a:r>
              <a:rPr lang="en-US" dirty="0" err="1">
                <a:sym typeface="Wingdings" panose="05000000000000000000" pitchFamily="2" charset="2"/>
              </a:rPr>
              <a:t>mengetahui</a:t>
            </a:r>
            <a:r>
              <a:rPr lang="en-US" dirty="0">
                <a:sym typeface="Wingdings" panose="05000000000000000000" pitchFamily="2" charset="2"/>
              </a:rPr>
              <a:t> </a:t>
            </a:r>
            <a:r>
              <a:rPr lang="en-US" dirty="0" err="1">
                <a:sym typeface="Wingdings" panose="05000000000000000000" pitchFamily="2" charset="2"/>
              </a:rPr>
              <a:t>kemungkinan</a:t>
            </a:r>
            <a:r>
              <a:rPr lang="en-US" dirty="0">
                <a:sym typeface="Wingdings" panose="05000000000000000000" pitchFamily="2" charset="2"/>
              </a:rPr>
              <a:t> </a:t>
            </a:r>
            <a:r>
              <a:rPr lang="en-US" dirty="0" err="1">
                <a:sym typeface="Wingdings" panose="05000000000000000000" pitchFamily="2" charset="2"/>
              </a:rPr>
              <a:t>kelainan</a:t>
            </a:r>
            <a:r>
              <a:rPr lang="en-US" dirty="0">
                <a:sym typeface="Wingdings" panose="05000000000000000000" pitchFamily="2" charset="2"/>
              </a:rPr>
              <a:t> yang </a:t>
            </a:r>
            <a:r>
              <a:rPr lang="en-US" dirty="0" err="1">
                <a:sym typeface="Wingdings" panose="05000000000000000000" pitchFamily="2" charset="2"/>
              </a:rPr>
              <a:t>menjadi</a:t>
            </a:r>
            <a:r>
              <a:rPr lang="en-US" dirty="0">
                <a:sym typeface="Wingdings" panose="05000000000000000000" pitchFamily="2" charset="2"/>
              </a:rPr>
              <a:t> </a:t>
            </a:r>
            <a:r>
              <a:rPr lang="en-US" dirty="0" err="1">
                <a:sym typeface="Wingdings" panose="05000000000000000000" pitchFamily="2" charset="2"/>
              </a:rPr>
              <a:t>sebab</a:t>
            </a:r>
            <a:r>
              <a:rPr lang="en-US" dirty="0">
                <a:sym typeface="Wingdings" panose="05000000000000000000" pitchFamily="2" charset="2"/>
              </a:rPr>
              <a:t> </a:t>
            </a:r>
            <a:r>
              <a:rPr lang="en-US" dirty="0" err="1">
                <a:sym typeface="Wingdings" panose="05000000000000000000" pitchFamily="2" charset="2"/>
              </a:rPr>
              <a:t>perdarahan</a:t>
            </a:r>
            <a:endParaRPr lang="en-US" dirty="0">
              <a:sym typeface="Wingdings" panose="05000000000000000000" pitchFamily="2" charset="2"/>
            </a:endParaRPr>
          </a:p>
          <a:p>
            <a:pPr marL="285750" lvl="0" indent="-285750" algn="l" rtl="0">
              <a:spcAft>
                <a:spcPts val="0"/>
              </a:spcAft>
              <a:buFont typeface="Arial" panose="020B0604020202020204" pitchFamily="34" charset="0"/>
              <a:buChar char="•"/>
            </a:pPr>
            <a:r>
              <a:rPr lang="en-US" dirty="0">
                <a:sym typeface="Wingdings" panose="05000000000000000000" pitchFamily="2" charset="2"/>
              </a:rPr>
              <a:t>Px </a:t>
            </a:r>
            <a:r>
              <a:rPr lang="en-US" dirty="0" err="1">
                <a:sym typeface="Wingdings" panose="05000000000000000000" pitchFamily="2" charset="2"/>
              </a:rPr>
              <a:t>tanda</a:t>
            </a:r>
            <a:r>
              <a:rPr lang="en-US" dirty="0">
                <a:sym typeface="Wingdings" panose="05000000000000000000" pitchFamily="2" charset="2"/>
              </a:rPr>
              <a:t> </a:t>
            </a:r>
            <a:r>
              <a:rPr lang="en-US" dirty="0" err="1">
                <a:sym typeface="Wingdings" panose="05000000000000000000" pitchFamily="2" charset="2"/>
              </a:rPr>
              <a:t>hiperandrogen</a:t>
            </a:r>
            <a:r>
              <a:rPr lang="en-US" dirty="0">
                <a:sym typeface="Wingdings" panose="05000000000000000000" pitchFamily="2" charset="2"/>
              </a:rPr>
              <a:t>, BMI, </a:t>
            </a:r>
            <a:r>
              <a:rPr lang="en-US" dirty="0" err="1">
                <a:sym typeface="Wingdings" panose="05000000000000000000" pitchFamily="2" charset="2"/>
              </a:rPr>
              <a:t>galaktorea</a:t>
            </a:r>
            <a:r>
              <a:rPr lang="en-US" dirty="0">
                <a:sym typeface="Wingdings" panose="05000000000000000000" pitchFamily="2" charset="2"/>
              </a:rPr>
              <a:t>, </a:t>
            </a:r>
            <a:r>
              <a:rPr lang="en-US" dirty="0" err="1">
                <a:sym typeface="Wingdings" panose="05000000000000000000" pitchFamily="2" charset="2"/>
              </a:rPr>
              <a:t>gangguan</a:t>
            </a:r>
            <a:r>
              <a:rPr lang="en-US" dirty="0">
                <a:sym typeface="Wingdings" panose="05000000000000000000" pitchFamily="2" charset="2"/>
              </a:rPr>
              <a:t> </a:t>
            </a:r>
            <a:r>
              <a:rPr lang="en-US" dirty="0" err="1">
                <a:sym typeface="Wingdings" panose="05000000000000000000" pitchFamily="2" charset="2"/>
              </a:rPr>
              <a:t>lapang</a:t>
            </a:r>
            <a:r>
              <a:rPr lang="en-US" dirty="0">
                <a:sym typeface="Wingdings" panose="05000000000000000000" pitchFamily="2" charset="2"/>
              </a:rPr>
              <a:t> </a:t>
            </a:r>
            <a:r>
              <a:rPr lang="en-US" dirty="0" err="1">
                <a:sym typeface="Wingdings" panose="05000000000000000000" pitchFamily="2" charset="2"/>
              </a:rPr>
              <a:t>pandang</a:t>
            </a:r>
            <a:r>
              <a:rPr lang="en-US" dirty="0">
                <a:sym typeface="Wingdings" panose="05000000000000000000" pitchFamily="2" charset="2"/>
              </a:rPr>
              <a:t> (</a:t>
            </a:r>
            <a:r>
              <a:rPr lang="en-US" dirty="0" err="1">
                <a:sym typeface="Wingdings" panose="05000000000000000000" pitchFamily="2" charset="2"/>
              </a:rPr>
              <a:t>mungkin</a:t>
            </a:r>
            <a:r>
              <a:rPr lang="en-US" dirty="0">
                <a:sym typeface="Wingdings" panose="05000000000000000000" pitchFamily="2" charset="2"/>
              </a:rPr>
              <a:t> </a:t>
            </a:r>
            <a:r>
              <a:rPr lang="en-US" dirty="0" err="1">
                <a:sym typeface="Wingdings" panose="05000000000000000000" pitchFamily="2" charset="2"/>
              </a:rPr>
              <a:t>e.c</a:t>
            </a:r>
            <a:r>
              <a:rPr lang="en-US" dirty="0">
                <a:sym typeface="Wingdings" panose="05000000000000000000" pitchFamily="2" charset="2"/>
              </a:rPr>
              <a:t> </a:t>
            </a:r>
            <a:r>
              <a:rPr lang="en-US" dirty="0" err="1">
                <a:sym typeface="Wingdings" panose="05000000000000000000" pitchFamily="2" charset="2"/>
              </a:rPr>
              <a:t>adenohipofisis</a:t>
            </a:r>
            <a:r>
              <a:rPr lang="en-US" dirty="0">
                <a:sym typeface="Wingdings" panose="05000000000000000000" pitchFamily="2" charset="2"/>
              </a:rPr>
              <a:t>), </a:t>
            </a:r>
            <a:r>
              <a:rPr lang="en-US" dirty="0" err="1">
                <a:sym typeface="Wingdings" panose="05000000000000000000" pitchFamily="2" charset="2"/>
              </a:rPr>
              <a:t>ikterus</a:t>
            </a:r>
            <a:r>
              <a:rPr lang="en-US" dirty="0">
                <a:sym typeface="Wingdings" panose="05000000000000000000" pitchFamily="2" charset="2"/>
              </a:rPr>
              <a:t>, </a:t>
            </a:r>
            <a:r>
              <a:rPr lang="en-US" dirty="0" err="1">
                <a:sym typeface="Wingdings" panose="05000000000000000000" pitchFamily="2" charset="2"/>
              </a:rPr>
              <a:t>hepatomegali</a:t>
            </a:r>
            <a:r>
              <a:rPr lang="en-US" dirty="0">
                <a:sym typeface="Wingdings" panose="05000000000000000000" pitchFamily="2" charset="2"/>
              </a:rPr>
              <a:t>, </a:t>
            </a:r>
            <a:r>
              <a:rPr lang="en-US" dirty="0" err="1">
                <a:sym typeface="Wingdings" panose="05000000000000000000" pitchFamily="2" charset="2"/>
              </a:rPr>
              <a:t>takikardi</a:t>
            </a:r>
            <a:endParaRPr lang="en-US" dirty="0">
              <a:sym typeface="Wingdings" panose="05000000000000000000" pitchFamily="2" charset="2"/>
            </a:endParaRPr>
          </a:p>
          <a:p>
            <a:pPr marL="285750" lvl="0" indent="-285750" algn="l" rtl="0">
              <a:spcAft>
                <a:spcPts val="0"/>
              </a:spcAft>
              <a:buFont typeface="Arial" panose="020B0604020202020204" pitchFamily="34" charset="0"/>
              <a:buChar char="•"/>
            </a:pPr>
            <a:r>
              <a:rPr lang="en-US" dirty="0"/>
              <a:t>Px </a:t>
            </a:r>
            <a:r>
              <a:rPr lang="en-US" dirty="0" err="1"/>
              <a:t>palpasi</a:t>
            </a:r>
            <a:r>
              <a:rPr lang="en-US" dirty="0"/>
              <a:t> bimanual </a:t>
            </a:r>
            <a:r>
              <a:rPr lang="en-US" dirty="0">
                <a:sym typeface="Wingdings" panose="05000000000000000000" pitchFamily="2" charset="2"/>
              </a:rPr>
              <a:t> </a:t>
            </a:r>
            <a:r>
              <a:rPr lang="en-US" dirty="0" err="1">
                <a:sym typeface="Wingdings" panose="05000000000000000000" pitchFamily="2" charset="2"/>
              </a:rPr>
              <a:t>melihat</a:t>
            </a:r>
            <a:r>
              <a:rPr lang="en-US" dirty="0">
                <a:sym typeface="Wingdings" panose="05000000000000000000" pitchFamily="2" charset="2"/>
              </a:rPr>
              <a:t> </a:t>
            </a:r>
            <a:r>
              <a:rPr lang="en-US" dirty="0" err="1">
                <a:sym typeface="Wingdings" panose="05000000000000000000" pitchFamily="2" charset="2"/>
              </a:rPr>
              <a:t>pembesaran</a:t>
            </a:r>
            <a:r>
              <a:rPr lang="en-US" dirty="0">
                <a:sym typeface="Wingdings" panose="05000000000000000000" pitchFamily="2" charset="2"/>
              </a:rPr>
              <a:t> uterus</a:t>
            </a:r>
          </a:p>
          <a:p>
            <a:pPr marL="285750" lvl="0" indent="-285750" algn="l" rtl="0">
              <a:spcAft>
                <a:spcPts val="0"/>
              </a:spcAft>
              <a:buFont typeface="Arial" panose="020B0604020202020204" pitchFamily="34" charset="0"/>
              <a:buChar char="•"/>
            </a:pPr>
            <a:r>
              <a:rPr lang="en-US" dirty="0">
                <a:sym typeface="Wingdings" panose="05000000000000000000" pitchFamily="2" charset="2"/>
              </a:rPr>
              <a:t>Px </a:t>
            </a:r>
            <a:r>
              <a:rPr lang="en-US" dirty="0" err="1">
                <a:sym typeface="Wingdings" panose="05000000000000000000" pitchFamily="2" charset="2"/>
              </a:rPr>
              <a:t>ginekologi</a:t>
            </a:r>
            <a:r>
              <a:rPr lang="en-US" dirty="0">
                <a:sym typeface="Wingdings" panose="05000000000000000000" pitchFamily="2" charset="2"/>
              </a:rPr>
              <a:t>  </a:t>
            </a:r>
            <a:r>
              <a:rPr lang="en-US" dirty="0" err="1">
                <a:sym typeface="Wingdings" panose="05000000000000000000" pitchFamily="2" charset="2"/>
              </a:rPr>
              <a:t>menyingkirkan</a:t>
            </a:r>
            <a:r>
              <a:rPr lang="en-US" dirty="0">
                <a:sym typeface="Wingdings" panose="05000000000000000000" pitchFamily="2" charset="2"/>
              </a:rPr>
              <a:t> </a:t>
            </a:r>
            <a:r>
              <a:rPr lang="en-US" dirty="0" err="1">
                <a:sym typeface="Wingdings" panose="05000000000000000000" pitchFamily="2" charset="2"/>
              </a:rPr>
              <a:t>kelainan</a:t>
            </a:r>
            <a:r>
              <a:rPr lang="en-US" dirty="0">
                <a:sym typeface="Wingdings" panose="05000000000000000000" pitchFamily="2" charset="2"/>
              </a:rPr>
              <a:t> </a:t>
            </a:r>
            <a:r>
              <a:rPr lang="en-US" dirty="0" err="1">
                <a:sym typeface="Wingdings" panose="05000000000000000000" pitchFamily="2" charset="2"/>
              </a:rPr>
              <a:t>organik</a:t>
            </a:r>
            <a:r>
              <a:rPr lang="en-US" dirty="0">
                <a:sym typeface="Wingdings" panose="05000000000000000000" pitchFamily="2" charset="2"/>
              </a:rPr>
              <a:t> </a:t>
            </a:r>
            <a:r>
              <a:rPr lang="en-US" dirty="0" err="1">
                <a:sym typeface="Wingdings" panose="05000000000000000000" pitchFamily="2" charset="2"/>
              </a:rPr>
              <a:t>penyebab</a:t>
            </a:r>
            <a:r>
              <a:rPr lang="en-US" dirty="0">
                <a:sym typeface="Wingdings" panose="05000000000000000000" pitchFamily="2" charset="2"/>
              </a:rPr>
              <a:t> PUA, mis: </a:t>
            </a:r>
            <a:r>
              <a:rPr lang="en-US" dirty="0" err="1">
                <a:sym typeface="Wingdings" panose="05000000000000000000" pitchFamily="2" charset="2"/>
              </a:rPr>
              <a:t>mioma</a:t>
            </a:r>
            <a:r>
              <a:rPr lang="en-US" dirty="0">
                <a:sym typeface="Wingdings" panose="05000000000000000000" pitchFamily="2" charset="2"/>
              </a:rPr>
              <a:t> uteri, </a:t>
            </a:r>
            <a:r>
              <a:rPr lang="en-US" dirty="0" err="1">
                <a:sym typeface="Wingdings" panose="05000000000000000000" pitchFamily="2" charset="2"/>
              </a:rPr>
              <a:t>polip</a:t>
            </a:r>
            <a:r>
              <a:rPr lang="en-US" dirty="0">
                <a:sym typeface="Wingdings" panose="05000000000000000000" pitchFamily="2" charset="2"/>
              </a:rPr>
              <a:t> </a:t>
            </a:r>
            <a:r>
              <a:rPr lang="en-US" dirty="0" err="1">
                <a:sym typeface="Wingdings" panose="05000000000000000000" pitchFamily="2" charset="2"/>
              </a:rPr>
              <a:t>serviks</a:t>
            </a:r>
            <a:r>
              <a:rPr lang="en-US" dirty="0">
                <a:sym typeface="Wingdings" panose="05000000000000000000" pitchFamily="2" charset="2"/>
              </a:rPr>
              <a:t>, </a:t>
            </a:r>
            <a:r>
              <a:rPr lang="en-US" dirty="0" err="1">
                <a:sym typeface="Wingdings" panose="05000000000000000000" pitchFamily="2" charset="2"/>
              </a:rPr>
              <a:t>ulkus</a:t>
            </a:r>
            <a:r>
              <a:rPr lang="en-US" dirty="0">
                <a:sym typeface="Wingdings" panose="05000000000000000000" pitchFamily="2" charset="2"/>
              </a:rPr>
              <a:t>, trauma, </a:t>
            </a:r>
            <a:r>
              <a:rPr lang="en-US" dirty="0" err="1">
                <a:sym typeface="Wingdings" panose="05000000000000000000" pitchFamily="2" charset="2"/>
              </a:rPr>
              <a:t>erosi</a:t>
            </a:r>
            <a:r>
              <a:rPr lang="en-US" dirty="0">
                <a:sym typeface="Wingdings" panose="05000000000000000000" pitchFamily="2" charset="2"/>
              </a:rPr>
              <a:t>, tumor, </a:t>
            </a:r>
            <a:r>
              <a:rPr lang="en-US" dirty="0" err="1">
                <a:sym typeface="Wingdings" panose="05000000000000000000" pitchFamily="2" charset="2"/>
              </a:rPr>
              <a:t>atau</a:t>
            </a:r>
            <a:r>
              <a:rPr lang="en-US" dirty="0">
                <a:sym typeface="Wingdings" panose="05000000000000000000" pitchFamily="2" charset="2"/>
              </a:rPr>
              <a:t> </a:t>
            </a:r>
            <a:r>
              <a:rPr lang="en-US" dirty="0" err="1">
                <a:sym typeface="Wingdings" panose="05000000000000000000" pitchFamily="2" charset="2"/>
              </a:rPr>
              <a:t>keganasan</a:t>
            </a:r>
            <a:endParaRPr dirty="0"/>
          </a:p>
        </p:txBody>
      </p:sp>
      <p:sp>
        <p:nvSpPr>
          <p:cNvPr id="6" name="Google Shape;161;p29">
            <a:extLst>
              <a:ext uri="{FF2B5EF4-FFF2-40B4-BE49-F238E27FC236}">
                <a16:creationId xmlns:a16="http://schemas.microsoft.com/office/drawing/2014/main" id="{B963AD64-B3E4-47B4-98FE-A72ADD880576}"/>
              </a:ext>
            </a:extLst>
          </p:cNvPr>
          <p:cNvSpPr txBox="1">
            <a:spLocks/>
          </p:cNvSpPr>
          <p:nvPr/>
        </p:nvSpPr>
        <p:spPr>
          <a:xfrm>
            <a:off x="564542" y="2732670"/>
            <a:ext cx="4844100" cy="12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9pPr>
          </a:lstStyle>
          <a:p>
            <a:r>
              <a:rPr lang="en-ID" dirty="0"/>
              <a:t>PX PENUNJANG</a:t>
            </a:r>
          </a:p>
        </p:txBody>
      </p:sp>
      <p:sp>
        <p:nvSpPr>
          <p:cNvPr id="7" name="Google Shape;162;p29">
            <a:extLst>
              <a:ext uri="{FF2B5EF4-FFF2-40B4-BE49-F238E27FC236}">
                <a16:creationId xmlns:a16="http://schemas.microsoft.com/office/drawing/2014/main" id="{869D411F-BEA0-4C93-AC60-182960D48834}"/>
              </a:ext>
            </a:extLst>
          </p:cNvPr>
          <p:cNvSpPr txBox="1">
            <a:spLocks/>
          </p:cNvSpPr>
          <p:nvPr/>
        </p:nvSpPr>
        <p:spPr>
          <a:xfrm flipH="1">
            <a:off x="594646" y="3266117"/>
            <a:ext cx="7704000" cy="19765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200"/>
              <a:buFont typeface="Assistant ExtraLight"/>
              <a:buAutoNum type="arabicPeriod"/>
              <a:defRPr sz="1400" b="0" i="0" u="none" strike="noStrike" cap="none">
                <a:solidFill>
                  <a:schemeClr val="dk1"/>
                </a:solidFill>
                <a:latin typeface="Assistant ExtraLight"/>
                <a:ea typeface="Assistant ExtraLight"/>
                <a:cs typeface="Assistant ExtraLight"/>
                <a:sym typeface="Assistant ExtraLight"/>
              </a:defRPr>
            </a:lvl1pPr>
            <a:lvl2pPr marL="914400" marR="0" lvl="1" indent="-3175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2pPr>
            <a:lvl3pPr marL="1371600" marR="0" lvl="2"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3pPr>
            <a:lvl4pPr marL="1828800" marR="0" lvl="3"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4pPr>
            <a:lvl5pPr marL="2286000" marR="0" lvl="4"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5pPr>
            <a:lvl6pPr marL="2743200" marR="0" lvl="5"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6pPr>
            <a:lvl7pPr marL="3200400" marR="0" lvl="6"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7pPr>
            <a:lvl8pPr marL="3657600" marR="0" lvl="7"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8pPr>
            <a:lvl9pPr marL="4114800" marR="0" lvl="8"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9pPr>
          </a:lstStyle>
          <a:p>
            <a:pPr marL="285750" indent="-285750">
              <a:buFont typeface="Arial" panose="020B0604020202020204" pitchFamily="34" charset="0"/>
              <a:buChar char="•"/>
            </a:pPr>
            <a:r>
              <a:rPr lang="en-US" dirty="0">
                <a:latin typeface="Assistant ExtraLight" panose="020B0604020202020204" charset="-79"/>
                <a:cs typeface="Assistant ExtraLight" panose="020B0604020202020204" charset="-79"/>
              </a:rPr>
              <a:t>USG</a:t>
            </a:r>
          </a:p>
          <a:p>
            <a:pPr marL="285750" indent="-285750">
              <a:buFont typeface="Arial" panose="020B0604020202020204" pitchFamily="34" charset="0"/>
              <a:buChar char="•"/>
            </a:pPr>
            <a:r>
              <a:rPr lang="en-US" dirty="0" err="1">
                <a:latin typeface="Assistant ExtraLight" panose="020B0604020202020204" charset="-79"/>
                <a:cs typeface="Assistant ExtraLight" panose="020B0604020202020204" charset="-79"/>
              </a:rPr>
              <a:t>Tes</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kehamilan</a:t>
            </a:r>
            <a:r>
              <a:rPr lang="en-US" dirty="0">
                <a:latin typeface="Assistant ExtraLight" panose="020B0604020202020204" charset="-79"/>
                <a:cs typeface="Assistant ExtraLight" panose="020B0604020202020204" charset="-79"/>
              </a:rPr>
              <a:t> β</a:t>
            </a:r>
            <a:r>
              <a:rPr lang="en-US" dirty="0" err="1">
                <a:latin typeface="Assistant ExtraLight" panose="020B0604020202020204" charset="-79"/>
                <a:cs typeface="Assistant ExtraLight" panose="020B0604020202020204" charset="-79"/>
              </a:rPr>
              <a:t>hCG</a:t>
            </a:r>
            <a:endParaRPr lang="en-US" dirty="0">
              <a:latin typeface="Assistant ExtraLight" panose="020B0604020202020204" charset="-79"/>
              <a:cs typeface="Assistant ExtraLight" panose="020B0604020202020204" charset="-79"/>
            </a:endParaRPr>
          </a:p>
          <a:p>
            <a:pPr marL="285750" indent="-285750">
              <a:buFont typeface="Arial" panose="020B0604020202020204" pitchFamily="34" charset="0"/>
              <a:buChar char="•"/>
            </a:pPr>
            <a:r>
              <a:rPr lang="en-US" dirty="0">
                <a:latin typeface="Assistant ExtraLight" panose="020B0604020202020204" charset="-79"/>
                <a:cs typeface="Assistant ExtraLight" panose="020B0604020202020204" charset="-79"/>
              </a:rPr>
              <a:t>Px </a:t>
            </a:r>
            <a:r>
              <a:rPr lang="en-US" dirty="0" err="1">
                <a:latin typeface="Assistant ExtraLight" panose="020B0604020202020204" charset="-79"/>
                <a:cs typeface="Assistant ExtraLight" panose="020B0604020202020204" charset="-79"/>
              </a:rPr>
              <a:t>darah</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lengkap</a:t>
            </a:r>
            <a:endParaRPr lang="en-US" dirty="0">
              <a:latin typeface="Assistant ExtraLight" panose="020B0604020202020204" charset="-79"/>
              <a:cs typeface="Assistant ExtraLight" panose="020B0604020202020204" charset="-79"/>
            </a:endParaRPr>
          </a:p>
          <a:p>
            <a:pPr marL="285750" indent="-285750">
              <a:buFont typeface="Arial" panose="020B0604020202020204" pitchFamily="34" charset="0"/>
              <a:buChar char="•"/>
            </a:pPr>
            <a:r>
              <a:rPr lang="en-US" dirty="0">
                <a:latin typeface="Assistant ExtraLight" panose="020B0604020202020204" charset="-79"/>
                <a:cs typeface="Assistant ExtraLight" panose="020B0604020202020204" charset="-79"/>
              </a:rPr>
              <a:t>Px </a:t>
            </a:r>
            <a:r>
              <a:rPr lang="en-US" dirty="0" err="1">
                <a:latin typeface="Assistant ExtraLight" panose="020B0604020202020204" charset="-79"/>
                <a:cs typeface="Assistant ExtraLight" panose="020B0604020202020204" charset="-79"/>
              </a:rPr>
              <a:t>hormon</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endokrin</a:t>
            </a:r>
            <a:endParaRPr lang="en-US" dirty="0">
              <a:latin typeface="Assistant ExtraLight" panose="020B0604020202020204" charset="-79"/>
              <a:cs typeface="Assistant ExtraLight" panose="020B0604020202020204" charset="-79"/>
            </a:endParaRPr>
          </a:p>
          <a:p>
            <a:pPr marL="285750" indent="-285750">
              <a:buFont typeface="Arial" panose="020B0604020202020204" pitchFamily="34" charset="0"/>
              <a:buChar char="•"/>
            </a:pPr>
            <a:r>
              <a:rPr lang="en-US" dirty="0" err="1">
                <a:latin typeface="Assistant ExtraLight" panose="020B0604020202020204" charset="-79"/>
                <a:cs typeface="Assistant ExtraLight" panose="020B0604020202020204" charset="-79"/>
              </a:rPr>
              <a:t>Evaluasi</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kemungkinan</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kelainan</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bawaan</a:t>
            </a:r>
            <a:r>
              <a:rPr lang="en-US" dirty="0">
                <a:latin typeface="Assistant ExtraLight" panose="020B0604020202020204" charset="-79"/>
                <a:cs typeface="Assistant ExtraLight" panose="020B0604020202020204" charset="-79"/>
              </a:rPr>
              <a:t> yang </a:t>
            </a:r>
            <a:r>
              <a:rPr lang="en-US" dirty="0" err="1">
                <a:latin typeface="Assistant ExtraLight" panose="020B0604020202020204" charset="-79"/>
                <a:cs typeface="Assistant ExtraLight" panose="020B0604020202020204" charset="-79"/>
              </a:rPr>
              <a:t>berhubungan</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dengan</a:t>
            </a:r>
            <a:r>
              <a:rPr lang="en-US" dirty="0">
                <a:latin typeface="Assistant ExtraLight" panose="020B0604020202020204" charset="-79"/>
                <a:cs typeface="Assistant ExtraLight" panose="020B0604020202020204" charset="-79"/>
              </a:rPr>
              <a:t> PUA, mis: px </a:t>
            </a:r>
            <a:r>
              <a:rPr lang="en-US" dirty="0" err="1">
                <a:latin typeface="Assistant ExtraLight" panose="020B0604020202020204" charset="-79"/>
                <a:cs typeface="Assistant ExtraLight" panose="020B0604020202020204" charset="-79"/>
              </a:rPr>
              <a:t>faktor</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perdarahan</a:t>
            </a:r>
            <a:r>
              <a:rPr lang="en-US" dirty="0">
                <a:latin typeface="Assistant ExtraLight" panose="020B0604020202020204" charset="-79"/>
                <a:cs typeface="Assistant ExtraLight" panose="020B0604020202020204" charset="-79"/>
              </a:rPr>
              <a:t> von Willebrand</a:t>
            </a:r>
          </a:p>
        </p:txBody>
      </p:sp>
    </p:spTree>
    <p:extLst>
      <p:ext uri="{BB962C8B-B14F-4D97-AF65-F5344CB8AC3E}">
        <p14:creationId xmlns:p14="http://schemas.microsoft.com/office/powerpoint/2010/main" val="210162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CAF7A9-EFD0-4B10-83CC-E7B92464167E}"/>
              </a:ext>
            </a:extLst>
          </p:cNvPr>
          <p:cNvPicPr>
            <a:picLocks noChangeAspect="1"/>
          </p:cNvPicPr>
          <p:nvPr/>
        </p:nvPicPr>
        <p:blipFill>
          <a:blip r:embed="rId2"/>
          <a:stretch>
            <a:fillRect/>
          </a:stretch>
        </p:blipFill>
        <p:spPr>
          <a:xfrm>
            <a:off x="1573880" y="0"/>
            <a:ext cx="5996239" cy="5143500"/>
          </a:xfrm>
          <a:prstGeom prst="rect">
            <a:avLst/>
          </a:prstGeom>
        </p:spPr>
      </p:pic>
    </p:spTree>
    <p:extLst>
      <p:ext uri="{BB962C8B-B14F-4D97-AF65-F5344CB8AC3E}">
        <p14:creationId xmlns:p14="http://schemas.microsoft.com/office/powerpoint/2010/main" val="429350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2"/>
          <p:cNvSpPr/>
          <p:nvPr/>
        </p:nvSpPr>
        <p:spPr>
          <a:xfrm rot="-5400000">
            <a:off x="880612" y="2329275"/>
            <a:ext cx="696000" cy="1682700"/>
          </a:xfrm>
          <a:prstGeom prst="round2SameRect">
            <a:avLst>
              <a:gd name="adj1" fmla="val 48204"/>
              <a:gd name="adj2" fmla="val 14845"/>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txBox="1">
            <a:spLocks noGrp="1"/>
          </p:cNvSpPr>
          <p:nvPr>
            <p:ph type="title"/>
          </p:nvPr>
        </p:nvSpPr>
        <p:spPr>
          <a:xfrm>
            <a:off x="4171050" y="344700"/>
            <a:ext cx="4345200" cy="74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TATA LAKSANA</a:t>
            </a:r>
            <a:endParaRPr dirty="0"/>
          </a:p>
        </p:txBody>
      </p:sp>
      <p:sp>
        <p:nvSpPr>
          <p:cNvPr id="567" name="Google Shape;567;p42"/>
          <p:cNvSpPr txBox="1"/>
          <p:nvPr/>
        </p:nvSpPr>
        <p:spPr>
          <a:xfrm>
            <a:off x="1065016" y="3684463"/>
            <a:ext cx="1164781"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dk1"/>
                </a:solidFill>
                <a:latin typeface="Marvel"/>
                <a:ea typeface="Marvel"/>
                <a:cs typeface="Marvel"/>
                <a:sym typeface="Marvel"/>
              </a:rPr>
              <a:t>Penanganan pertama</a:t>
            </a:r>
            <a:endParaRPr sz="1800" b="1" dirty="0">
              <a:solidFill>
                <a:schemeClr val="dk1"/>
              </a:solidFill>
              <a:latin typeface="Marvel"/>
              <a:ea typeface="Marvel"/>
              <a:cs typeface="Marvel"/>
              <a:sym typeface="Marvel"/>
            </a:endParaRPr>
          </a:p>
        </p:txBody>
      </p:sp>
      <p:sp>
        <p:nvSpPr>
          <p:cNvPr id="569" name="Google Shape;569;p42"/>
          <p:cNvSpPr txBox="1"/>
          <p:nvPr/>
        </p:nvSpPr>
        <p:spPr>
          <a:xfrm>
            <a:off x="4029873" y="3252570"/>
            <a:ext cx="1750800"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dk1"/>
                </a:solidFill>
                <a:latin typeface="Marvel"/>
                <a:ea typeface="Marvel"/>
                <a:cs typeface="Marvel"/>
                <a:sym typeface="Marvel"/>
              </a:rPr>
              <a:t>Perdarahan ireguler</a:t>
            </a:r>
            <a:endParaRPr sz="1800" b="1" dirty="0">
              <a:solidFill>
                <a:schemeClr val="dk1"/>
              </a:solidFill>
              <a:latin typeface="Marvel"/>
              <a:ea typeface="Marvel"/>
              <a:cs typeface="Marvel"/>
              <a:sym typeface="Marvel"/>
            </a:endParaRPr>
          </a:p>
        </p:txBody>
      </p:sp>
      <p:sp>
        <p:nvSpPr>
          <p:cNvPr id="570" name="Google Shape;570;p42"/>
          <p:cNvSpPr txBox="1"/>
          <p:nvPr/>
        </p:nvSpPr>
        <p:spPr>
          <a:xfrm>
            <a:off x="1217283" y="1882856"/>
            <a:ext cx="1809000" cy="57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 sz="1800" b="1" dirty="0">
                <a:solidFill>
                  <a:schemeClr val="dk1"/>
                </a:solidFill>
                <a:latin typeface="Marvel" panose="020B0604020202020204" charset="0"/>
                <a:ea typeface="Assistant ExtraLight"/>
                <a:cs typeface="Assistant ExtraLight"/>
                <a:sym typeface="Assistant ExtraLight"/>
              </a:rPr>
              <a:t>Perdarahan akut dan banyak</a:t>
            </a:r>
            <a:endParaRPr sz="1800" b="1" dirty="0">
              <a:solidFill>
                <a:schemeClr val="dk1"/>
              </a:solidFill>
              <a:latin typeface="Marvel" panose="020B0604020202020204" charset="0"/>
              <a:ea typeface="Assistant ExtraLight"/>
              <a:cs typeface="Assistant ExtraLight"/>
              <a:sym typeface="Assistant ExtraLight"/>
            </a:endParaRPr>
          </a:p>
        </p:txBody>
      </p:sp>
      <p:sp>
        <p:nvSpPr>
          <p:cNvPr id="573" name="Google Shape;573;p42"/>
          <p:cNvSpPr txBox="1"/>
          <p:nvPr/>
        </p:nvSpPr>
        <p:spPr>
          <a:xfrm>
            <a:off x="6966053" y="2774485"/>
            <a:ext cx="983100" cy="38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dk1"/>
                </a:solidFill>
                <a:latin typeface="Marvel"/>
                <a:ea typeface="Marvel"/>
                <a:cs typeface="Marvel"/>
                <a:sym typeface="Marvel"/>
              </a:rPr>
              <a:t>Terapi bedah</a:t>
            </a:r>
            <a:endParaRPr sz="1800" b="1" dirty="0">
              <a:solidFill>
                <a:schemeClr val="dk1"/>
              </a:solidFill>
              <a:latin typeface="Marvel"/>
              <a:ea typeface="Marvel"/>
              <a:cs typeface="Marvel"/>
              <a:sym typeface="Marvel"/>
            </a:endParaRPr>
          </a:p>
        </p:txBody>
      </p:sp>
      <p:sp>
        <p:nvSpPr>
          <p:cNvPr id="574" name="Google Shape;574;p42"/>
          <p:cNvSpPr txBox="1"/>
          <p:nvPr/>
        </p:nvSpPr>
        <p:spPr>
          <a:xfrm>
            <a:off x="4122137" y="1415160"/>
            <a:ext cx="1933500" cy="57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n-US" sz="1800" b="1" dirty="0" err="1">
                <a:solidFill>
                  <a:schemeClr val="dk1"/>
                </a:solidFill>
                <a:latin typeface="Marvel" panose="020B0604020202020204" charset="0"/>
                <a:ea typeface="Assistant ExtraLight"/>
                <a:cs typeface="Assistant ExtraLight"/>
                <a:sym typeface="Assistant ExtraLight"/>
              </a:rPr>
              <a:t>Medikamentosa</a:t>
            </a:r>
            <a:r>
              <a:rPr lang="en-US" sz="1800" b="1" dirty="0">
                <a:solidFill>
                  <a:schemeClr val="dk1"/>
                </a:solidFill>
                <a:latin typeface="Marvel" panose="020B0604020202020204" charset="0"/>
                <a:ea typeface="Assistant ExtraLight"/>
                <a:cs typeface="Assistant ExtraLight"/>
                <a:sym typeface="Assistant ExtraLight"/>
              </a:rPr>
              <a:t> </a:t>
            </a:r>
            <a:r>
              <a:rPr lang="en-US" sz="1800" b="1" dirty="0" err="1">
                <a:solidFill>
                  <a:schemeClr val="dk1"/>
                </a:solidFill>
                <a:latin typeface="Marvel" panose="020B0604020202020204" charset="0"/>
                <a:ea typeface="Assistant ExtraLight"/>
                <a:cs typeface="Assistant ExtraLight"/>
                <a:sym typeface="Assistant ExtraLight"/>
              </a:rPr>
              <a:t>nonhormon</a:t>
            </a:r>
            <a:endParaRPr sz="1800" b="1" dirty="0">
              <a:solidFill>
                <a:schemeClr val="dk1"/>
              </a:solidFill>
              <a:latin typeface="Marvel" panose="020B0604020202020204" charset="0"/>
              <a:ea typeface="Assistant ExtraLight"/>
              <a:cs typeface="Assistant ExtraLight"/>
              <a:sym typeface="Assistant ExtraLight"/>
            </a:endParaRPr>
          </a:p>
        </p:txBody>
      </p:sp>
      <p:sp>
        <p:nvSpPr>
          <p:cNvPr id="576" name="Google Shape;576;p42"/>
          <p:cNvSpPr txBox="1"/>
          <p:nvPr/>
        </p:nvSpPr>
        <p:spPr>
          <a:xfrm>
            <a:off x="756048" y="29781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01</a:t>
            </a:r>
            <a:endParaRPr sz="3000" b="1">
              <a:solidFill>
                <a:schemeClr val="lt1"/>
              </a:solidFill>
              <a:latin typeface="Marvel"/>
              <a:ea typeface="Marvel"/>
              <a:cs typeface="Marvel"/>
              <a:sym typeface="Marvel"/>
            </a:endParaRPr>
          </a:p>
        </p:txBody>
      </p:sp>
      <p:sp>
        <p:nvSpPr>
          <p:cNvPr id="577" name="Google Shape;577;p42"/>
          <p:cNvSpPr/>
          <p:nvPr/>
        </p:nvSpPr>
        <p:spPr>
          <a:xfrm>
            <a:off x="1915248" y="2635725"/>
            <a:ext cx="1700700" cy="6960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txBox="1"/>
          <p:nvPr/>
        </p:nvSpPr>
        <p:spPr>
          <a:xfrm>
            <a:off x="2229798" y="27912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02</a:t>
            </a:r>
            <a:endParaRPr sz="3000" b="1">
              <a:solidFill>
                <a:schemeClr val="lt1"/>
              </a:solidFill>
              <a:latin typeface="Marvel"/>
              <a:ea typeface="Marvel"/>
              <a:cs typeface="Marvel"/>
              <a:sym typeface="Marvel"/>
            </a:endParaRPr>
          </a:p>
        </p:txBody>
      </p:sp>
      <p:sp>
        <p:nvSpPr>
          <p:cNvPr id="579" name="Google Shape;579;p42"/>
          <p:cNvSpPr/>
          <p:nvPr/>
        </p:nvSpPr>
        <p:spPr>
          <a:xfrm>
            <a:off x="3450373" y="2395825"/>
            <a:ext cx="1700700" cy="6960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4996148" y="2166925"/>
            <a:ext cx="1700700" cy="6960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rot="5400000" flipH="1">
            <a:off x="6982438" y="1416775"/>
            <a:ext cx="696000" cy="1700400"/>
          </a:xfrm>
          <a:prstGeom prst="round2SameRect">
            <a:avLst>
              <a:gd name="adj1" fmla="val 48204"/>
              <a:gd name="adj2" fmla="val 14845"/>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txBox="1"/>
          <p:nvPr/>
        </p:nvSpPr>
        <p:spPr>
          <a:xfrm>
            <a:off x="3764923" y="25513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03</a:t>
            </a:r>
            <a:endParaRPr sz="3000" b="1">
              <a:solidFill>
                <a:schemeClr val="lt1"/>
              </a:solidFill>
              <a:latin typeface="Marvel"/>
              <a:ea typeface="Marvel"/>
              <a:cs typeface="Marvel"/>
              <a:sym typeface="Marvel"/>
            </a:endParaRPr>
          </a:p>
        </p:txBody>
      </p:sp>
      <p:sp>
        <p:nvSpPr>
          <p:cNvPr id="583" name="Google Shape;583;p42"/>
          <p:cNvSpPr txBox="1"/>
          <p:nvPr/>
        </p:nvSpPr>
        <p:spPr>
          <a:xfrm>
            <a:off x="5310698" y="232247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04</a:t>
            </a:r>
            <a:endParaRPr sz="3000" b="1">
              <a:solidFill>
                <a:schemeClr val="lt1"/>
              </a:solidFill>
              <a:latin typeface="Marvel"/>
              <a:ea typeface="Marvel"/>
              <a:cs typeface="Marvel"/>
              <a:sym typeface="Marvel"/>
            </a:endParaRPr>
          </a:p>
        </p:txBody>
      </p:sp>
      <p:sp>
        <p:nvSpPr>
          <p:cNvPr id="584" name="Google Shape;584;p42"/>
          <p:cNvSpPr txBox="1"/>
          <p:nvPr/>
        </p:nvSpPr>
        <p:spPr>
          <a:xfrm>
            <a:off x="6815873" y="2074525"/>
            <a:ext cx="1071600" cy="3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rvel"/>
                <a:ea typeface="Marvel"/>
                <a:cs typeface="Marvel"/>
                <a:sym typeface="Marvel"/>
              </a:rPr>
              <a:t>05</a:t>
            </a:r>
            <a:endParaRPr sz="3000" b="1">
              <a:solidFill>
                <a:schemeClr val="lt1"/>
              </a:solidFill>
              <a:latin typeface="Marvel"/>
              <a:ea typeface="Marvel"/>
              <a:cs typeface="Marvel"/>
              <a:sym typeface="Marvel"/>
            </a:endParaRPr>
          </a:p>
        </p:txBody>
      </p:sp>
    </p:spTree>
    <p:extLst>
      <p:ext uri="{BB962C8B-B14F-4D97-AF65-F5344CB8AC3E}">
        <p14:creationId xmlns:p14="http://schemas.microsoft.com/office/powerpoint/2010/main" val="2364998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TATA LAKSANA</a:t>
            </a:r>
            <a:endParaRPr b="1" dirty="0"/>
          </a:p>
        </p:txBody>
      </p:sp>
      <p:sp>
        <p:nvSpPr>
          <p:cNvPr id="162" name="Google Shape;162;p29"/>
          <p:cNvSpPr txBox="1">
            <a:spLocks noGrp="1"/>
          </p:cNvSpPr>
          <p:nvPr>
            <p:ph type="subTitle" idx="1"/>
          </p:nvPr>
        </p:nvSpPr>
        <p:spPr>
          <a:xfrm flipH="1">
            <a:off x="624750" y="1321800"/>
            <a:ext cx="7704000" cy="3466050"/>
          </a:xfrm>
          <a:prstGeom prst="rect">
            <a:avLst/>
          </a:prstGeom>
        </p:spPr>
        <p:txBody>
          <a:bodyPr spcFirstLastPara="1" wrap="square" lIns="91425" tIns="91425" rIns="91425" bIns="91425" anchor="t" anchorCtr="0">
            <a:noAutofit/>
          </a:bodyPr>
          <a:lstStyle/>
          <a:p>
            <a:pPr marL="269875" indent="-269875"/>
            <a:r>
              <a:rPr lang="en-US" b="1" dirty="0" err="1"/>
              <a:t>Penanganan</a:t>
            </a:r>
            <a:r>
              <a:rPr lang="en-US" b="1" dirty="0"/>
              <a:t> </a:t>
            </a:r>
            <a:r>
              <a:rPr lang="en-US" b="1" dirty="0" err="1"/>
              <a:t>Pertama</a:t>
            </a:r>
            <a:endParaRPr lang="en-US" b="1" dirty="0"/>
          </a:p>
          <a:p>
            <a:pPr marL="269875" indent="0">
              <a:buNone/>
            </a:pPr>
            <a:r>
              <a:rPr lang="en-US" dirty="0" err="1"/>
              <a:t>Kondisi</a:t>
            </a:r>
            <a:r>
              <a:rPr lang="en-US" dirty="0"/>
              <a:t> </a:t>
            </a:r>
            <a:r>
              <a:rPr lang="en-US" dirty="0" err="1"/>
              <a:t>hemodinamik</a:t>
            </a:r>
            <a:r>
              <a:rPr lang="en-US" dirty="0"/>
              <a:t>: </a:t>
            </a:r>
            <a:r>
              <a:rPr lang="en-US" dirty="0" err="1"/>
              <a:t>tidak</a:t>
            </a:r>
            <a:r>
              <a:rPr lang="en-US" dirty="0"/>
              <a:t> </a:t>
            </a:r>
            <a:r>
              <a:rPr lang="en-US" dirty="0" err="1"/>
              <a:t>stabil</a:t>
            </a:r>
            <a:r>
              <a:rPr lang="en-US" dirty="0"/>
              <a:t> </a:t>
            </a:r>
            <a:r>
              <a:rPr lang="en-US" dirty="0">
                <a:sym typeface="Wingdings" panose="05000000000000000000" pitchFamily="2" charset="2"/>
              </a:rPr>
              <a:t> </a:t>
            </a:r>
            <a:r>
              <a:rPr lang="en-US" dirty="0" err="1">
                <a:sym typeface="Wingdings" panose="05000000000000000000" pitchFamily="2" charset="2"/>
              </a:rPr>
              <a:t>perawatan</a:t>
            </a:r>
            <a:r>
              <a:rPr lang="en-US" dirty="0">
                <a:sym typeface="Wingdings" panose="05000000000000000000" pitchFamily="2" charset="2"/>
              </a:rPr>
              <a:t> </a:t>
            </a:r>
            <a:r>
              <a:rPr lang="en-US" dirty="0" err="1">
                <a:sym typeface="Wingdings" panose="05000000000000000000" pitchFamily="2" charset="2"/>
              </a:rPr>
              <a:t>perbaikan</a:t>
            </a:r>
            <a:r>
              <a:rPr lang="en-US" dirty="0">
                <a:sym typeface="Wingdings" panose="05000000000000000000" pitchFamily="2" charset="2"/>
              </a:rPr>
              <a:t> KU, </a:t>
            </a:r>
            <a:r>
              <a:rPr lang="en-US" dirty="0" err="1">
                <a:sym typeface="Wingdings" panose="05000000000000000000" pitchFamily="2" charset="2"/>
              </a:rPr>
              <a:t>stabil</a:t>
            </a:r>
            <a:r>
              <a:rPr lang="en-US" dirty="0">
                <a:sym typeface="Wingdings" panose="05000000000000000000" pitchFamily="2" charset="2"/>
              </a:rPr>
              <a:t>  </a:t>
            </a:r>
            <a:r>
              <a:rPr lang="en-US" dirty="0" err="1">
                <a:sym typeface="Wingdings" panose="05000000000000000000" pitchFamily="2" charset="2"/>
              </a:rPr>
              <a:t>penanganan</a:t>
            </a:r>
            <a:r>
              <a:rPr lang="en-US" dirty="0">
                <a:sym typeface="Wingdings" panose="05000000000000000000" pitchFamily="2" charset="2"/>
              </a:rPr>
              <a:t> </a:t>
            </a:r>
            <a:r>
              <a:rPr lang="en-US" dirty="0" err="1">
                <a:sym typeface="Wingdings" panose="05000000000000000000" pitchFamily="2" charset="2"/>
              </a:rPr>
              <a:t>untuk</a:t>
            </a:r>
            <a:r>
              <a:rPr lang="en-US" dirty="0">
                <a:sym typeface="Wingdings" panose="05000000000000000000" pitchFamily="2" charset="2"/>
              </a:rPr>
              <a:t> </a:t>
            </a:r>
            <a:r>
              <a:rPr lang="en-US" dirty="0" err="1">
                <a:sym typeface="Wingdings" panose="05000000000000000000" pitchFamily="2" charset="2"/>
              </a:rPr>
              <a:t>menghentikan</a:t>
            </a:r>
            <a:r>
              <a:rPr lang="en-US" dirty="0">
                <a:sym typeface="Wingdings" panose="05000000000000000000" pitchFamily="2" charset="2"/>
              </a:rPr>
              <a:t> </a:t>
            </a:r>
            <a:r>
              <a:rPr lang="en-US" dirty="0" err="1">
                <a:sym typeface="Wingdings" panose="05000000000000000000" pitchFamily="2" charset="2"/>
              </a:rPr>
              <a:t>perdarahan</a:t>
            </a:r>
            <a:endParaRPr lang="en-US" dirty="0"/>
          </a:p>
          <a:p>
            <a:pPr marL="269875" indent="-269875">
              <a:buFont typeface="+mj-lt"/>
              <a:buAutoNum type="arabicPeriod" startAt="2"/>
            </a:pPr>
            <a:r>
              <a:rPr lang="en-US" b="1" dirty="0" err="1"/>
              <a:t>Perdarahan</a:t>
            </a:r>
            <a:r>
              <a:rPr lang="en-US" b="1" dirty="0"/>
              <a:t> </a:t>
            </a:r>
            <a:r>
              <a:rPr lang="en-US" b="1" dirty="0" err="1"/>
              <a:t>Akut</a:t>
            </a:r>
            <a:r>
              <a:rPr lang="en-US" b="1" dirty="0"/>
              <a:t> dan Banyak</a:t>
            </a:r>
          </a:p>
          <a:p>
            <a:pPr marL="538163" indent="-285750">
              <a:buFont typeface="Arial" panose="020B0604020202020204" pitchFamily="34" charset="0"/>
              <a:buChar char="•"/>
            </a:pPr>
            <a:r>
              <a:rPr lang="en-US" dirty="0" err="1"/>
              <a:t>Dilatasi</a:t>
            </a:r>
            <a:r>
              <a:rPr lang="en-US" dirty="0"/>
              <a:t> dan </a:t>
            </a:r>
            <a:r>
              <a:rPr lang="en-US" dirty="0" err="1"/>
              <a:t>kuretase</a:t>
            </a:r>
            <a:endParaRPr lang="en-US" dirty="0"/>
          </a:p>
          <a:p>
            <a:pPr marL="538163" indent="-285750">
              <a:buFont typeface="Arial" panose="020B0604020202020204" pitchFamily="34" charset="0"/>
              <a:buChar char="•"/>
            </a:pPr>
            <a:r>
              <a:rPr lang="en-US" dirty="0" err="1"/>
              <a:t>Medikamentosa</a:t>
            </a:r>
            <a:endParaRPr lang="en-US" dirty="0"/>
          </a:p>
          <a:p>
            <a:pPr marL="808038" indent="-269875">
              <a:buFontTx/>
              <a:buChar char="-"/>
            </a:pPr>
            <a:r>
              <a:rPr lang="en-US" dirty="0" err="1"/>
              <a:t>Kombinasi</a:t>
            </a:r>
            <a:r>
              <a:rPr lang="en-US" dirty="0"/>
              <a:t> estrogen progestin</a:t>
            </a:r>
          </a:p>
          <a:p>
            <a:pPr marL="808038" indent="-269875">
              <a:buFontTx/>
              <a:buChar char="-"/>
            </a:pPr>
            <a:r>
              <a:rPr lang="en-US" dirty="0"/>
              <a:t>Estrogen</a:t>
            </a:r>
          </a:p>
          <a:p>
            <a:pPr marL="808038" indent="-269875">
              <a:buFontTx/>
              <a:buChar char="-"/>
            </a:pPr>
            <a:r>
              <a:rPr lang="en-US" dirty="0"/>
              <a:t>Progestin</a:t>
            </a:r>
          </a:p>
          <a:p>
            <a:pPr marL="269875" indent="-269875">
              <a:buFont typeface="+mj-lt"/>
              <a:buAutoNum type="arabicPeriod" startAt="3"/>
            </a:pPr>
            <a:r>
              <a:rPr lang="en-US" b="1" dirty="0" err="1"/>
              <a:t>Perdarahan</a:t>
            </a:r>
            <a:r>
              <a:rPr lang="en-US" b="1" dirty="0"/>
              <a:t> </a:t>
            </a:r>
            <a:r>
              <a:rPr lang="en-US" b="1" dirty="0" err="1"/>
              <a:t>Ireguler</a:t>
            </a:r>
            <a:endParaRPr lang="en-US" b="1" dirty="0"/>
          </a:p>
          <a:p>
            <a:pPr marL="269875" indent="0">
              <a:buNone/>
            </a:pPr>
            <a:r>
              <a:rPr lang="en-US" dirty="0" err="1"/>
              <a:t>Sebelum</a:t>
            </a:r>
            <a:r>
              <a:rPr lang="en-US" dirty="0"/>
              <a:t> </a:t>
            </a:r>
            <a:r>
              <a:rPr lang="en-US" dirty="0" err="1"/>
              <a:t>memulai</a:t>
            </a:r>
            <a:r>
              <a:rPr lang="en-US" dirty="0"/>
              <a:t> </a:t>
            </a:r>
            <a:r>
              <a:rPr lang="en-US" dirty="0" err="1"/>
              <a:t>terapi</a:t>
            </a:r>
            <a:r>
              <a:rPr lang="en-US" dirty="0"/>
              <a:t> </a:t>
            </a:r>
            <a:r>
              <a:rPr lang="en-US" dirty="0">
                <a:sym typeface="Wingdings" panose="05000000000000000000" pitchFamily="2" charset="2"/>
              </a:rPr>
              <a:t> px TSH, </a:t>
            </a:r>
            <a:r>
              <a:rPr lang="en-US" dirty="0" err="1">
                <a:sym typeface="Wingdings" panose="05000000000000000000" pitchFamily="2" charset="2"/>
              </a:rPr>
              <a:t>prolaktin</a:t>
            </a:r>
            <a:r>
              <a:rPr lang="en-US" dirty="0">
                <a:sym typeface="Wingdings" panose="05000000000000000000" pitchFamily="2" charset="2"/>
              </a:rPr>
              <a:t>, PAP </a:t>
            </a:r>
            <a:r>
              <a:rPr lang="en-US" i="1" dirty="0">
                <a:sym typeface="Wingdings" panose="05000000000000000000" pitchFamily="2" charset="2"/>
              </a:rPr>
              <a:t>smear</a:t>
            </a:r>
            <a:r>
              <a:rPr lang="en-US" dirty="0">
                <a:sym typeface="Wingdings" panose="05000000000000000000" pitchFamily="2" charset="2"/>
              </a:rPr>
              <a:t>, </a:t>
            </a:r>
            <a:r>
              <a:rPr lang="en-US" dirty="0" err="1">
                <a:sym typeface="Wingdings" panose="05000000000000000000" pitchFamily="2" charset="2"/>
              </a:rPr>
              <a:t>curiga</a:t>
            </a:r>
            <a:r>
              <a:rPr lang="en-US" dirty="0">
                <a:sym typeface="Wingdings" panose="05000000000000000000" pitchFamily="2" charset="2"/>
              </a:rPr>
              <a:t> </a:t>
            </a:r>
            <a:r>
              <a:rPr lang="en-US" dirty="0" err="1">
                <a:sym typeface="Wingdings" panose="05000000000000000000" pitchFamily="2" charset="2"/>
              </a:rPr>
              <a:t>keganasan</a:t>
            </a:r>
            <a:r>
              <a:rPr lang="en-US" dirty="0">
                <a:sym typeface="Wingdings" panose="05000000000000000000" pitchFamily="2" charset="2"/>
              </a:rPr>
              <a:t> </a:t>
            </a:r>
            <a:r>
              <a:rPr lang="en-US" dirty="0" err="1">
                <a:sym typeface="Wingdings" panose="05000000000000000000" pitchFamily="2" charset="2"/>
              </a:rPr>
              <a:t>lakukan</a:t>
            </a:r>
            <a:r>
              <a:rPr lang="en-US" dirty="0">
                <a:sym typeface="Wingdings" panose="05000000000000000000" pitchFamily="2" charset="2"/>
              </a:rPr>
              <a:t> biopsy endometrium dan </a:t>
            </a:r>
            <a:r>
              <a:rPr lang="en-US" dirty="0" err="1">
                <a:sym typeface="Wingdings" panose="05000000000000000000" pitchFamily="2" charset="2"/>
              </a:rPr>
              <a:t>pertimbangkan</a:t>
            </a:r>
            <a:r>
              <a:rPr lang="en-US" dirty="0">
                <a:sym typeface="Wingdings" panose="05000000000000000000" pitchFamily="2" charset="2"/>
              </a:rPr>
              <a:t> USG transvaginal</a:t>
            </a:r>
          </a:p>
          <a:p>
            <a:pPr marL="538163" indent="-285750">
              <a:buFont typeface="Arial" panose="020B0604020202020204" pitchFamily="34" charset="0"/>
              <a:buChar char="•"/>
            </a:pPr>
            <a:r>
              <a:rPr lang="en-US" dirty="0" err="1"/>
              <a:t>Medikamentosa</a:t>
            </a:r>
            <a:endParaRPr lang="en-US" dirty="0"/>
          </a:p>
          <a:p>
            <a:pPr marL="808038" indent="-269875">
              <a:buFontTx/>
              <a:buChar char="-"/>
            </a:pPr>
            <a:r>
              <a:rPr lang="en-US" dirty="0" err="1"/>
              <a:t>Kombinasi</a:t>
            </a:r>
            <a:r>
              <a:rPr lang="en-US" dirty="0"/>
              <a:t> estrogen progestin</a:t>
            </a:r>
          </a:p>
          <a:p>
            <a:pPr marL="808038" indent="-269875">
              <a:buFontTx/>
              <a:buChar char="-"/>
            </a:pPr>
            <a:r>
              <a:rPr lang="en-US" dirty="0"/>
              <a:t>Progestin</a:t>
            </a:r>
          </a:p>
        </p:txBody>
      </p:sp>
    </p:spTree>
    <p:extLst>
      <p:ext uri="{BB962C8B-B14F-4D97-AF65-F5344CB8AC3E}">
        <p14:creationId xmlns:p14="http://schemas.microsoft.com/office/powerpoint/2010/main" val="10960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TATA LAKSANA</a:t>
            </a:r>
            <a:endParaRPr b="1" dirty="0"/>
          </a:p>
        </p:txBody>
      </p:sp>
      <p:sp>
        <p:nvSpPr>
          <p:cNvPr id="162" name="Google Shape;162;p29"/>
          <p:cNvSpPr txBox="1">
            <a:spLocks noGrp="1"/>
          </p:cNvSpPr>
          <p:nvPr>
            <p:ph type="subTitle" idx="1"/>
          </p:nvPr>
        </p:nvSpPr>
        <p:spPr>
          <a:xfrm flipH="1">
            <a:off x="624750" y="1321800"/>
            <a:ext cx="7704000" cy="3466050"/>
          </a:xfrm>
          <a:prstGeom prst="rect">
            <a:avLst/>
          </a:prstGeom>
        </p:spPr>
        <p:txBody>
          <a:bodyPr spcFirstLastPara="1" wrap="square" lIns="91425" tIns="91425" rIns="91425" bIns="91425" anchor="t" anchorCtr="0">
            <a:noAutofit/>
          </a:bodyPr>
          <a:lstStyle/>
          <a:p>
            <a:pPr marL="269875" indent="-269875">
              <a:buAutoNum type="arabicPeriod" startAt="3"/>
            </a:pPr>
            <a:r>
              <a:rPr lang="en-US" b="1" dirty="0" err="1">
                <a:latin typeface="Assistant ExtraLight" panose="020B0604020202020204" charset="-79"/>
                <a:cs typeface="Assistant ExtraLight" panose="020B0604020202020204" charset="-79"/>
              </a:rPr>
              <a:t>Medikamentosa</a:t>
            </a:r>
            <a:r>
              <a:rPr lang="en-US" b="1" dirty="0">
                <a:latin typeface="Assistant ExtraLight" panose="020B0604020202020204" charset="-79"/>
                <a:cs typeface="Assistant ExtraLight" panose="020B0604020202020204" charset="-79"/>
              </a:rPr>
              <a:t> </a:t>
            </a:r>
            <a:r>
              <a:rPr lang="en-US" b="1" dirty="0" err="1">
                <a:latin typeface="Assistant ExtraLight" panose="020B0604020202020204" charset="-79"/>
                <a:cs typeface="Assistant ExtraLight" panose="020B0604020202020204" charset="-79"/>
              </a:rPr>
              <a:t>Nonhormon</a:t>
            </a:r>
            <a:endParaRPr lang="en-US" b="1" dirty="0">
              <a:latin typeface="Assistant ExtraLight" panose="020B0604020202020204" charset="-79"/>
              <a:cs typeface="Assistant ExtraLight" panose="020B0604020202020204" charset="-79"/>
            </a:endParaRPr>
          </a:p>
          <a:p>
            <a:pPr marL="269875" indent="0">
              <a:buNone/>
            </a:pPr>
            <a:r>
              <a:rPr lang="en-US" dirty="0" err="1">
                <a:latin typeface="Assistant ExtraLight" panose="020B0604020202020204" charset="-79"/>
                <a:cs typeface="Assistant ExtraLight" panose="020B0604020202020204" charset="-79"/>
              </a:rPr>
              <a:t>Diberikan</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bila</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tidak</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ditemukan</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keadaan</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patologis</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panggul</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Tujuan</a:t>
            </a:r>
            <a:r>
              <a:rPr lang="en-US" dirty="0">
                <a:latin typeface="Assistant ExtraLight" panose="020B0604020202020204" charset="-79"/>
                <a:cs typeface="Assistant ExtraLight" panose="020B0604020202020204" charset="-79"/>
              </a:rPr>
              <a:t>: ↓ </a:t>
            </a:r>
            <a:r>
              <a:rPr lang="en-US" dirty="0" err="1">
                <a:latin typeface="Assistant ExtraLight" panose="020B0604020202020204" charset="-79"/>
                <a:cs typeface="Assistant ExtraLight" panose="020B0604020202020204" charset="-79"/>
              </a:rPr>
              <a:t>jumlah</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darah</a:t>
            </a:r>
            <a:r>
              <a:rPr lang="en-US" dirty="0">
                <a:latin typeface="Assistant ExtraLight" panose="020B0604020202020204" charset="-79"/>
                <a:cs typeface="Assistant ExtraLight" panose="020B0604020202020204" charset="-79"/>
              </a:rPr>
              <a:t> yang </a:t>
            </a:r>
            <a:r>
              <a:rPr lang="en-US" dirty="0" err="1">
                <a:latin typeface="Assistant ExtraLight" panose="020B0604020202020204" charset="-79"/>
                <a:cs typeface="Assistant ExtraLight" panose="020B0604020202020204" charset="-79"/>
              </a:rPr>
              <a:t>keluar</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risiko</a:t>
            </a:r>
            <a:r>
              <a:rPr lang="en-US" dirty="0">
                <a:latin typeface="Assistant ExtraLight" panose="020B0604020202020204" charset="-79"/>
                <a:cs typeface="Assistant ExtraLight" panose="020B0604020202020204" charset="-79"/>
              </a:rPr>
              <a:t> anemia, ↑ </a:t>
            </a:r>
            <a:r>
              <a:rPr lang="en-US" dirty="0" err="1">
                <a:latin typeface="Assistant ExtraLight" panose="020B0604020202020204" charset="-79"/>
                <a:cs typeface="Assistant ExtraLight" panose="020B0604020202020204" charset="-79"/>
              </a:rPr>
              <a:t>kualitas</a:t>
            </a:r>
            <a:r>
              <a:rPr lang="en-US" dirty="0">
                <a:latin typeface="Assistant ExtraLight" panose="020B0604020202020204" charset="-79"/>
                <a:cs typeface="Assistant ExtraLight" panose="020B0604020202020204" charset="-79"/>
              </a:rPr>
              <a:t> </a:t>
            </a:r>
            <a:r>
              <a:rPr lang="en-US" dirty="0" err="1">
                <a:latin typeface="Assistant ExtraLight" panose="020B0604020202020204" charset="-79"/>
                <a:cs typeface="Assistant ExtraLight" panose="020B0604020202020204" charset="-79"/>
              </a:rPr>
              <a:t>hidup</a:t>
            </a:r>
            <a:endParaRPr lang="en-US" dirty="0">
              <a:latin typeface="Assistant ExtraLight" panose="020B0604020202020204" charset="-79"/>
              <a:cs typeface="Assistant ExtraLight" panose="020B0604020202020204" charset="-79"/>
            </a:endParaRPr>
          </a:p>
          <a:p>
            <a:pPr marL="538163" indent="-268288">
              <a:buFontTx/>
              <a:buChar char="-"/>
            </a:pPr>
            <a:r>
              <a:rPr lang="en-US" dirty="0">
                <a:latin typeface="Assistant ExtraLight" panose="020B0604020202020204" charset="-79"/>
                <a:cs typeface="Assistant ExtraLight" panose="020B0604020202020204" charset="-79"/>
              </a:rPr>
              <a:t>NSAID</a:t>
            </a:r>
          </a:p>
          <a:p>
            <a:pPr marL="538163" indent="-268288">
              <a:buFontTx/>
              <a:buChar char="-"/>
            </a:pPr>
            <a:r>
              <a:rPr lang="en-US" dirty="0" err="1">
                <a:latin typeface="Assistant ExtraLight" panose="020B0604020202020204" charset="-79"/>
                <a:cs typeface="Assistant ExtraLight" panose="020B0604020202020204" charset="-79"/>
              </a:rPr>
              <a:t>Antifibrinolisis</a:t>
            </a:r>
            <a:endParaRPr lang="en-US" dirty="0">
              <a:latin typeface="Assistant ExtraLight" panose="020B0604020202020204" charset="-79"/>
              <a:cs typeface="Assistant ExtraLight" panose="020B0604020202020204" charset="-79"/>
            </a:endParaRPr>
          </a:p>
          <a:p>
            <a:pPr marL="269875" indent="-269875">
              <a:buFont typeface="+mj-lt"/>
              <a:buAutoNum type="arabicPeriod" startAt="4"/>
            </a:pPr>
            <a:r>
              <a:rPr lang="en-US" b="1" dirty="0" err="1">
                <a:latin typeface="Assistant ExtraLight" panose="020B0604020202020204" charset="-79"/>
                <a:cs typeface="Assistant ExtraLight" panose="020B0604020202020204" charset="-79"/>
              </a:rPr>
              <a:t>Terapi</a:t>
            </a:r>
            <a:r>
              <a:rPr lang="en-US" b="1" dirty="0">
                <a:latin typeface="Assistant ExtraLight" panose="020B0604020202020204" charset="-79"/>
                <a:cs typeface="Assistant ExtraLight" panose="020B0604020202020204" charset="-79"/>
              </a:rPr>
              <a:t> </a:t>
            </a:r>
            <a:r>
              <a:rPr lang="en-US" b="1" dirty="0" err="1">
                <a:latin typeface="Assistant ExtraLight" panose="020B0604020202020204" charset="-79"/>
                <a:cs typeface="Assistant ExtraLight" panose="020B0604020202020204" charset="-79"/>
              </a:rPr>
              <a:t>Bedah</a:t>
            </a:r>
            <a:endParaRPr lang="en-US" b="1" dirty="0">
              <a:latin typeface="Assistant ExtraLight" panose="020B0604020202020204" charset="-79"/>
              <a:cs typeface="Assistant ExtraLight" panose="020B0604020202020204" charset="-79"/>
            </a:endParaRPr>
          </a:p>
          <a:p>
            <a:pPr marL="538163" indent="-268288">
              <a:buFont typeface="Arial" panose="020B0604020202020204" pitchFamily="34" charset="0"/>
              <a:buChar char="•"/>
            </a:pPr>
            <a:r>
              <a:rPr lang="en-ID" dirty="0" err="1"/>
              <a:t>Faktor</a:t>
            </a:r>
            <a:r>
              <a:rPr lang="en-ID" dirty="0"/>
              <a:t> </a:t>
            </a:r>
            <a:r>
              <a:rPr lang="en-ID" dirty="0" err="1"/>
              <a:t>utama</a:t>
            </a:r>
            <a:r>
              <a:rPr lang="en-ID" dirty="0"/>
              <a:t> yang </a:t>
            </a:r>
            <a:r>
              <a:rPr lang="en-ID" dirty="0" err="1"/>
              <a:t>mempengaruhi</a:t>
            </a:r>
            <a:r>
              <a:rPr lang="en-ID" dirty="0"/>
              <a:t>: </a:t>
            </a:r>
            <a:r>
              <a:rPr lang="en-ID" dirty="0" err="1"/>
              <a:t>apakah</a:t>
            </a:r>
            <a:r>
              <a:rPr lang="en-ID" dirty="0"/>
              <a:t> </a:t>
            </a:r>
            <a:r>
              <a:rPr lang="en-ID" dirty="0" err="1"/>
              <a:t>penderita</a:t>
            </a:r>
            <a:r>
              <a:rPr lang="en-ID" dirty="0"/>
              <a:t> </a:t>
            </a:r>
            <a:r>
              <a:rPr lang="en-ID" dirty="0" err="1"/>
              <a:t>telah</a:t>
            </a:r>
            <a:r>
              <a:rPr lang="en-ID" dirty="0"/>
              <a:t> </a:t>
            </a:r>
            <a:r>
              <a:rPr lang="en-ID" dirty="0" err="1"/>
              <a:t>menggunakan</a:t>
            </a:r>
            <a:r>
              <a:rPr lang="en-ID" dirty="0"/>
              <a:t> </a:t>
            </a:r>
            <a:r>
              <a:rPr lang="en-ID" dirty="0" err="1"/>
              <a:t>pengobatan</a:t>
            </a:r>
            <a:r>
              <a:rPr lang="en-ID" dirty="0"/>
              <a:t> </a:t>
            </a:r>
            <a:r>
              <a:rPr lang="en-ID" dirty="0" err="1"/>
              <a:t>medikamentosa</a:t>
            </a:r>
            <a:r>
              <a:rPr lang="en-ID" dirty="0"/>
              <a:t> </a:t>
            </a:r>
            <a:r>
              <a:rPr lang="en-ID" dirty="0" err="1"/>
              <a:t>pilihan</a:t>
            </a:r>
            <a:r>
              <a:rPr lang="en-ID" dirty="0"/>
              <a:t> </a:t>
            </a:r>
            <a:r>
              <a:rPr lang="en-ID" dirty="0" err="1"/>
              <a:t>pertama</a:t>
            </a:r>
            <a:r>
              <a:rPr lang="en-ID" dirty="0"/>
              <a:t> </a:t>
            </a:r>
            <a:r>
              <a:rPr lang="en-ID" dirty="0" err="1"/>
              <a:t>dengan</a:t>
            </a:r>
            <a:r>
              <a:rPr lang="en-ID" dirty="0"/>
              <a:t> </a:t>
            </a:r>
            <a:r>
              <a:rPr lang="en-ID" dirty="0" err="1"/>
              <a:t>sedikit</a:t>
            </a:r>
            <a:r>
              <a:rPr lang="en-ID" dirty="0"/>
              <a:t> </a:t>
            </a:r>
            <a:r>
              <a:rPr lang="en-ID" dirty="0" err="1"/>
              <a:t>kesembuhan</a:t>
            </a:r>
            <a:r>
              <a:rPr lang="en-ID" dirty="0"/>
              <a:t> </a:t>
            </a:r>
            <a:r>
              <a:rPr lang="en-ID" dirty="0" err="1"/>
              <a:t>atau</a:t>
            </a:r>
            <a:r>
              <a:rPr lang="en-ID" dirty="0"/>
              <a:t> </a:t>
            </a:r>
            <a:r>
              <a:rPr lang="en-ID" dirty="0" err="1"/>
              <a:t>tidak</a:t>
            </a:r>
            <a:r>
              <a:rPr lang="en-ID" dirty="0"/>
              <a:t> </a:t>
            </a:r>
            <a:r>
              <a:rPr lang="en-ID" dirty="0" err="1"/>
              <a:t>ada</a:t>
            </a:r>
            <a:r>
              <a:rPr lang="en-ID" dirty="0"/>
              <a:t> </a:t>
            </a:r>
            <a:r>
              <a:rPr lang="en-ID" dirty="0" err="1"/>
              <a:t>perbaikan</a:t>
            </a:r>
            <a:r>
              <a:rPr lang="en-ID" dirty="0"/>
              <a:t> </a:t>
            </a:r>
            <a:r>
              <a:rPr lang="en-ID" dirty="0" err="1"/>
              <a:t>keluhan</a:t>
            </a:r>
            <a:r>
              <a:rPr lang="en-ID" dirty="0"/>
              <a:t> </a:t>
            </a:r>
            <a:r>
              <a:rPr lang="en-ID" dirty="0" err="1"/>
              <a:t>sama</a:t>
            </a:r>
            <a:r>
              <a:rPr lang="en-ID" dirty="0"/>
              <a:t> </a:t>
            </a:r>
            <a:r>
              <a:rPr lang="en-ID" dirty="0" err="1"/>
              <a:t>sekali</a:t>
            </a:r>
            <a:r>
              <a:rPr lang="en-ID" dirty="0"/>
              <a:t>. Jika </a:t>
            </a:r>
            <a:r>
              <a:rPr lang="en-ID" dirty="0" err="1"/>
              <a:t>keadaan</a:t>
            </a:r>
            <a:r>
              <a:rPr lang="en-ID" dirty="0"/>
              <a:t> </a:t>
            </a:r>
            <a:r>
              <a:rPr lang="en-ID" dirty="0" err="1"/>
              <a:t>ini</a:t>
            </a:r>
            <a:r>
              <a:rPr lang="en-ID" dirty="0"/>
              <a:t> </a:t>
            </a:r>
            <a:r>
              <a:rPr lang="en-ID" dirty="0" err="1"/>
              <a:t>terjadi</a:t>
            </a:r>
            <a:r>
              <a:rPr lang="en-ID" dirty="0"/>
              <a:t>, </a:t>
            </a:r>
            <a:r>
              <a:rPr lang="en-ID" dirty="0" err="1"/>
              <a:t>penderita</a:t>
            </a:r>
            <a:r>
              <a:rPr lang="en-ID" dirty="0"/>
              <a:t> </a:t>
            </a:r>
            <a:r>
              <a:rPr lang="en-ID" dirty="0" err="1"/>
              <a:t>akan</a:t>
            </a:r>
            <a:r>
              <a:rPr lang="en-ID" dirty="0"/>
              <a:t> </a:t>
            </a:r>
            <a:r>
              <a:rPr lang="en-ID" dirty="0" err="1"/>
              <a:t>menolak</a:t>
            </a:r>
            <a:r>
              <a:rPr lang="en-ID" dirty="0"/>
              <a:t> </a:t>
            </a:r>
            <a:r>
              <a:rPr lang="en-ID" dirty="0" err="1"/>
              <a:t>untuk</a:t>
            </a:r>
            <a:r>
              <a:rPr lang="en-ID" dirty="0"/>
              <a:t> </a:t>
            </a:r>
            <a:r>
              <a:rPr lang="en-ID" dirty="0" err="1"/>
              <a:t>kembali</a:t>
            </a:r>
            <a:r>
              <a:rPr lang="en-ID" dirty="0"/>
              <a:t> </a:t>
            </a:r>
            <a:r>
              <a:rPr lang="en-ID" dirty="0" err="1"/>
              <a:t>ke</a:t>
            </a:r>
            <a:r>
              <a:rPr lang="en-ID" dirty="0"/>
              <a:t> </a:t>
            </a:r>
            <a:r>
              <a:rPr lang="en-ID" dirty="0" err="1"/>
              <a:t>pengobatan</a:t>
            </a:r>
            <a:r>
              <a:rPr lang="en-ID" dirty="0"/>
              <a:t> </a:t>
            </a:r>
            <a:r>
              <a:rPr lang="en-ID" dirty="0" err="1"/>
              <a:t>medikamentosa</a:t>
            </a:r>
            <a:r>
              <a:rPr lang="en-ID" dirty="0"/>
              <a:t>, </a:t>
            </a:r>
            <a:r>
              <a:rPr lang="en-ID" dirty="0" err="1"/>
              <a:t>sehingga</a:t>
            </a:r>
            <a:r>
              <a:rPr lang="en-ID" dirty="0"/>
              <a:t> </a:t>
            </a:r>
            <a:r>
              <a:rPr lang="en-ID" dirty="0" err="1"/>
              <a:t>terapi</a:t>
            </a:r>
            <a:r>
              <a:rPr lang="en-ID" dirty="0"/>
              <a:t> </a:t>
            </a:r>
            <a:r>
              <a:rPr lang="en-ID" dirty="0" err="1"/>
              <a:t>bedah</a:t>
            </a:r>
            <a:r>
              <a:rPr lang="en-ID" dirty="0"/>
              <a:t> </a:t>
            </a:r>
            <a:r>
              <a:rPr lang="en-ID" dirty="0" err="1"/>
              <a:t>menjadi</a:t>
            </a:r>
            <a:r>
              <a:rPr lang="en-ID" dirty="0"/>
              <a:t> </a:t>
            </a:r>
            <a:r>
              <a:rPr lang="en-ID" dirty="0" err="1"/>
              <a:t>pilihan</a:t>
            </a:r>
            <a:endParaRPr lang="en-ID" dirty="0"/>
          </a:p>
          <a:p>
            <a:pPr marL="538163" indent="-268288">
              <a:buFont typeface="Arial" panose="020B0604020202020204" pitchFamily="34" charset="0"/>
              <a:buChar char="•"/>
            </a:pPr>
            <a:r>
              <a:rPr lang="nb-NO" dirty="0"/>
              <a:t>Ablasi endometrium, reseksi transerviks, histeroskopi operatil miomektomi, histerektomi, dan oklusi atau emboli arteri uterina.</a:t>
            </a:r>
            <a:endParaRPr lang="en-US" dirty="0">
              <a:latin typeface="Assistant ExtraLight" panose="020B0604020202020204" charset="-79"/>
              <a:cs typeface="Assistant ExtraLight" panose="020B0604020202020204" charset="-79"/>
            </a:endParaRPr>
          </a:p>
        </p:txBody>
      </p:sp>
    </p:spTree>
    <p:extLst>
      <p:ext uri="{BB962C8B-B14F-4D97-AF65-F5344CB8AC3E}">
        <p14:creationId xmlns:p14="http://schemas.microsoft.com/office/powerpoint/2010/main" val="117382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subTitle" idx="2"/>
          </p:nvPr>
        </p:nvSpPr>
        <p:spPr>
          <a:xfrm flipH="1">
            <a:off x="903113" y="2137358"/>
            <a:ext cx="3101100" cy="1565123"/>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t>Anemia</a:t>
            </a:r>
          </a:p>
          <a:p>
            <a:pPr marL="285750" lvl="0" indent="-285750" algn="l" rtl="0">
              <a:spcBef>
                <a:spcPts val="0"/>
              </a:spcBef>
              <a:spcAft>
                <a:spcPts val="0"/>
              </a:spcAft>
              <a:buFont typeface="Arial" panose="020B0604020202020204" pitchFamily="34" charset="0"/>
              <a:buChar char="•"/>
            </a:pPr>
            <a:r>
              <a:rPr lang="en-US" dirty="0"/>
              <a:t>Endometrial hyperplasia or carcinoma if anovulation or simple hypertrophy is left untreated</a:t>
            </a:r>
            <a:endParaRPr dirty="0"/>
          </a:p>
        </p:txBody>
      </p:sp>
      <p:sp>
        <p:nvSpPr>
          <p:cNvPr id="258" name="Google Shape;258;p35"/>
          <p:cNvSpPr txBox="1">
            <a:spLocks noGrp="1"/>
          </p:cNvSpPr>
          <p:nvPr>
            <p:ph type="subTitle" idx="3"/>
          </p:nvPr>
        </p:nvSpPr>
        <p:spPr>
          <a:xfrm flipH="1">
            <a:off x="5144026" y="3921525"/>
            <a:ext cx="2580476" cy="63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EXPECTED OUTCOME</a:t>
            </a:r>
            <a:endParaRPr dirty="0"/>
          </a:p>
        </p:txBody>
      </p:sp>
      <p:sp>
        <p:nvSpPr>
          <p:cNvPr id="259" name="Google Shape;259;p35"/>
          <p:cNvSpPr txBox="1">
            <a:spLocks noGrp="1"/>
          </p:cNvSpPr>
          <p:nvPr>
            <p:ph type="subTitle" idx="1"/>
          </p:nvPr>
        </p:nvSpPr>
        <p:spPr>
          <a:xfrm flipH="1">
            <a:off x="5139789" y="2137357"/>
            <a:ext cx="3041700" cy="15651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Return to normal menstrual pattern with the correction of underlying pathologic condition or periodic progestin</a:t>
            </a:r>
            <a:endParaRPr dirty="0"/>
          </a:p>
        </p:txBody>
      </p:sp>
      <p:sp>
        <p:nvSpPr>
          <p:cNvPr id="260" name="Google Shape;260;p35"/>
          <p:cNvSpPr txBox="1">
            <a:spLocks noGrp="1"/>
          </p:cNvSpPr>
          <p:nvPr>
            <p:ph type="subTitle" idx="4"/>
          </p:nvPr>
        </p:nvSpPr>
        <p:spPr>
          <a:xfrm flipH="1">
            <a:off x="903113" y="3921525"/>
            <a:ext cx="1681800" cy="63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KOMPLIKASI</a:t>
            </a:r>
            <a:endParaRPr dirty="0">
              <a:solidFill>
                <a:schemeClr val="dk1"/>
              </a:solidFill>
            </a:endParaRPr>
          </a:p>
        </p:txBody>
      </p:sp>
      <p:sp>
        <p:nvSpPr>
          <p:cNvPr id="261" name="Google Shape;261;p35"/>
          <p:cNvSpPr/>
          <p:nvPr/>
        </p:nvSpPr>
        <p:spPr>
          <a:xfrm>
            <a:off x="903188" y="3766600"/>
            <a:ext cx="3223500" cy="96600"/>
          </a:xfrm>
          <a:prstGeom prst="roundRect">
            <a:avLst>
              <a:gd name="adj" fmla="val 50000"/>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5078888" y="3766600"/>
            <a:ext cx="3162000" cy="96600"/>
          </a:xfrm>
          <a:prstGeom prst="roundRect">
            <a:avLst>
              <a:gd name="adj" fmla="val 50000"/>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a:extLst>
              <a:ext uri="{FF2B5EF4-FFF2-40B4-BE49-F238E27FC236}">
                <a16:creationId xmlns:a16="http://schemas.microsoft.com/office/drawing/2014/main" id="{B18855BB-CA40-4C74-8728-09A730A41171}"/>
              </a:ext>
            </a:extLst>
          </p:cNvPr>
          <p:cNvPicPr>
            <a:picLocks noChangeAspect="1"/>
          </p:cNvPicPr>
          <p:nvPr/>
        </p:nvPicPr>
        <p:blipFill>
          <a:blip r:embed="rId3"/>
          <a:stretch>
            <a:fillRect/>
          </a:stretch>
        </p:blipFill>
        <p:spPr>
          <a:xfrm>
            <a:off x="3526367" y="234667"/>
            <a:ext cx="2091266" cy="20912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594651" y="355650"/>
            <a:ext cx="5888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REFERENSI</a:t>
            </a:r>
            <a:endParaRPr dirty="0"/>
          </a:p>
        </p:txBody>
      </p:sp>
      <p:sp>
        <p:nvSpPr>
          <p:cNvPr id="277" name="Google Shape;277;p37"/>
          <p:cNvSpPr txBox="1">
            <a:spLocks noGrp="1"/>
          </p:cNvSpPr>
          <p:nvPr>
            <p:ph type="body" idx="1"/>
          </p:nvPr>
        </p:nvSpPr>
        <p:spPr>
          <a:xfrm>
            <a:off x="2585266" y="1751098"/>
            <a:ext cx="5375700" cy="2411597"/>
          </a:xfrm>
          <a:prstGeom prst="rect">
            <a:avLst/>
          </a:prstGeom>
        </p:spPr>
        <p:txBody>
          <a:bodyPr spcFirstLastPara="1" wrap="square" lIns="91425" tIns="91425" rIns="91425" bIns="91425" anchor="t" anchorCtr="0">
            <a:noAutofit/>
          </a:bodyPr>
          <a:lstStyle/>
          <a:p>
            <a:pPr marL="285750" indent="-285750">
              <a:buClr>
                <a:schemeClr val="lt1"/>
              </a:buClr>
              <a:buSzPts val="1400"/>
            </a:pPr>
            <a:r>
              <a:rPr lang="en" dirty="0"/>
              <a:t>Ilmu Kandungan Sarwono Edisi Ketiga</a:t>
            </a:r>
          </a:p>
          <a:p>
            <a:pPr marL="285750" indent="-285750">
              <a:buClr>
                <a:schemeClr val="lt1"/>
              </a:buClr>
              <a:buSzPts val="1400"/>
            </a:pPr>
            <a:r>
              <a:rPr lang="en" dirty="0">
                <a:solidFill>
                  <a:schemeClr val="dk1"/>
                </a:solidFill>
              </a:rPr>
              <a:t>Kupas Tuntas Kelainan Haid Departemen Obstetri dan Ginekologi FK UNPAD</a:t>
            </a:r>
            <a:endParaRPr lang="en" dirty="0"/>
          </a:p>
          <a:p>
            <a:pPr marL="285750" indent="-285750">
              <a:buClr>
                <a:schemeClr val="lt1"/>
              </a:buClr>
              <a:buSzPts val="1400"/>
            </a:pPr>
            <a:r>
              <a:rPr lang="en-US" dirty="0" err="1">
                <a:solidFill>
                  <a:schemeClr val="dk1"/>
                </a:solidFill>
              </a:rPr>
              <a:t>Konsensus</a:t>
            </a:r>
            <a:r>
              <a:rPr lang="en-US" dirty="0">
                <a:solidFill>
                  <a:schemeClr val="dk1"/>
                </a:solidFill>
              </a:rPr>
              <a:t> </a:t>
            </a:r>
            <a:r>
              <a:rPr lang="en-US" dirty="0" err="1">
                <a:solidFill>
                  <a:schemeClr val="dk1"/>
                </a:solidFill>
              </a:rPr>
              <a:t>Tatalaksana</a:t>
            </a:r>
            <a:r>
              <a:rPr lang="en-US" dirty="0">
                <a:solidFill>
                  <a:schemeClr val="dk1"/>
                </a:solidFill>
              </a:rPr>
              <a:t> </a:t>
            </a:r>
            <a:r>
              <a:rPr lang="en-US" dirty="0" err="1">
                <a:solidFill>
                  <a:schemeClr val="dk1"/>
                </a:solidFill>
              </a:rPr>
              <a:t>Perdarahan</a:t>
            </a:r>
            <a:r>
              <a:rPr lang="en-US" dirty="0">
                <a:solidFill>
                  <a:schemeClr val="dk1"/>
                </a:solidFill>
              </a:rPr>
              <a:t> Uterus Abnormal POGI</a:t>
            </a:r>
            <a:endParaRPr lang="en-US" dirty="0"/>
          </a:p>
          <a:p>
            <a:pPr marL="285750" indent="-285750">
              <a:buClr>
                <a:schemeClr val="lt1"/>
              </a:buClr>
              <a:buSzPts val="1400"/>
            </a:pPr>
            <a:r>
              <a:rPr lang="en-US" dirty="0">
                <a:solidFill>
                  <a:schemeClr val="dk1"/>
                </a:solidFill>
              </a:rPr>
              <a:t>Beckmann and Ling</a:t>
            </a:r>
            <a:r>
              <a:rPr lang="en-US" dirty="0"/>
              <a:t>’s Obstetric and Gynecology 8</a:t>
            </a:r>
            <a:r>
              <a:rPr lang="en-US" baseline="30000" dirty="0"/>
              <a:t>th</a:t>
            </a:r>
            <a:r>
              <a:rPr lang="en-US" dirty="0"/>
              <a:t> Ed.</a:t>
            </a:r>
          </a:p>
          <a:p>
            <a:pPr marL="285750" indent="-285750">
              <a:buClr>
                <a:schemeClr val="lt1"/>
              </a:buClr>
              <a:buSzPts val="1400"/>
            </a:pPr>
            <a:r>
              <a:rPr lang="en-US" dirty="0" err="1">
                <a:solidFill>
                  <a:schemeClr val="dk1"/>
                </a:solidFill>
              </a:rPr>
              <a:t>Speroff’s</a:t>
            </a:r>
            <a:r>
              <a:rPr lang="en-US" dirty="0">
                <a:solidFill>
                  <a:schemeClr val="dk1"/>
                </a:solidFill>
              </a:rPr>
              <a:t> Clinical Gynecologic Endocrinology and Infertility 9</a:t>
            </a:r>
            <a:r>
              <a:rPr lang="en-US" baseline="30000" dirty="0">
                <a:solidFill>
                  <a:schemeClr val="dk1"/>
                </a:solidFill>
              </a:rPr>
              <a:t>th</a:t>
            </a:r>
            <a:r>
              <a:rPr lang="en-US" dirty="0">
                <a:solidFill>
                  <a:schemeClr val="dk1"/>
                </a:solidFill>
              </a:rPr>
              <a:t> Ed.</a:t>
            </a:r>
            <a:endParaRPr lang="en-US" dirty="0"/>
          </a:p>
          <a:p>
            <a:pPr marL="285750" indent="-285750">
              <a:buClr>
                <a:schemeClr val="lt1"/>
              </a:buClr>
              <a:buSzPts val="1400"/>
            </a:pPr>
            <a:r>
              <a:rPr lang="en" dirty="0">
                <a:solidFill>
                  <a:schemeClr val="dk1"/>
                </a:solidFill>
              </a:rPr>
              <a:t>Netter’s Obstetric &amp; Gynecology 3</a:t>
            </a:r>
            <a:r>
              <a:rPr lang="en" baseline="30000" dirty="0">
                <a:solidFill>
                  <a:schemeClr val="dk1"/>
                </a:solidFill>
              </a:rPr>
              <a:t>rd</a:t>
            </a:r>
            <a:r>
              <a:rPr lang="en" dirty="0">
                <a:solidFill>
                  <a:schemeClr val="dk1"/>
                </a:solidFill>
              </a:rPr>
              <a:t> Ed.</a:t>
            </a:r>
            <a:endParaRPr lang="sv-SE"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30"/>
          <p:cNvSpPr txBox="1">
            <a:spLocks noGrp="1"/>
          </p:cNvSpPr>
          <p:nvPr>
            <p:ph type="title" idx="3"/>
          </p:nvPr>
        </p:nvSpPr>
        <p:spPr>
          <a:xfrm>
            <a:off x="4171050" y="344700"/>
            <a:ext cx="4345200" cy="74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TERMINOLOGI</a:t>
            </a:r>
            <a:endParaRPr dirty="0"/>
          </a:p>
        </p:txBody>
      </p:sp>
      <p:sp>
        <p:nvSpPr>
          <p:cNvPr id="169" name="Google Shape;169;p30"/>
          <p:cNvSpPr txBox="1">
            <a:spLocks noGrp="1"/>
          </p:cNvSpPr>
          <p:nvPr>
            <p:ph type="title"/>
          </p:nvPr>
        </p:nvSpPr>
        <p:spPr>
          <a:xfrm flipH="1">
            <a:off x="7371849" y="2213425"/>
            <a:ext cx="1323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73" name="Google Shape;173;p30"/>
          <p:cNvSpPr txBox="1">
            <a:spLocks noGrp="1"/>
          </p:cNvSpPr>
          <p:nvPr>
            <p:ph type="subTitle" idx="6"/>
          </p:nvPr>
        </p:nvSpPr>
        <p:spPr>
          <a:xfrm flipH="1">
            <a:off x="2078080" y="2028135"/>
            <a:ext cx="3130200" cy="9483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MENORAGIA (HIPERMENOREA)</a:t>
            </a:r>
            <a:endParaRPr dirty="0"/>
          </a:p>
        </p:txBody>
      </p:sp>
      <p:sp>
        <p:nvSpPr>
          <p:cNvPr id="174" name="Google Shape;174;p30"/>
          <p:cNvSpPr txBox="1">
            <a:spLocks noGrp="1"/>
          </p:cNvSpPr>
          <p:nvPr>
            <p:ph type="subTitle" idx="7"/>
          </p:nvPr>
        </p:nvSpPr>
        <p:spPr>
          <a:xfrm>
            <a:off x="4937980" y="2129414"/>
            <a:ext cx="2157000" cy="745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OLIGOMENOREA</a:t>
            </a:r>
            <a:endParaRPr dirty="0"/>
          </a:p>
        </p:txBody>
      </p:sp>
      <p:sp>
        <p:nvSpPr>
          <p:cNvPr id="175" name="Google Shape;175;p30"/>
          <p:cNvSpPr txBox="1">
            <a:spLocks noGrp="1"/>
          </p:cNvSpPr>
          <p:nvPr>
            <p:ph type="subTitle" idx="8"/>
          </p:nvPr>
        </p:nvSpPr>
        <p:spPr>
          <a:xfrm flipH="1">
            <a:off x="2078080" y="3321529"/>
            <a:ext cx="3130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METRORAGIA</a:t>
            </a:r>
            <a:endParaRPr dirty="0"/>
          </a:p>
        </p:txBody>
      </p:sp>
      <p:sp>
        <p:nvSpPr>
          <p:cNvPr id="176" name="Google Shape;176;p30"/>
          <p:cNvSpPr txBox="1">
            <a:spLocks noGrp="1"/>
          </p:cNvSpPr>
          <p:nvPr>
            <p:ph type="subTitle" idx="9"/>
          </p:nvPr>
        </p:nvSpPr>
        <p:spPr>
          <a:xfrm>
            <a:off x="5156980" y="3305440"/>
            <a:ext cx="1938000" cy="60997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POLIMENOREA</a:t>
            </a:r>
            <a:endParaRPr dirty="0"/>
          </a:p>
        </p:txBody>
      </p:sp>
      <p:sp>
        <p:nvSpPr>
          <p:cNvPr id="177" name="Google Shape;177;p30"/>
          <p:cNvSpPr txBox="1">
            <a:spLocks noGrp="1"/>
          </p:cNvSpPr>
          <p:nvPr>
            <p:ph type="title" idx="13"/>
          </p:nvPr>
        </p:nvSpPr>
        <p:spPr>
          <a:xfrm>
            <a:off x="430634" y="3188375"/>
            <a:ext cx="1323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178" name="Google Shape;178;p30"/>
          <p:cNvSpPr txBox="1">
            <a:spLocks noGrp="1"/>
          </p:cNvSpPr>
          <p:nvPr>
            <p:ph type="title" idx="14"/>
          </p:nvPr>
        </p:nvSpPr>
        <p:spPr>
          <a:xfrm flipH="1">
            <a:off x="7371856" y="3188375"/>
            <a:ext cx="13236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179" name="Google Shape;179;p30"/>
          <p:cNvSpPr txBox="1">
            <a:spLocks noGrp="1"/>
          </p:cNvSpPr>
          <p:nvPr>
            <p:ph type="title" idx="15"/>
          </p:nvPr>
        </p:nvSpPr>
        <p:spPr>
          <a:xfrm>
            <a:off x="430634" y="2213414"/>
            <a:ext cx="13236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Tree>
    <p:extLst>
      <p:ext uri="{BB962C8B-B14F-4D97-AF65-F5344CB8AC3E}">
        <p14:creationId xmlns:p14="http://schemas.microsoft.com/office/powerpoint/2010/main" val="435328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51"/>
          <p:cNvSpPr txBox="1">
            <a:spLocks noGrp="1"/>
          </p:cNvSpPr>
          <p:nvPr>
            <p:ph type="subTitle" idx="1"/>
          </p:nvPr>
        </p:nvSpPr>
        <p:spPr>
          <a:xfrm>
            <a:off x="614730" y="2131575"/>
            <a:ext cx="2505900" cy="14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Do you have any questions?</a:t>
            </a:r>
            <a:endParaRPr dirty="0"/>
          </a:p>
        </p:txBody>
      </p:sp>
      <p:sp>
        <p:nvSpPr>
          <p:cNvPr id="807" name="Google Shape;807;p51"/>
          <p:cNvSpPr txBox="1">
            <a:spLocks noGrp="1"/>
          </p:cNvSpPr>
          <p:nvPr>
            <p:ph type="title"/>
          </p:nvPr>
        </p:nvSpPr>
        <p:spPr>
          <a:xfrm>
            <a:off x="5420751" y="422799"/>
            <a:ext cx="3097800" cy="93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THANKS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CB57F2-4554-487F-A38D-1870B5B80816}"/>
              </a:ext>
            </a:extLst>
          </p:cNvPr>
          <p:cNvPicPr>
            <a:picLocks noChangeAspect="1"/>
          </p:cNvPicPr>
          <p:nvPr/>
        </p:nvPicPr>
        <p:blipFill>
          <a:blip r:embed="rId2"/>
          <a:stretch>
            <a:fillRect/>
          </a:stretch>
        </p:blipFill>
        <p:spPr>
          <a:xfrm>
            <a:off x="352208" y="318471"/>
            <a:ext cx="8439584" cy="1828894"/>
          </a:xfrm>
          <a:prstGeom prst="rect">
            <a:avLst/>
          </a:prstGeom>
        </p:spPr>
      </p:pic>
      <p:pic>
        <p:nvPicPr>
          <p:cNvPr id="4" name="Picture 3">
            <a:extLst>
              <a:ext uri="{FF2B5EF4-FFF2-40B4-BE49-F238E27FC236}">
                <a16:creationId xmlns:a16="http://schemas.microsoft.com/office/drawing/2014/main" id="{CA3B22EF-BFBF-450A-A0A9-DB27F6904E4F}"/>
              </a:ext>
            </a:extLst>
          </p:cNvPr>
          <p:cNvPicPr>
            <a:picLocks noChangeAspect="1"/>
          </p:cNvPicPr>
          <p:nvPr/>
        </p:nvPicPr>
        <p:blipFill>
          <a:blip r:embed="rId3"/>
          <a:stretch>
            <a:fillRect/>
          </a:stretch>
        </p:blipFill>
        <p:spPr>
          <a:xfrm>
            <a:off x="2283422" y="2147365"/>
            <a:ext cx="4577157" cy="2693226"/>
          </a:xfrm>
          <a:prstGeom prst="rect">
            <a:avLst/>
          </a:prstGeom>
        </p:spPr>
      </p:pic>
    </p:spTree>
    <p:extLst>
      <p:ext uri="{BB962C8B-B14F-4D97-AF65-F5344CB8AC3E}">
        <p14:creationId xmlns:p14="http://schemas.microsoft.com/office/powerpoint/2010/main" val="335608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MENORAGIA (HIPERMENOREA)</a:t>
            </a:r>
            <a:endParaRPr b="1" dirty="0"/>
          </a:p>
        </p:txBody>
      </p:sp>
      <p:sp>
        <p:nvSpPr>
          <p:cNvPr id="162" name="Google Shape;162;p29"/>
          <p:cNvSpPr txBox="1">
            <a:spLocks noGrp="1"/>
          </p:cNvSpPr>
          <p:nvPr>
            <p:ph type="subTitle" idx="1"/>
          </p:nvPr>
        </p:nvSpPr>
        <p:spPr>
          <a:xfrm flipH="1">
            <a:off x="624749" y="1321800"/>
            <a:ext cx="3947250" cy="3360600"/>
          </a:xfrm>
          <a:prstGeom prst="rect">
            <a:avLst/>
          </a:prstGeom>
        </p:spPr>
        <p:txBody>
          <a:bodyPr spcFirstLastPara="1" wrap="square" lIns="91425" tIns="91425" rIns="91425" bIns="91425" anchor="t" anchorCtr="0">
            <a:noAutofit/>
          </a:bodyPr>
          <a:lstStyle/>
          <a:p>
            <a:pPr marL="285750" lvl="0" indent="-285750" algn="l" rtl="0">
              <a:spcAft>
                <a:spcPts val="0"/>
              </a:spcAft>
              <a:buFont typeface="Arial" panose="020B0604020202020204" pitchFamily="34" charset="0"/>
              <a:buChar char="•"/>
            </a:pPr>
            <a:r>
              <a:rPr lang="en-ID" dirty="0" err="1"/>
              <a:t>Perdarahan</a:t>
            </a:r>
            <a:r>
              <a:rPr lang="en-ID" dirty="0"/>
              <a:t> </a:t>
            </a:r>
            <a:r>
              <a:rPr lang="en-ID" dirty="0" err="1"/>
              <a:t>haid</a:t>
            </a:r>
            <a:r>
              <a:rPr lang="en-ID" dirty="0"/>
              <a:t> </a:t>
            </a:r>
            <a:r>
              <a:rPr lang="en-ID" dirty="0" err="1"/>
              <a:t>dengan</a:t>
            </a:r>
            <a:r>
              <a:rPr lang="en-ID" dirty="0"/>
              <a:t> </a:t>
            </a:r>
            <a:r>
              <a:rPr lang="en-ID" dirty="0" err="1"/>
              <a:t>jumlah</a:t>
            </a:r>
            <a:r>
              <a:rPr lang="en-ID" dirty="0"/>
              <a:t> </a:t>
            </a:r>
            <a:r>
              <a:rPr lang="en-ID" dirty="0" err="1"/>
              <a:t>darah</a:t>
            </a:r>
            <a:r>
              <a:rPr lang="en-ID" dirty="0"/>
              <a:t> &gt;&gt; dan/</a:t>
            </a:r>
            <a:r>
              <a:rPr lang="en-ID" dirty="0" err="1"/>
              <a:t>atau</a:t>
            </a:r>
            <a:r>
              <a:rPr lang="en-ID" dirty="0"/>
              <a:t> </a:t>
            </a:r>
            <a:r>
              <a:rPr lang="en-ID" dirty="0" err="1"/>
              <a:t>durasi</a:t>
            </a:r>
            <a:r>
              <a:rPr lang="en-ID" dirty="0"/>
              <a:t> </a:t>
            </a:r>
            <a:r>
              <a:rPr lang="en-ID" dirty="0" err="1"/>
              <a:t>lebih</a:t>
            </a:r>
            <a:r>
              <a:rPr lang="en-ID" dirty="0"/>
              <a:t> lama </a:t>
            </a:r>
            <a:r>
              <a:rPr lang="en-ID" dirty="0" err="1"/>
              <a:t>dari</a:t>
            </a:r>
            <a:r>
              <a:rPr lang="en-ID" dirty="0"/>
              <a:t> normal </a:t>
            </a:r>
            <a:r>
              <a:rPr lang="en-ID" dirty="0" err="1"/>
              <a:t>dengan</a:t>
            </a:r>
            <a:r>
              <a:rPr lang="en-ID" dirty="0"/>
              <a:t> </a:t>
            </a:r>
            <a:r>
              <a:rPr lang="en-ID" dirty="0" err="1"/>
              <a:t>siklus</a:t>
            </a:r>
            <a:r>
              <a:rPr lang="en-ID" dirty="0"/>
              <a:t> yang normal </a:t>
            </a:r>
            <a:r>
              <a:rPr lang="en-ID" dirty="0" err="1"/>
              <a:t>teratur</a:t>
            </a:r>
            <a:endParaRPr lang="en-ID" dirty="0"/>
          </a:p>
          <a:p>
            <a:pPr marL="285750" indent="-285750">
              <a:buFont typeface="Arial" panose="020B0604020202020204" pitchFamily="34" charset="0"/>
              <a:buChar char="•"/>
            </a:pPr>
            <a:r>
              <a:rPr lang="en-US" sz="1400" dirty="0" err="1"/>
              <a:t>Secara</a:t>
            </a:r>
            <a:r>
              <a:rPr lang="en-US" sz="1400" dirty="0"/>
              <a:t> </a:t>
            </a:r>
            <a:r>
              <a:rPr lang="en-US" sz="1400" dirty="0" err="1"/>
              <a:t>klinis</a:t>
            </a:r>
            <a:r>
              <a:rPr lang="en-US" sz="1400" dirty="0"/>
              <a:t>: total </a:t>
            </a:r>
            <a:r>
              <a:rPr lang="en-US" sz="1400" dirty="0" err="1"/>
              <a:t>jumlah</a:t>
            </a:r>
            <a:r>
              <a:rPr lang="en-US" sz="1400" dirty="0"/>
              <a:t> </a:t>
            </a:r>
            <a:r>
              <a:rPr lang="en-US" sz="1400" dirty="0" err="1"/>
              <a:t>darah</a:t>
            </a:r>
            <a:r>
              <a:rPr lang="en-US" sz="1400" dirty="0"/>
              <a:t> </a:t>
            </a:r>
            <a:r>
              <a:rPr lang="en-US" sz="1400" dirty="0" err="1"/>
              <a:t>haid</a:t>
            </a:r>
            <a:r>
              <a:rPr lang="en-US" sz="1400" dirty="0"/>
              <a:t> &gt;80 mL/</a:t>
            </a:r>
            <a:r>
              <a:rPr lang="en-US" sz="1400" dirty="0" err="1"/>
              <a:t>siklus</a:t>
            </a:r>
            <a:r>
              <a:rPr lang="en-US" sz="1400" dirty="0"/>
              <a:t> </a:t>
            </a:r>
            <a:r>
              <a:rPr lang="en-US" sz="1400" dirty="0" err="1"/>
              <a:t>dengan</a:t>
            </a:r>
            <a:r>
              <a:rPr lang="en-US" sz="1400" dirty="0"/>
              <a:t> </a:t>
            </a:r>
            <a:r>
              <a:rPr lang="en-US" sz="1400" dirty="0" err="1"/>
              <a:t>durasi</a:t>
            </a:r>
            <a:r>
              <a:rPr lang="en-US" sz="1400" dirty="0"/>
              <a:t> &gt;7 </a:t>
            </a:r>
            <a:r>
              <a:rPr lang="en-US" sz="1400" dirty="0" err="1"/>
              <a:t>hari</a:t>
            </a:r>
            <a:endParaRPr lang="en-US" sz="1400" dirty="0"/>
          </a:p>
          <a:p>
            <a:pPr marL="285750" lvl="0" indent="-285750" algn="l" rtl="0">
              <a:spcAft>
                <a:spcPts val="0"/>
              </a:spcAft>
              <a:buFont typeface="Arial" panose="020B0604020202020204" pitchFamily="34" charset="0"/>
              <a:buChar char="•"/>
            </a:pPr>
            <a:r>
              <a:rPr lang="en-ID" dirty="0"/>
              <a:t>WHO </a:t>
            </a:r>
            <a:r>
              <a:rPr lang="en-ID" dirty="0" err="1"/>
              <a:t>melaporkan</a:t>
            </a:r>
            <a:r>
              <a:rPr lang="en-ID" dirty="0"/>
              <a:t> 18 </a:t>
            </a:r>
            <a:r>
              <a:rPr lang="en-ID" dirty="0" err="1"/>
              <a:t>juta</a:t>
            </a:r>
            <a:r>
              <a:rPr lang="en-ID" dirty="0"/>
              <a:t> </a:t>
            </a:r>
            <a:r>
              <a:rPr lang="en-ID" dirty="0" err="1"/>
              <a:t>perempuan</a:t>
            </a:r>
            <a:r>
              <a:rPr lang="en-ID" dirty="0"/>
              <a:t> </a:t>
            </a:r>
            <a:r>
              <a:rPr lang="en-ID" dirty="0" err="1"/>
              <a:t>usia</a:t>
            </a:r>
            <a:r>
              <a:rPr lang="en-ID" dirty="0"/>
              <a:t> 30 - 55 </a:t>
            </a:r>
            <a:r>
              <a:rPr lang="en-ID" dirty="0" err="1"/>
              <a:t>th</a:t>
            </a:r>
            <a:r>
              <a:rPr lang="en-ID" dirty="0"/>
              <a:t> </a:t>
            </a:r>
            <a:r>
              <a:rPr lang="en-ID" dirty="0" err="1"/>
              <a:t>mengalami</a:t>
            </a:r>
            <a:r>
              <a:rPr lang="en-ID" dirty="0"/>
              <a:t> </a:t>
            </a:r>
            <a:r>
              <a:rPr lang="en-ID" dirty="0" err="1"/>
              <a:t>haid</a:t>
            </a:r>
            <a:r>
              <a:rPr lang="en-ID" dirty="0"/>
              <a:t> yang </a:t>
            </a:r>
            <a:r>
              <a:rPr lang="en-ID" dirty="0" err="1"/>
              <a:t>berlebih</a:t>
            </a:r>
            <a:r>
              <a:rPr lang="en-ID" dirty="0"/>
              <a:t> </a:t>
            </a:r>
            <a:r>
              <a:rPr lang="en-ID" dirty="0">
                <a:sym typeface="Wingdings" panose="05000000000000000000" pitchFamily="2" charset="2"/>
              </a:rPr>
              <a:t> </a:t>
            </a:r>
            <a:r>
              <a:rPr lang="en-ID" dirty="0"/>
              <a:t>10% </a:t>
            </a:r>
            <a:r>
              <a:rPr lang="en-ID" dirty="0" err="1"/>
              <a:t>termasuk</a:t>
            </a:r>
            <a:r>
              <a:rPr lang="en-ID" dirty="0"/>
              <a:t> </a:t>
            </a:r>
            <a:r>
              <a:rPr lang="en-ID" dirty="0" err="1"/>
              <a:t>dalam</a:t>
            </a:r>
            <a:r>
              <a:rPr lang="en-ID" dirty="0"/>
              <a:t> </a:t>
            </a:r>
            <a:r>
              <a:rPr lang="en-ID" dirty="0" err="1"/>
              <a:t>kategori</a:t>
            </a:r>
            <a:r>
              <a:rPr lang="en-ID" dirty="0"/>
              <a:t> </a:t>
            </a:r>
            <a:r>
              <a:rPr lang="en-ID" dirty="0" err="1"/>
              <a:t>menoragia</a:t>
            </a:r>
            <a:endParaRPr lang="en-ID" dirty="0"/>
          </a:p>
          <a:p>
            <a:pPr marL="285750" lvl="0" indent="-285750" algn="l" rtl="0">
              <a:spcAft>
                <a:spcPts val="0"/>
              </a:spcAft>
              <a:buFont typeface="Arial" panose="020B0604020202020204" pitchFamily="34" charset="0"/>
              <a:buChar char="•"/>
            </a:pPr>
            <a:r>
              <a:rPr lang="en-ID" dirty="0" err="1"/>
              <a:t>Penyebab</a:t>
            </a:r>
            <a:r>
              <a:rPr lang="en-ID" dirty="0"/>
              <a:t>: </a:t>
            </a:r>
            <a:r>
              <a:rPr lang="en-ID" dirty="0" err="1"/>
              <a:t>terletak</a:t>
            </a:r>
            <a:r>
              <a:rPr lang="en-ID" dirty="0"/>
              <a:t> pada </a:t>
            </a:r>
            <a:r>
              <a:rPr lang="en-ID" dirty="0" err="1"/>
              <a:t>kondisi</a:t>
            </a:r>
            <a:r>
              <a:rPr lang="en-ID" dirty="0"/>
              <a:t> </a:t>
            </a:r>
            <a:r>
              <a:rPr lang="en-ID" dirty="0" err="1"/>
              <a:t>dalam</a:t>
            </a:r>
            <a:r>
              <a:rPr lang="en-ID" dirty="0"/>
              <a:t> uterus </a:t>
            </a:r>
            <a:r>
              <a:rPr lang="en-ID" dirty="0">
                <a:sym typeface="Wingdings" panose="05000000000000000000" pitchFamily="2" charset="2"/>
              </a:rPr>
              <a:t> </a:t>
            </a:r>
            <a:r>
              <a:rPr lang="en-ID" dirty="0" err="1">
                <a:sym typeface="Wingdings" panose="05000000000000000000" pitchFamily="2" charset="2"/>
              </a:rPr>
              <a:t>h</a:t>
            </a:r>
            <a:r>
              <a:rPr lang="en-ID" dirty="0" err="1"/>
              <a:t>emostasis</a:t>
            </a:r>
            <a:r>
              <a:rPr lang="en-ID" dirty="0"/>
              <a:t> di endometrium pada </a:t>
            </a:r>
            <a:r>
              <a:rPr lang="en-ID" dirty="0" err="1"/>
              <a:t>siklus</a:t>
            </a:r>
            <a:r>
              <a:rPr lang="en-ID" dirty="0"/>
              <a:t> </a:t>
            </a:r>
            <a:r>
              <a:rPr lang="en-ID" dirty="0" err="1"/>
              <a:t>haid</a:t>
            </a:r>
            <a:r>
              <a:rPr lang="en-ID" dirty="0"/>
              <a:t> </a:t>
            </a:r>
            <a:r>
              <a:rPr lang="en-ID" dirty="0" err="1"/>
              <a:t>berhubungan</a:t>
            </a:r>
            <a:r>
              <a:rPr lang="en-ID" dirty="0"/>
              <a:t> </a:t>
            </a:r>
            <a:r>
              <a:rPr lang="en-ID" dirty="0" err="1"/>
              <a:t>erat</a:t>
            </a:r>
            <a:r>
              <a:rPr lang="en-ID" dirty="0"/>
              <a:t> </a:t>
            </a:r>
            <a:r>
              <a:rPr lang="en-ID" dirty="0" err="1"/>
              <a:t>dengan</a:t>
            </a:r>
            <a:r>
              <a:rPr lang="en-ID" dirty="0"/>
              <a:t> platelet dan fibrin, </a:t>
            </a:r>
            <a:r>
              <a:rPr lang="en-ID" dirty="0" err="1"/>
              <a:t>gangguan</a:t>
            </a:r>
            <a:r>
              <a:rPr lang="en-ID" dirty="0"/>
              <a:t> </a:t>
            </a:r>
            <a:r>
              <a:rPr lang="en-ID" dirty="0" err="1"/>
              <a:t>anatomi</a:t>
            </a:r>
            <a:r>
              <a:rPr lang="en-ID" dirty="0"/>
              <a:t> (</a:t>
            </a:r>
            <a:r>
              <a:rPr lang="en-ID" dirty="0" err="1"/>
              <a:t>mioma</a:t>
            </a:r>
            <a:r>
              <a:rPr lang="en-ID" dirty="0"/>
              <a:t> uteri, </a:t>
            </a:r>
            <a:r>
              <a:rPr lang="en-ID" dirty="0" err="1"/>
              <a:t>polip</a:t>
            </a:r>
            <a:r>
              <a:rPr lang="en-ID" dirty="0"/>
              <a:t> dan </a:t>
            </a:r>
            <a:r>
              <a:rPr lang="en-ID" dirty="0" err="1"/>
              <a:t>hiperplasia</a:t>
            </a:r>
            <a:r>
              <a:rPr lang="en-ID" dirty="0"/>
              <a:t> endometrium)</a:t>
            </a:r>
            <a:endParaRPr dirty="0"/>
          </a:p>
        </p:txBody>
      </p:sp>
      <p:pic>
        <p:nvPicPr>
          <p:cNvPr id="4" name="Picture 3">
            <a:extLst>
              <a:ext uri="{FF2B5EF4-FFF2-40B4-BE49-F238E27FC236}">
                <a16:creationId xmlns:a16="http://schemas.microsoft.com/office/drawing/2014/main" id="{0DC49A21-339B-4947-9DFA-58B39B0C384D}"/>
              </a:ext>
            </a:extLst>
          </p:cNvPr>
          <p:cNvPicPr>
            <a:picLocks noChangeAspect="1"/>
          </p:cNvPicPr>
          <p:nvPr/>
        </p:nvPicPr>
        <p:blipFill rotWithShape="1">
          <a:blip r:embed="rId3"/>
          <a:srcRect l="16880" r="16880"/>
          <a:stretch/>
        </p:blipFill>
        <p:spPr>
          <a:xfrm>
            <a:off x="5159829" y="1321799"/>
            <a:ext cx="3359421" cy="3359421"/>
          </a:xfrm>
          <a:prstGeom prst="ellipse">
            <a:avLst/>
          </a:prstGeom>
        </p:spPr>
      </p:pic>
    </p:spTree>
    <p:extLst>
      <p:ext uri="{BB962C8B-B14F-4D97-AF65-F5344CB8AC3E}">
        <p14:creationId xmlns:p14="http://schemas.microsoft.com/office/powerpoint/2010/main" val="27008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HIPOMENOREA</a:t>
            </a:r>
            <a:endParaRPr b="1" dirty="0"/>
          </a:p>
        </p:txBody>
      </p:sp>
      <p:sp>
        <p:nvSpPr>
          <p:cNvPr id="162" name="Google Shape;162;p29"/>
          <p:cNvSpPr txBox="1">
            <a:spLocks noGrp="1"/>
          </p:cNvSpPr>
          <p:nvPr>
            <p:ph type="subTitle" idx="1"/>
          </p:nvPr>
        </p:nvSpPr>
        <p:spPr>
          <a:xfrm flipH="1">
            <a:off x="624749" y="1019721"/>
            <a:ext cx="3947250" cy="3360600"/>
          </a:xfrm>
          <a:prstGeom prst="rect">
            <a:avLst/>
          </a:prstGeom>
        </p:spPr>
        <p:txBody>
          <a:bodyPr spcFirstLastPara="1" wrap="square" lIns="91425" tIns="91425" rIns="91425" bIns="91425" anchor="t" anchorCtr="0">
            <a:noAutofit/>
          </a:bodyPr>
          <a:lstStyle/>
          <a:p>
            <a:pPr marL="179388" lvl="0" indent="-179388" algn="l" rtl="0">
              <a:spcBef>
                <a:spcPts val="0"/>
              </a:spcBef>
              <a:spcAft>
                <a:spcPts val="0"/>
              </a:spcAft>
              <a:buFont typeface="Arial" panose="020B0604020202020204" pitchFamily="34" charset="0"/>
              <a:buChar char="•"/>
            </a:pPr>
            <a:r>
              <a:rPr lang="en-US" sz="1400" dirty="0" err="1"/>
              <a:t>Perdarahan</a:t>
            </a:r>
            <a:r>
              <a:rPr lang="en-US" sz="1400" dirty="0"/>
              <a:t> </a:t>
            </a:r>
            <a:r>
              <a:rPr lang="en-US" sz="1400" dirty="0" err="1"/>
              <a:t>haid</a:t>
            </a:r>
            <a:r>
              <a:rPr lang="en-US" sz="1400" dirty="0"/>
              <a:t> </a:t>
            </a:r>
            <a:r>
              <a:rPr lang="en-US" sz="1400" dirty="0" err="1"/>
              <a:t>dengan</a:t>
            </a:r>
            <a:r>
              <a:rPr lang="en-US" sz="1400" dirty="0"/>
              <a:t> </a:t>
            </a:r>
            <a:r>
              <a:rPr lang="en-US" sz="1400" dirty="0" err="1"/>
              <a:t>jumlah</a:t>
            </a:r>
            <a:r>
              <a:rPr lang="en-US" sz="1400" dirty="0"/>
              <a:t> </a:t>
            </a:r>
            <a:r>
              <a:rPr lang="en-US" sz="1400" dirty="0" err="1"/>
              <a:t>darah</a:t>
            </a:r>
            <a:r>
              <a:rPr lang="en-US" sz="1400" dirty="0"/>
              <a:t> &lt;&lt; dan/</a:t>
            </a:r>
            <a:r>
              <a:rPr lang="en-US" sz="1400" dirty="0" err="1"/>
              <a:t>atau</a:t>
            </a:r>
            <a:r>
              <a:rPr lang="en-US" sz="1400" dirty="0"/>
              <a:t> </a:t>
            </a:r>
            <a:r>
              <a:rPr lang="en-US" sz="1400" dirty="0" err="1"/>
              <a:t>durasi</a:t>
            </a:r>
            <a:r>
              <a:rPr lang="en-US" sz="1400" dirty="0"/>
              <a:t> </a:t>
            </a:r>
            <a:r>
              <a:rPr lang="en-US" sz="1400" dirty="0" err="1"/>
              <a:t>lebih</a:t>
            </a:r>
            <a:r>
              <a:rPr lang="en-US" sz="1400" dirty="0"/>
              <a:t> </a:t>
            </a:r>
            <a:r>
              <a:rPr lang="en-US" sz="1400" dirty="0" err="1"/>
              <a:t>pendek</a:t>
            </a:r>
            <a:r>
              <a:rPr lang="en-US" sz="1400" dirty="0"/>
              <a:t> </a:t>
            </a:r>
            <a:r>
              <a:rPr lang="en-US" sz="1400" dirty="0" err="1"/>
              <a:t>dari</a:t>
            </a:r>
            <a:r>
              <a:rPr lang="en-US" sz="1400" dirty="0"/>
              <a:t> normal</a:t>
            </a:r>
          </a:p>
          <a:p>
            <a:pPr marL="179388" lvl="0" indent="-179388" algn="l" rtl="0">
              <a:spcBef>
                <a:spcPts val="0"/>
              </a:spcBef>
              <a:spcAft>
                <a:spcPts val="0"/>
              </a:spcAft>
              <a:buFont typeface="Arial" panose="020B0604020202020204" pitchFamily="34" charset="0"/>
              <a:buChar char="•"/>
            </a:pPr>
            <a:r>
              <a:rPr lang="en-US" sz="1400" dirty="0" err="1"/>
              <a:t>Beberapa</a:t>
            </a:r>
            <a:r>
              <a:rPr lang="en-US" sz="1400" dirty="0"/>
              <a:t> </a:t>
            </a:r>
            <a:r>
              <a:rPr lang="en-US" sz="1400" dirty="0" err="1"/>
              <a:t>penyebab</a:t>
            </a:r>
            <a:r>
              <a:rPr lang="en-US" sz="1400" dirty="0"/>
              <a:t>: </a:t>
            </a:r>
            <a:r>
              <a:rPr lang="en-ID" dirty="0" err="1"/>
              <a:t>gangguan</a:t>
            </a:r>
            <a:r>
              <a:rPr lang="en-ID" dirty="0"/>
              <a:t> </a:t>
            </a:r>
            <a:r>
              <a:rPr lang="en-ID" dirty="0" err="1"/>
              <a:t>organik</a:t>
            </a:r>
            <a:r>
              <a:rPr lang="en-ID" dirty="0"/>
              <a:t> </a:t>
            </a:r>
            <a:r>
              <a:rPr lang="en-ID" dirty="0" err="1"/>
              <a:t>misalnya</a:t>
            </a:r>
            <a:r>
              <a:rPr lang="en-ID" dirty="0"/>
              <a:t> pada uterus </a:t>
            </a:r>
            <a:r>
              <a:rPr lang="en-ID" dirty="0" err="1"/>
              <a:t>pascaoperasi</a:t>
            </a:r>
            <a:r>
              <a:rPr lang="en-ID" dirty="0"/>
              <a:t> </a:t>
            </a:r>
            <a:r>
              <a:rPr lang="en-ID" dirty="0" err="1"/>
              <a:t>miomektomi</a:t>
            </a:r>
            <a:r>
              <a:rPr lang="en-ID" dirty="0"/>
              <a:t> dan </a:t>
            </a:r>
            <a:r>
              <a:rPr lang="en-ID" dirty="0" err="1"/>
              <a:t>gangguan</a:t>
            </a:r>
            <a:r>
              <a:rPr lang="en-ID" dirty="0"/>
              <a:t> </a:t>
            </a:r>
            <a:r>
              <a:rPr lang="en-ID" dirty="0" err="1"/>
              <a:t>endokrin</a:t>
            </a:r>
            <a:endParaRPr lang="en-ID" dirty="0"/>
          </a:p>
          <a:p>
            <a:pPr marL="179388" lvl="0" indent="-179388" algn="l" rtl="0">
              <a:spcBef>
                <a:spcPts val="0"/>
              </a:spcBef>
              <a:spcAft>
                <a:spcPts val="0"/>
              </a:spcAft>
              <a:buFont typeface="Arial" panose="020B0604020202020204" pitchFamily="34" charset="0"/>
              <a:buChar char="•"/>
            </a:pPr>
            <a:r>
              <a:rPr lang="en-ID" dirty="0" err="1"/>
              <a:t>Hipomenorea</a:t>
            </a:r>
            <a:r>
              <a:rPr lang="en-ID" dirty="0"/>
              <a:t> </a:t>
            </a:r>
            <a:r>
              <a:rPr lang="en-ID" dirty="0" err="1"/>
              <a:t>menunjukkan</a:t>
            </a:r>
            <a:r>
              <a:rPr lang="en-ID" dirty="0"/>
              <a:t> </a:t>
            </a:r>
            <a:r>
              <a:rPr lang="en-ID" dirty="0" err="1"/>
              <a:t>bahwa</a:t>
            </a:r>
            <a:r>
              <a:rPr lang="en-ID" dirty="0"/>
              <a:t> </a:t>
            </a:r>
            <a:r>
              <a:rPr lang="en-ID" dirty="0" err="1"/>
              <a:t>tebal</a:t>
            </a:r>
            <a:r>
              <a:rPr lang="en-ID" dirty="0"/>
              <a:t> endometrium tipis dan </a:t>
            </a:r>
            <a:r>
              <a:rPr lang="en-ID" dirty="0" err="1"/>
              <a:t>perlu</a:t>
            </a:r>
            <a:r>
              <a:rPr lang="en-ID" dirty="0"/>
              <a:t> </a:t>
            </a:r>
            <a:r>
              <a:rPr lang="en-ID" dirty="0" err="1"/>
              <a:t>evaluasi</a:t>
            </a:r>
            <a:r>
              <a:rPr lang="en-ID" dirty="0"/>
              <a:t> </a:t>
            </a:r>
            <a:r>
              <a:rPr lang="en-ID" dirty="0" err="1"/>
              <a:t>lebih</a:t>
            </a:r>
            <a:r>
              <a:rPr lang="en-ID" dirty="0"/>
              <a:t> </a:t>
            </a:r>
            <a:r>
              <a:rPr lang="en-ID" dirty="0" err="1"/>
              <a:t>lanjut</a:t>
            </a:r>
            <a:endParaRPr lang="en-US" sz="1400" dirty="0"/>
          </a:p>
        </p:txBody>
      </p:sp>
      <p:pic>
        <p:nvPicPr>
          <p:cNvPr id="6" name="Picture 2" descr="Gangguan Menstruasi">
            <a:extLst>
              <a:ext uri="{FF2B5EF4-FFF2-40B4-BE49-F238E27FC236}">
                <a16:creationId xmlns:a16="http://schemas.microsoft.com/office/drawing/2014/main" id="{696C9A2A-D5F6-49C1-8E9B-D8DBCFFD2E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27" r="16727"/>
          <a:stretch/>
        </p:blipFill>
        <p:spPr bwMode="auto">
          <a:xfrm>
            <a:off x="5159829" y="1321798"/>
            <a:ext cx="3359421" cy="3359421"/>
          </a:xfrm>
          <a:prstGeom prst="ellipse">
            <a:avLst/>
          </a:prstGeom>
          <a:noFill/>
          <a:extLst>
            <a:ext uri="{909E8E84-426E-40DD-AFC4-6F175D3DCCD1}">
              <a14:hiddenFill xmlns:a14="http://schemas.microsoft.com/office/drawing/2010/main">
                <a:solidFill>
                  <a:srgbClr val="FFFFFF"/>
                </a:solidFill>
              </a14:hiddenFill>
            </a:ext>
          </a:extLst>
        </p:spPr>
      </p:pic>
      <p:sp>
        <p:nvSpPr>
          <p:cNvPr id="7" name="Google Shape;161;p29">
            <a:extLst>
              <a:ext uri="{FF2B5EF4-FFF2-40B4-BE49-F238E27FC236}">
                <a16:creationId xmlns:a16="http://schemas.microsoft.com/office/drawing/2014/main" id="{6005D769-B649-4DD8-8BC4-E3094460E0EF}"/>
              </a:ext>
            </a:extLst>
          </p:cNvPr>
          <p:cNvSpPr txBox="1">
            <a:spLocks/>
          </p:cNvSpPr>
          <p:nvPr/>
        </p:nvSpPr>
        <p:spPr>
          <a:xfrm>
            <a:off x="594646" y="2861979"/>
            <a:ext cx="4844100" cy="12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3000" b="1" i="0" u="none" strike="noStrike" cap="none">
                <a:solidFill>
                  <a:schemeClr val="dk1"/>
                </a:solidFill>
                <a:latin typeface="Marvel"/>
                <a:ea typeface="Marvel"/>
                <a:cs typeface="Marvel"/>
                <a:sym typeface="Marvel"/>
              </a:defRPr>
            </a:lvl9pPr>
          </a:lstStyle>
          <a:p>
            <a:r>
              <a:rPr lang="en-ID" dirty="0"/>
              <a:t>POLIMENOREA</a:t>
            </a:r>
          </a:p>
        </p:txBody>
      </p:sp>
      <p:sp>
        <p:nvSpPr>
          <p:cNvPr id="8" name="Google Shape;162;p29">
            <a:extLst>
              <a:ext uri="{FF2B5EF4-FFF2-40B4-BE49-F238E27FC236}">
                <a16:creationId xmlns:a16="http://schemas.microsoft.com/office/drawing/2014/main" id="{B55AAD02-2899-4A96-AE3D-D0ABE08C3081}"/>
              </a:ext>
            </a:extLst>
          </p:cNvPr>
          <p:cNvSpPr txBox="1">
            <a:spLocks/>
          </p:cNvSpPr>
          <p:nvPr/>
        </p:nvSpPr>
        <p:spPr>
          <a:xfrm flipH="1">
            <a:off x="624749" y="3526050"/>
            <a:ext cx="3947250" cy="336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200"/>
              <a:buFont typeface="Assistant ExtraLight"/>
              <a:buAutoNum type="arabicPeriod"/>
              <a:defRPr sz="1400" b="0" i="0" u="none" strike="noStrike" cap="none">
                <a:solidFill>
                  <a:schemeClr val="dk1"/>
                </a:solidFill>
                <a:latin typeface="Assistant ExtraLight"/>
                <a:ea typeface="Assistant ExtraLight"/>
                <a:cs typeface="Assistant ExtraLight"/>
                <a:sym typeface="Assistant ExtraLight"/>
              </a:defRPr>
            </a:lvl1pPr>
            <a:lvl2pPr marL="914400" marR="0" lvl="1" indent="-3175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2pPr>
            <a:lvl3pPr marL="1371600" marR="0" lvl="2"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3pPr>
            <a:lvl4pPr marL="1828800" marR="0" lvl="3"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4pPr>
            <a:lvl5pPr marL="2286000" marR="0" lvl="4"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5pPr>
            <a:lvl6pPr marL="2743200" marR="0" lvl="5"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6pPr>
            <a:lvl7pPr marL="3200400" marR="0" lvl="6" indent="-304800" algn="ctr" rtl="0">
              <a:lnSpc>
                <a:spcPct val="100000"/>
              </a:lnSpc>
              <a:spcBef>
                <a:spcPts val="0"/>
              </a:spcBef>
              <a:spcAft>
                <a:spcPts val="0"/>
              </a:spcAft>
              <a:buClr>
                <a:srgbClr val="434343"/>
              </a:buClr>
              <a:buSzPts val="1200"/>
              <a:buFont typeface="Roboto Condensed Light"/>
              <a:buAutoNum type="arabicPeriod"/>
              <a:defRPr sz="1200" b="0" i="0" u="none" strike="noStrike" cap="none">
                <a:solidFill>
                  <a:schemeClr val="dk1"/>
                </a:solidFill>
                <a:latin typeface="Assistant ExtraLight"/>
                <a:ea typeface="Assistant ExtraLight"/>
                <a:cs typeface="Assistant ExtraLight"/>
                <a:sym typeface="Assistant ExtraLight"/>
              </a:defRPr>
            </a:lvl7pPr>
            <a:lvl8pPr marL="3657600" marR="0" lvl="7" indent="-304800" algn="ctr" rtl="0">
              <a:lnSpc>
                <a:spcPct val="100000"/>
              </a:lnSpc>
              <a:spcBef>
                <a:spcPts val="0"/>
              </a:spcBef>
              <a:spcAft>
                <a:spcPts val="0"/>
              </a:spcAft>
              <a:buClr>
                <a:srgbClr val="434343"/>
              </a:buClr>
              <a:buSzPts val="1200"/>
              <a:buFont typeface="Roboto Condensed Light"/>
              <a:buAutoNum type="alphaLcPeriod"/>
              <a:defRPr sz="1200" b="0" i="0" u="none" strike="noStrike" cap="none">
                <a:solidFill>
                  <a:schemeClr val="dk1"/>
                </a:solidFill>
                <a:latin typeface="Assistant ExtraLight"/>
                <a:ea typeface="Assistant ExtraLight"/>
                <a:cs typeface="Assistant ExtraLight"/>
                <a:sym typeface="Assistant ExtraLight"/>
              </a:defRPr>
            </a:lvl8pPr>
            <a:lvl9pPr marL="4114800" marR="0" lvl="8" indent="-304800" algn="ctr" rtl="0">
              <a:lnSpc>
                <a:spcPct val="100000"/>
              </a:lnSpc>
              <a:spcBef>
                <a:spcPts val="0"/>
              </a:spcBef>
              <a:spcAft>
                <a:spcPts val="0"/>
              </a:spcAft>
              <a:buClr>
                <a:srgbClr val="434343"/>
              </a:buClr>
              <a:buSzPts val="1200"/>
              <a:buFont typeface="Roboto Condensed Light"/>
              <a:buAutoNum type="romanLcPeriod"/>
              <a:defRPr sz="1200" b="0" i="0" u="none" strike="noStrike" cap="none">
                <a:solidFill>
                  <a:schemeClr val="dk1"/>
                </a:solidFill>
                <a:latin typeface="Assistant ExtraLight"/>
                <a:ea typeface="Assistant ExtraLight"/>
                <a:cs typeface="Assistant ExtraLight"/>
                <a:sym typeface="Assistant ExtraLight"/>
              </a:defRPr>
            </a:lvl9pPr>
          </a:lstStyle>
          <a:p>
            <a:pPr marL="171450" lvl="0" indent="-171450" algn="l" rtl="0">
              <a:spcBef>
                <a:spcPts val="0"/>
              </a:spcBef>
              <a:spcAft>
                <a:spcPts val="0"/>
              </a:spcAft>
              <a:buFont typeface="Arial" panose="020B0604020202020204" pitchFamily="34" charset="0"/>
              <a:buChar char="•"/>
            </a:pPr>
            <a:r>
              <a:rPr lang="en-US" sz="1400" dirty="0" err="1"/>
              <a:t>Haid</a:t>
            </a:r>
            <a:r>
              <a:rPr lang="en-US" sz="1400" dirty="0"/>
              <a:t> </a:t>
            </a:r>
            <a:r>
              <a:rPr lang="en-US" sz="1400" dirty="0" err="1"/>
              <a:t>dengan</a:t>
            </a:r>
            <a:r>
              <a:rPr lang="en-US" sz="1400" dirty="0"/>
              <a:t> </a:t>
            </a:r>
            <a:r>
              <a:rPr lang="en-US" sz="1400" dirty="0" err="1"/>
              <a:t>siklus</a:t>
            </a:r>
            <a:r>
              <a:rPr lang="en-US" sz="1400" dirty="0"/>
              <a:t> yang </a:t>
            </a:r>
            <a:r>
              <a:rPr lang="en-US" sz="1400" dirty="0" err="1"/>
              <a:t>lebih</a:t>
            </a:r>
            <a:r>
              <a:rPr lang="en-US" sz="1400" dirty="0"/>
              <a:t> </a:t>
            </a:r>
            <a:r>
              <a:rPr lang="en-US" sz="1400" dirty="0" err="1"/>
              <a:t>pendek</a:t>
            </a:r>
            <a:r>
              <a:rPr lang="en-US" sz="1400" dirty="0"/>
              <a:t> </a:t>
            </a:r>
            <a:r>
              <a:rPr lang="en-US" sz="1400" dirty="0" err="1"/>
              <a:t>dari</a:t>
            </a:r>
            <a:r>
              <a:rPr lang="en-US" sz="1400" dirty="0"/>
              <a:t> normal (&lt;21 </a:t>
            </a:r>
            <a:r>
              <a:rPr lang="en-US" sz="1400" dirty="0" err="1"/>
              <a:t>hari</a:t>
            </a:r>
            <a:r>
              <a:rPr lang="en-US" sz="1400" dirty="0"/>
              <a:t>)</a:t>
            </a:r>
          </a:p>
          <a:p>
            <a:pPr marL="171450" lvl="0" indent="-171450" algn="l" rtl="0">
              <a:spcBef>
                <a:spcPts val="0"/>
              </a:spcBef>
              <a:spcAft>
                <a:spcPts val="0"/>
              </a:spcAft>
              <a:buFont typeface="Arial" panose="020B0604020202020204" pitchFamily="34" charset="0"/>
              <a:buChar char="•"/>
            </a:pPr>
            <a:r>
              <a:rPr lang="en-US" sz="1400" dirty="0" err="1"/>
              <a:t>Penyebab</a:t>
            </a:r>
            <a:r>
              <a:rPr lang="en-US" sz="1400" dirty="0"/>
              <a:t>: </a:t>
            </a:r>
            <a:r>
              <a:rPr lang="en-US" sz="1400" dirty="0" err="1"/>
              <a:t>gangguan</a:t>
            </a:r>
            <a:r>
              <a:rPr lang="en-US" sz="1400" dirty="0"/>
              <a:t> </a:t>
            </a:r>
            <a:r>
              <a:rPr lang="en-US" sz="1400" dirty="0" err="1"/>
              <a:t>endokrin</a:t>
            </a:r>
            <a:r>
              <a:rPr lang="en-US" sz="1400" dirty="0"/>
              <a:t> </a:t>
            </a:r>
            <a:r>
              <a:rPr lang="en-US" sz="1400" dirty="0">
                <a:sym typeface="Wingdings" panose="05000000000000000000" pitchFamily="2" charset="2"/>
              </a:rPr>
              <a:t> </a:t>
            </a:r>
            <a:r>
              <a:rPr lang="en-US" sz="1400" dirty="0" err="1">
                <a:sym typeface="Wingdings" panose="05000000000000000000" pitchFamily="2" charset="2"/>
              </a:rPr>
              <a:t>gangguan</a:t>
            </a:r>
            <a:r>
              <a:rPr lang="en-US" sz="1400" dirty="0">
                <a:sym typeface="Wingdings" panose="05000000000000000000" pitchFamily="2" charset="2"/>
              </a:rPr>
              <a:t> </a:t>
            </a:r>
            <a:r>
              <a:rPr lang="en-US" sz="1400" dirty="0" err="1">
                <a:sym typeface="Wingdings" panose="05000000000000000000" pitchFamily="2" charset="2"/>
              </a:rPr>
              <a:t>ovulasi</a:t>
            </a:r>
            <a:r>
              <a:rPr lang="en-US" sz="1400" dirty="0">
                <a:sym typeface="Wingdings" panose="05000000000000000000" pitchFamily="2" charset="2"/>
              </a:rPr>
              <a:t>, </a:t>
            </a:r>
            <a:r>
              <a:rPr lang="en-US" sz="1400" dirty="0" err="1">
                <a:sym typeface="Wingdings" panose="05000000000000000000" pitchFamily="2" charset="2"/>
              </a:rPr>
              <a:t>fase</a:t>
            </a:r>
            <a:r>
              <a:rPr lang="en-US" sz="1400" dirty="0">
                <a:sym typeface="Wingdings" panose="05000000000000000000" pitchFamily="2" charset="2"/>
              </a:rPr>
              <a:t> luteal </a:t>
            </a:r>
            <a:r>
              <a:rPr lang="en-US" sz="1400" dirty="0" err="1">
                <a:sym typeface="Wingdings" panose="05000000000000000000" pitchFamily="2" charset="2"/>
              </a:rPr>
              <a:t>memendek</a:t>
            </a:r>
            <a:r>
              <a:rPr lang="en-US" sz="1400" dirty="0">
                <a:sym typeface="Wingdings" panose="05000000000000000000" pitchFamily="2" charset="2"/>
              </a:rPr>
              <a:t>, </a:t>
            </a:r>
            <a:r>
              <a:rPr lang="en-US" sz="1400" dirty="0" err="1">
                <a:sym typeface="Wingdings" panose="05000000000000000000" pitchFamily="2" charset="2"/>
              </a:rPr>
              <a:t>kongesti</a:t>
            </a:r>
            <a:r>
              <a:rPr lang="en-US" sz="1400" dirty="0">
                <a:sym typeface="Wingdings" panose="05000000000000000000" pitchFamily="2" charset="2"/>
              </a:rPr>
              <a:t> ovarium </a:t>
            </a:r>
            <a:r>
              <a:rPr lang="en-US" sz="1400" dirty="0" err="1">
                <a:sym typeface="Wingdings" panose="05000000000000000000" pitchFamily="2" charset="2"/>
              </a:rPr>
              <a:t>e.c</a:t>
            </a:r>
            <a:r>
              <a:rPr lang="en-US" sz="1400" dirty="0">
                <a:sym typeface="Wingdings" panose="05000000000000000000" pitchFamily="2" charset="2"/>
              </a:rPr>
              <a:t> </a:t>
            </a:r>
            <a:r>
              <a:rPr lang="en-US" sz="1400" dirty="0" err="1">
                <a:sym typeface="Wingdings" panose="05000000000000000000" pitchFamily="2" charset="2"/>
              </a:rPr>
              <a:t>peradangan</a:t>
            </a:r>
            <a:endParaRPr lang="en-US" sz="1400" dirty="0"/>
          </a:p>
        </p:txBody>
      </p:sp>
    </p:spTree>
    <p:extLst>
      <p:ext uri="{BB962C8B-B14F-4D97-AF65-F5344CB8AC3E}">
        <p14:creationId xmlns:p14="http://schemas.microsoft.com/office/powerpoint/2010/main" val="133828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OLIGOMENOREA</a:t>
            </a:r>
            <a:endParaRPr b="1" dirty="0"/>
          </a:p>
        </p:txBody>
      </p:sp>
      <p:sp>
        <p:nvSpPr>
          <p:cNvPr id="162" name="Google Shape;162;p29"/>
          <p:cNvSpPr txBox="1">
            <a:spLocks noGrp="1"/>
          </p:cNvSpPr>
          <p:nvPr>
            <p:ph type="subTitle" idx="1"/>
          </p:nvPr>
        </p:nvSpPr>
        <p:spPr>
          <a:xfrm flipH="1">
            <a:off x="624748" y="1321800"/>
            <a:ext cx="7924605" cy="3360600"/>
          </a:xfrm>
          <a:prstGeom prst="rect">
            <a:avLst/>
          </a:prstGeom>
        </p:spPr>
        <p:txBody>
          <a:bodyPr spcFirstLastPara="1" wrap="square" lIns="91425" tIns="91425" rIns="91425" bIns="91425" anchor="t" anchorCtr="0">
            <a:noAutofit/>
          </a:bodyPr>
          <a:lstStyle/>
          <a:p>
            <a:pPr marL="179388" lvl="0" indent="-179388" algn="l" rtl="0">
              <a:spcBef>
                <a:spcPts val="0"/>
              </a:spcBef>
              <a:spcAft>
                <a:spcPts val="0"/>
              </a:spcAft>
              <a:buFont typeface="Arial" panose="020B0604020202020204" pitchFamily="34" charset="0"/>
              <a:buChar char="•"/>
            </a:pPr>
            <a:r>
              <a:rPr lang="en-US" sz="1400" dirty="0" err="1">
                <a:latin typeface="Assistant ExtraLight" panose="020B0604020202020204" charset="-79"/>
                <a:cs typeface="Assistant ExtraLight" panose="020B0604020202020204" charset="-79"/>
              </a:rPr>
              <a:t>Haid</a:t>
            </a:r>
            <a:r>
              <a:rPr lang="en-US" sz="1400" dirty="0">
                <a:latin typeface="Assistant ExtraLight" panose="020B0604020202020204" charset="-79"/>
                <a:cs typeface="Assistant ExtraLight" panose="020B0604020202020204" charset="-79"/>
              </a:rPr>
              <a:t> </a:t>
            </a:r>
            <a:r>
              <a:rPr lang="en-US" sz="1400" dirty="0" err="1">
                <a:latin typeface="Assistant ExtraLight" panose="020B0604020202020204" charset="-79"/>
                <a:cs typeface="Assistant ExtraLight" panose="020B0604020202020204" charset="-79"/>
              </a:rPr>
              <a:t>dengan</a:t>
            </a:r>
            <a:r>
              <a:rPr lang="en-US" sz="1400" dirty="0">
                <a:latin typeface="Assistant ExtraLight" panose="020B0604020202020204" charset="-79"/>
                <a:cs typeface="Assistant ExtraLight" panose="020B0604020202020204" charset="-79"/>
              </a:rPr>
              <a:t> </a:t>
            </a:r>
            <a:r>
              <a:rPr lang="en-US" sz="1400" dirty="0" err="1">
                <a:latin typeface="Assistant ExtraLight" panose="020B0604020202020204" charset="-79"/>
                <a:cs typeface="Assistant ExtraLight" panose="020B0604020202020204" charset="-79"/>
              </a:rPr>
              <a:t>siklus</a:t>
            </a:r>
            <a:r>
              <a:rPr lang="en-US" sz="1400" dirty="0">
                <a:latin typeface="Assistant ExtraLight" panose="020B0604020202020204" charset="-79"/>
                <a:cs typeface="Assistant ExtraLight" panose="020B0604020202020204" charset="-79"/>
              </a:rPr>
              <a:t> </a:t>
            </a:r>
            <a:r>
              <a:rPr lang="en-US" sz="1400" dirty="0" err="1">
                <a:latin typeface="Assistant ExtraLight" panose="020B0604020202020204" charset="-79"/>
                <a:cs typeface="Assistant ExtraLight" panose="020B0604020202020204" charset="-79"/>
              </a:rPr>
              <a:t>lebih</a:t>
            </a:r>
            <a:r>
              <a:rPr lang="en-US" sz="1400" dirty="0">
                <a:latin typeface="Assistant ExtraLight" panose="020B0604020202020204" charset="-79"/>
                <a:cs typeface="Assistant ExtraLight" panose="020B0604020202020204" charset="-79"/>
              </a:rPr>
              <a:t> </a:t>
            </a:r>
            <a:r>
              <a:rPr lang="en-US" sz="1400" dirty="0" err="1">
                <a:latin typeface="Assistant ExtraLight" panose="020B0604020202020204" charset="-79"/>
                <a:cs typeface="Assistant ExtraLight" panose="020B0604020202020204" charset="-79"/>
              </a:rPr>
              <a:t>panjang</a:t>
            </a:r>
            <a:r>
              <a:rPr lang="en-US" sz="1400" dirty="0">
                <a:latin typeface="Assistant ExtraLight" panose="020B0604020202020204" charset="-79"/>
                <a:cs typeface="Assistant ExtraLight" panose="020B0604020202020204" charset="-79"/>
              </a:rPr>
              <a:t> </a:t>
            </a:r>
            <a:r>
              <a:rPr lang="en-US" sz="1400" dirty="0" err="1">
                <a:latin typeface="Assistant ExtraLight" panose="020B0604020202020204" charset="-79"/>
                <a:cs typeface="Assistant ExtraLight" panose="020B0604020202020204" charset="-79"/>
              </a:rPr>
              <a:t>dari</a:t>
            </a:r>
            <a:r>
              <a:rPr lang="en-US" sz="1400" dirty="0">
                <a:latin typeface="Assistant ExtraLight" panose="020B0604020202020204" charset="-79"/>
                <a:cs typeface="Assistant ExtraLight" panose="020B0604020202020204" charset="-79"/>
              </a:rPr>
              <a:t> normal (&gt;35 </a:t>
            </a:r>
            <a:r>
              <a:rPr lang="en-US" sz="1400" dirty="0" err="1">
                <a:latin typeface="Assistant ExtraLight" panose="020B0604020202020204" charset="-79"/>
                <a:cs typeface="Assistant ExtraLight" panose="020B0604020202020204" charset="-79"/>
              </a:rPr>
              <a:t>hari</a:t>
            </a:r>
            <a:r>
              <a:rPr lang="en-US" sz="1400" dirty="0">
                <a:latin typeface="Assistant ExtraLight" panose="020B0604020202020204" charset="-79"/>
                <a:cs typeface="Assistant ExtraLight" panose="020B0604020202020204" charset="-79"/>
              </a:rPr>
              <a:t>)</a:t>
            </a:r>
          </a:p>
          <a:p>
            <a:pPr marL="179388" lvl="0" indent="-179388" algn="l" rtl="0">
              <a:spcBef>
                <a:spcPts val="0"/>
              </a:spcBef>
              <a:spcAft>
                <a:spcPts val="0"/>
              </a:spcAft>
              <a:buFont typeface="Arial" panose="020B0604020202020204" pitchFamily="34" charset="0"/>
              <a:buChar char="•"/>
            </a:pPr>
            <a:r>
              <a:rPr lang="en-US" sz="1400" dirty="0" err="1">
                <a:latin typeface="Assistant ExtraLight" panose="020B0604020202020204" charset="-79"/>
                <a:cs typeface="Assistant ExtraLight" panose="020B0604020202020204" charset="-79"/>
              </a:rPr>
              <a:t>Sering</a:t>
            </a:r>
            <a:r>
              <a:rPr lang="en-US" sz="1400" dirty="0">
                <a:latin typeface="Assistant ExtraLight" panose="020B0604020202020204" charset="-79"/>
                <a:cs typeface="Assistant ExtraLight" panose="020B0604020202020204" charset="-79"/>
              </a:rPr>
              <a:t> </a:t>
            </a:r>
            <a:r>
              <a:rPr lang="en-US" sz="1400" dirty="0" err="1">
                <a:latin typeface="Assistant ExtraLight" panose="020B0604020202020204" charset="-79"/>
                <a:cs typeface="Assistant ExtraLight" panose="020B0604020202020204" charset="-79"/>
              </a:rPr>
              <a:t>terjadi</a:t>
            </a:r>
            <a:r>
              <a:rPr lang="en-US" sz="1400" dirty="0">
                <a:latin typeface="Assistant ExtraLight" panose="020B0604020202020204" charset="-79"/>
                <a:cs typeface="Assistant ExtraLight" panose="020B0604020202020204" charset="-79"/>
              </a:rPr>
              <a:t> pada </a:t>
            </a:r>
            <a:r>
              <a:rPr lang="en-US" sz="1400" dirty="0" err="1">
                <a:latin typeface="Assistant ExtraLight" panose="020B0604020202020204" charset="-79"/>
                <a:cs typeface="Assistant ExtraLight" panose="020B0604020202020204" charset="-79"/>
              </a:rPr>
              <a:t>sindroma</a:t>
            </a:r>
            <a:r>
              <a:rPr lang="en-US" sz="1400" dirty="0">
                <a:latin typeface="Assistant ExtraLight" panose="020B0604020202020204" charset="-79"/>
                <a:cs typeface="Assistant ExtraLight" panose="020B0604020202020204" charset="-79"/>
              </a:rPr>
              <a:t> ovarium </a:t>
            </a:r>
            <a:r>
              <a:rPr lang="en-US" sz="1400" dirty="0" err="1">
                <a:latin typeface="Assistant ExtraLight" panose="020B0604020202020204" charset="-79"/>
                <a:cs typeface="Assistant ExtraLight" panose="020B0604020202020204" charset="-79"/>
              </a:rPr>
              <a:t>polikistik</a:t>
            </a:r>
            <a:r>
              <a:rPr lang="en-US" sz="1400" dirty="0">
                <a:latin typeface="Assistant ExtraLight" panose="020B0604020202020204" charset="-79"/>
                <a:cs typeface="Assistant ExtraLight" panose="020B0604020202020204" charset="-79"/>
              </a:rPr>
              <a:t> </a:t>
            </a:r>
            <a:r>
              <a:rPr lang="en-US" sz="1400" dirty="0" err="1">
                <a:latin typeface="Assistant ExtraLight" panose="020B0604020202020204" charset="-79"/>
                <a:cs typeface="Assistant ExtraLight" panose="020B0604020202020204" charset="-79"/>
              </a:rPr>
              <a:t>e.c</a:t>
            </a:r>
            <a:r>
              <a:rPr lang="en-US" sz="1400" dirty="0">
                <a:latin typeface="Assistant ExtraLight" panose="020B0604020202020204" charset="-79"/>
                <a:cs typeface="Assistant ExtraLight" panose="020B0604020202020204" charset="-79"/>
              </a:rPr>
              <a:t> ↑ </a:t>
            </a:r>
            <a:r>
              <a:rPr lang="en-US" sz="1400" dirty="0" err="1">
                <a:latin typeface="Assistant ExtraLight" panose="020B0604020202020204" charset="-79"/>
                <a:cs typeface="Assistant ExtraLight" panose="020B0604020202020204" charset="-79"/>
              </a:rPr>
              <a:t>hormon</a:t>
            </a:r>
            <a:r>
              <a:rPr lang="en-US" sz="1400" dirty="0">
                <a:latin typeface="Assistant ExtraLight" panose="020B0604020202020204" charset="-79"/>
                <a:cs typeface="Assistant ExtraLight" panose="020B0604020202020204" charset="-79"/>
              </a:rPr>
              <a:t> androgen </a:t>
            </a:r>
            <a:r>
              <a:rPr lang="en-US" sz="1400" dirty="0">
                <a:latin typeface="Assistant ExtraLight" panose="020B0604020202020204" charset="-79"/>
                <a:cs typeface="Assistant ExtraLight" panose="020B0604020202020204" charset="-79"/>
                <a:sym typeface="Wingdings" panose="05000000000000000000" pitchFamily="2" charset="2"/>
              </a:rPr>
              <a:t> </a:t>
            </a:r>
            <a:r>
              <a:rPr lang="en-US" sz="1400" dirty="0" err="1">
                <a:latin typeface="Assistant ExtraLight" panose="020B0604020202020204" charset="-79"/>
                <a:cs typeface="Assistant ExtraLight" panose="020B0604020202020204" charset="-79"/>
                <a:sym typeface="Wingdings" panose="05000000000000000000" pitchFamily="2" charset="2"/>
              </a:rPr>
              <a:t>gangguan</a:t>
            </a:r>
            <a:r>
              <a:rPr lang="en-US" sz="1400" dirty="0">
                <a:latin typeface="Assistant ExtraLight" panose="020B0604020202020204" charset="-79"/>
                <a:cs typeface="Assistant ExtraLight" panose="020B0604020202020204" charset="-79"/>
                <a:sym typeface="Wingdings" panose="05000000000000000000" pitchFamily="2" charset="2"/>
              </a:rPr>
              <a:t> </a:t>
            </a:r>
            <a:r>
              <a:rPr lang="en-US" sz="1400" dirty="0" err="1">
                <a:latin typeface="Assistant ExtraLight" panose="020B0604020202020204" charset="-79"/>
                <a:cs typeface="Assistant ExtraLight" panose="020B0604020202020204" charset="-79"/>
                <a:sym typeface="Wingdings" panose="05000000000000000000" pitchFamily="2" charset="2"/>
              </a:rPr>
              <a:t>ovulasi</a:t>
            </a:r>
            <a:endParaRPr lang="en-US" sz="1400" dirty="0">
              <a:latin typeface="Assistant ExtraLight" panose="020B0604020202020204" charset="-79"/>
              <a:cs typeface="Assistant ExtraLight" panose="020B0604020202020204" charset="-79"/>
              <a:sym typeface="Wingdings" panose="05000000000000000000" pitchFamily="2" charset="2"/>
            </a:endParaRPr>
          </a:p>
          <a:p>
            <a:pPr marL="179388" lvl="0" indent="-179388" algn="l" rtl="0">
              <a:spcBef>
                <a:spcPts val="0"/>
              </a:spcBef>
              <a:spcAft>
                <a:spcPts val="0"/>
              </a:spcAft>
              <a:buFont typeface="Arial" panose="020B0604020202020204" pitchFamily="34" charset="0"/>
              <a:buChar char="•"/>
            </a:pPr>
            <a:r>
              <a:rPr lang="en-ID" dirty="0"/>
              <a:t>Pada </a:t>
            </a:r>
            <a:r>
              <a:rPr lang="en-ID" dirty="0" err="1"/>
              <a:t>remaja</a:t>
            </a:r>
            <a:r>
              <a:rPr lang="en-ID" dirty="0"/>
              <a:t> </a:t>
            </a:r>
            <a:r>
              <a:rPr lang="en-ID" dirty="0" err="1"/>
              <a:t>e.c</a:t>
            </a:r>
            <a:r>
              <a:rPr lang="en-ID" dirty="0"/>
              <a:t> </a:t>
            </a:r>
            <a:r>
              <a:rPr lang="en-ID" dirty="0" err="1"/>
              <a:t>imaturitas</a:t>
            </a:r>
            <a:r>
              <a:rPr lang="en-ID" dirty="0"/>
              <a:t> </a:t>
            </a:r>
            <a:r>
              <a:rPr lang="en-ID" dirty="0" err="1"/>
              <a:t>poros</a:t>
            </a:r>
            <a:r>
              <a:rPr lang="en-ID" dirty="0"/>
              <a:t> </a:t>
            </a:r>
            <a:r>
              <a:rPr lang="en-ID" dirty="0" err="1"/>
              <a:t>hipotalamus</a:t>
            </a:r>
            <a:r>
              <a:rPr lang="en-ID" dirty="0"/>
              <a:t> </a:t>
            </a:r>
            <a:r>
              <a:rPr lang="en-ID" dirty="0" err="1"/>
              <a:t>hipofisis</a:t>
            </a:r>
            <a:r>
              <a:rPr lang="en-ID" dirty="0"/>
              <a:t> ovarium endometrium</a:t>
            </a:r>
          </a:p>
          <a:p>
            <a:pPr marL="179388" lvl="0" indent="-179388" algn="l" rtl="0">
              <a:spcBef>
                <a:spcPts val="0"/>
              </a:spcBef>
              <a:spcAft>
                <a:spcPts val="0"/>
              </a:spcAft>
              <a:buFont typeface="Arial" panose="020B0604020202020204" pitchFamily="34" charset="0"/>
              <a:buChar char="•"/>
            </a:pPr>
            <a:r>
              <a:rPr lang="en-ID" dirty="0" err="1"/>
              <a:t>Penyebab</a:t>
            </a:r>
            <a:r>
              <a:rPr lang="en-ID" dirty="0"/>
              <a:t> lain: </a:t>
            </a:r>
            <a:r>
              <a:rPr lang="en-ID" dirty="0" err="1"/>
              <a:t>stres</a:t>
            </a:r>
            <a:r>
              <a:rPr lang="en-ID" dirty="0"/>
              <a:t> </a:t>
            </a:r>
            <a:r>
              <a:rPr lang="en-ID" dirty="0" err="1"/>
              <a:t>fisik</a:t>
            </a:r>
            <a:r>
              <a:rPr lang="en-ID" dirty="0"/>
              <a:t> dan </a:t>
            </a:r>
            <a:r>
              <a:rPr lang="en-ID" dirty="0" err="1"/>
              <a:t>emosi</a:t>
            </a:r>
            <a:r>
              <a:rPr lang="en-ID" dirty="0"/>
              <a:t>, </a:t>
            </a:r>
            <a:r>
              <a:rPr lang="en-ID" dirty="0" err="1"/>
              <a:t>penyakit</a:t>
            </a:r>
            <a:r>
              <a:rPr lang="en-ID" dirty="0"/>
              <a:t> </a:t>
            </a:r>
            <a:r>
              <a:rPr lang="en-ID" dirty="0" err="1"/>
              <a:t>kronis</a:t>
            </a:r>
            <a:r>
              <a:rPr lang="en-ID" dirty="0"/>
              <a:t>, </a:t>
            </a:r>
            <a:r>
              <a:rPr lang="en-ID" dirty="0" err="1"/>
              <a:t>gangguan</a:t>
            </a:r>
            <a:r>
              <a:rPr lang="en-ID" dirty="0"/>
              <a:t> </a:t>
            </a:r>
            <a:r>
              <a:rPr lang="en-ID" dirty="0" err="1"/>
              <a:t>nutrisi</a:t>
            </a:r>
            <a:endParaRPr lang="en-ID" dirty="0"/>
          </a:p>
          <a:p>
            <a:pPr marL="179388" lvl="0" indent="-179388" algn="l" rtl="0">
              <a:spcBef>
                <a:spcPts val="0"/>
              </a:spcBef>
              <a:spcAft>
                <a:spcPts val="0"/>
              </a:spcAft>
              <a:buFont typeface="Arial" panose="020B0604020202020204" pitchFamily="34" charset="0"/>
              <a:buChar char="•"/>
            </a:pPr>
            <a:r>
              <a:rPr lang="en-ID" dirty="0" err="1"/>
              <a:t>Memerlukan</a:t>
            </a:r>
            <a:r>
              <a:rPr lang="en-ID" dirty="0"/>
              <a:t> </a:t>
            </a:r>
            <a:r>
              <a:rPr lang="en-ID" dirty="0" err="1"/>
              <a:t>evaluasi</a:t>
            </a:r>
            <a:r>
              <a:rPr lang="en-ID" dirty="0"/>
              <a:t> </a:t>
            </a:r>
            <a:r>
              <a:rPr lang="en-ID" dirty="0" err="1"/>
              <a:t>lebih</a:t>
            </a:r>
            <a:r>
              <a:rPr lang="en-ID" dirty="0"/>
              <a:t> </a:t>
            </a:r>
            <a:r>
              <a:rPr lang="en-ID" dirty="0" err="1"/>
              <a:t>lanjut</a:t>
            </a:r>
            <a:r>
              <a:rPr lang="en-ID" dirty="0"/>
              <a:t> </a:t>
            </a:r>
            <a:r>
              <a:rPr lang="en-ID" dirty="0" err="1"/>
              <a:t>untuk</a:t>
            </a:r>
            <a:r>
              <a:rPr lang="en-ID" dirty="0"/>
              <a:t> </a:t>
            </a:r>
            <a:r>
              <a:rPr lang="en-ID" dirty="0" err="1"/>
              <a:t>mencari</a:t>
            </a:r>
            <a:r>
              <a:rPr lang="en-ID" dirty="0"/>
              <a:t> </a:t>
            </a:r>
            <a:r>
              <a:rPr lang="en-ID" dirty="0" err="1"/>
              <a:t>penyebab</a:t>
            </a:r>
            <a:r>
              <a:rPr lang="en-ID" dirty="0"/>
              <a:t>. </a:t>
            </a:r>
            <a:r>
              <a:rPr lang="en-ID" dirty="0" err="1"/>
              <a:t>Perhatian</a:t>
            </a:r>
            <a:r>
              <a:rPr lang="en-ID" dirty="0"/>
              <a:t> </a:t>
            </a:r>
            <a:r>
              <a:rPr lang="en-ID" dirty="0" err="1"/>
              <a:t>perlu</a:t>
            </a:r>
            <a:r>
              <a:rPr lang="en-ID" dirty="0"/>
              <a:t> </a:t>
            </a:r>
            <a:r>
              <a:rPr lang="en-ID" dirty="0" err="1"/>
              <a:t>diberikan</a:t>
            </a:r>
            <a:r>
              <a:rPr lang="en-ID" dirty="0"/>
              <a:t> </a:t>
            </a:r>
            <a:r>
              <a:rPr lang="en-ID" dirty="0" err="1"/>
              <a:t>bila</a:t>
            </a:r>
            <a:r>
              <a:rPr lang="en-ID" dirty="0"/>
              <a:t> </a:t>
            </a:r>
            <a:r>
              <a:rPr lang="en-ID" dirty="0" err="1"/>
              <a:t>disertai</a:t>
            </a:r>
            <a:r>
              <a:rPr lang="en-ID" dirty="0"/>
              <a:t> </a:t>
            </a:r>
            <a:r>
              <a:rPr lang="en-ID" dirty="0" err="1"/>
              <a:t>dengan</a:t>
            </a:r>
            <a:r>
              <a:rPr lang="en-ID" dirty="0"/>
              <a:t> </a:t>
            </a:r>
            <a:r>
              <a:rPr lang="en-ID" dirty="0" err="1"/>
              <a:t>obesitas</a:t>
            </a:r>
            <a:r>
              <a:rPr lang="en-ID" dirty="0"/>
              <a:t> dan </a:t>
            </a:r>
            <a:r>
              <a:rPr lang="en-ID" dirty="0" err="1"/>
              <a:t>infertilitas</a:t>
            </a:r>
            <a:r>
              <a:rPr lang="en-ID" dirty="0"/>
              <a:t> </a:t>
            </a:r>
            <a:r>
              <a:rPr lang="en-ID" dirty="0" err="1"/>
              <a:t>karena</a:t>
            </a:r>
            <a:r>
              <a:rPr lang="en-ID" dirty="0"/>
              <a:t> </a:t>
            </a:r>
            <a:r>
              <a:rPr lang="en-ID" dirty="0" err="1"/>
              <a:t>mungkin</a:t>
            </a:r>
            <a:r>
              <a:rPr lang="en-ID" dirty="0"/>
              <a:t> </a:t>
            </a:r>
            <a:r>
              <a:rPr lang="en-ID" dirty="0" err="1"/>
              <a:t>berhubungan</a:t>
            </a:r>
            <a:r>
              <a:rPr lang="en-ID" dirty="0"/>
              <a:t> </a:t>
            </a:r>
            <a:r>
              <a:rPr lang="en-ID" dirty="0" err="1"/>
              <a:t>dengan</a:t>
            </a:r>
            <a:r>
              <a:rPr lang="en-ID" dirty="0"/>
              <a:t> </a:t>
            </a:r>
            <a:r>
              <a:rPr lang="en-ID" dirty="0" err="1"/>
              <a:t>sindroma</a:t>
            </a:r>
            <a:r>
              <a:rPr lang="en-ID" dirty="0"/>
              <a:t> </a:t>
            </a:r>
            <a:r>
              <a:rPr lang="en-ID" dirty="0" err="1"/>
              <a:t>metabolik</a:t>
            </a:r>
            <a:endParaRPr lang="en-US" sz="1400" dirty="0">
              <a:latin typeface="Assistant ExtraLight" panose="020B0604020202020204" charset="-79"/>
              <a:cs typeface="Assistant ExtraLight" panose="020B0604020202020204" charset="-79"/>
            </a:endParaRPr>
          </a:p>
        </p:txBody>
      </p:sp>
      <p:pic>
        <p:nvPicPr>
          <p:cNvPr id="7" name="Picture 6">
            <a:extLst>
              <a:ext uri="{FF2B5EF4-FFF2-40B4-BE49-F238E27FC236}">
                <a16:creationId xmlns:a16="http://schemas.microsoft.com/office/drawing/2014/main" id="{308FED3E-4935-432A-AD4F-A00E69086733}"/>
              </a:ext>
            </a:extLst>
          </p:cNvPr>
          <p:cNvPicPr>
            <a:picLocks noChangeAspect="1"/>
          </p:cNvPicPr>
          <p:nvPr/>
        </p:nvPicPr>
        <p:blipFill>
          <a:blip r:embed="rId3"/>
          <a:stretch>
            <a:fillRect/>
          </a:stretch>
        </p:blipFill>
        <p:spPr>
          <a:xfrm>
            <a:off x="2327520" y="2833642"/>
            <a:ext cx="4488960" cy="2040436"/>
          </a:xfrm>
          <a:prstGeom prst="rect">
            <a:avLst/>
          </a:prstGeom>
        </p:spPr>
      </p:pic>
    </p:spTree>
    <p:extLst>
      <p:ext uri="{BB962C8B-B14F-4D97-AF65-F5344CB8AC3E}">
        <p14:creationId xmlns:p14="http://schemas.microsoft.com/office/powerpoint/2010/main" val="201308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DD4557-A37A-4CA4-8EA7-889D5048E9F5}"/>
              </a:ext>
            </a:extLst>
          </p:cNvPr>
          <p:cNvPicPr>
            <a:picLocks noChangeAspect="1"/>
          </p:cNvPicPr>
          <p:nvPr/>
        </p:nvPicPr>
        <p:blipFill>
          <a:blip r:embed="rId2"/>
          <a:stretch>
            <a:fillRect/>
          </a:stretch>
        </p:blipFill>
        <p:spPr>
          <a:xfrm>
            <a:off x="573441" y="400753"/>
            <a:ext cx="7997119" cy="4341994"/>
          </a:xfrm>
          <a:prstGeom prst="rect">
            <a:avLst/>
          </a:prstGeom>
        </p:spPr>
      </p:pic>
    </p:spTree>
    <p:extLst>
      <p:ext uri="{BB962C8B-B14F-4D97-AF65-F5344CB8AC3E}">
        <p14:creationId xmlns:p14="http://schemas.microsoft.com/office/powerpoint/2010/main" val="369397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3"/>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EPIDEMIOLOGI</a:t>
            </a:r>
            <a:endParaRPr dirty="0"/>
          </a:p>
        </p:txBody>
      </p:sp>
      <p:grpSp>
        <p:nvGrpSpPr>
          <p:cNvPr id="590" name="Google Shape;590;p43"/>
          <p:cNvGrpSpPr/>
          <p:nvPr/>
        </p:nvGrpSpPr>
        <p:grpSpPr>
          <a:xfrm>
            <a:off x="3819441" y="1642848"/>
            <a:ext cx="4604559" cy="2621656"/>
            <a:chOff x="233350" y="949250"/>
            <a:chExt cx="7137300" cy="3802300"/>
          </a:xfrm>
        </p:grpSpPr>
        <p:sp>
          <p:nvSpPr>
            <p:cNvPr id="591" name="Google Shape;591;p43"/>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3"/>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3"/>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3"/>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3"/>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3"/>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3"/>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3"/>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3"/>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3"/>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3"/>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3"/>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3"/>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3"/>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3"/>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3"/>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3"/>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3"/>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3"/>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3"/>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3"/>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3"/>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3"/>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3"/>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3"/>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3"/>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0" name="Google Shape;660;p43"/>
          <p:cNvSpPr txBox="1"/>
          <p:nvPr/>
        </p:nvSpPr>
        <p:spPr>
          <a:xfrm>
            <a:off x="720000" y="1471164"/>
            <a:ext cx="2888690" cy="3117019"/>
          </a:xfrm>
          <a:prstGeom prst="rect">
            <a:avLst/>
          </a:prstGeom>
          <a:noFill/>
          <a:ln>
            <a:noFill/>
          </a:ln>
        </p:spPr>
        <p:txBody>
          <a:bodyPr spcFirstLastPara="1" wrap="square" lIns="91425" tIns="91425" rIns="91425" bIns="91425" anchor="t" anchorCtr="0">
            <a:noAutofit/>
          </a:bodyPr>
          <a:lstStyle/>
          <a:p>
            <a:pPr marL="179388" lvl="0" indent="-179388" algn="l" rtl="0">
              <a:spcBef>
                <a:spcPts val="0"/>
              </a:spcBef>
              <a:spcAft>
                <a:spcPts val="0"/>
              </a:spcAft>
              <a:buClr>
                <a:schemeClr val="dk1"/>
              </a:buClr>
              <a:buSzPts val="1400"/>
              <a:buFont typeface="Assistant ExtraLight"/>
              <a:buChar char="●"/>
            </a:pPr>
            <a:r>
              <a:rPr lang="en" dirty="0">
                <a:solidFill>
                  <a:schemeClr val="dk1"/>
                </a:solidFill>
                <a:latin typeface="Assistant ExtraLight"/>
                <a:ea typeface="Assistant ExtraLight"/>
                <a:cs typeface="Assistant ExtraLight"/>
                <a:sym typeface="Assistant ExtraLight"/>
              </a:rPr>
              <a:t>10-15% kasus ginekologi</a:t>
            </a:r>
          </a:p>
          <a:p>
            <a:pPr marL="179388" lvl="0" indent="-179388" algn="l" rtl="0">
              <a:spcBef>
                <a:spcPts val="0"/>
              </a:spcBef>
              <a:spcAft>
                <a:spcPts val="0"/>
              </a:spcAft>
              <a:buClr>
                <a:schemeClr val="dk1"/>
              </a:buClr>
              <a:buSzPts val="1400"/>
              <a:buFont typeface="Assistant ExtraLight"/>
              <a:buChar char="●"/>
            </a:pPr>
            <a:r>
              <a:rPr lang="en" dirty="0">
                <a:solidFill>
                  <a:schemeClr val="dk1"/>
                </a:solidFill>
                <a:latin typeface="Assistant ExtraLight"/>
                <a:ea typeface="Assistant ExtraLight"/>
                <a:cs typeface="Assistant ExtraLight"/>
                <a:sym typeface="Assistant ExtraLight"/>
              </a:rPr>
              <a:t>Usia reproduktif, ↑ remaja</a:t>
            </a:r>
          </a:p>
          <a:p>
            <a:pPr marL="179388" lvl="0" indent="-179388" algn="l" rtl="0">
              <a:spcBef>
                <a:spcPts val="0"/>
              </a:spcBef>
              <a:spcAft>
                <a:spcPts val="0"/>
              </a:spcAft>
              <a:buClr>
                <a:schemeClr val="dk1"/>
              </a:buClr>
              <a:buSzPts val="1400"/>
              <a:buFont typeface="Assistant ExtraLight"/>
              <a:buChar char="●"/>
            </a:pPr>
            <a:r>
              <a:rPr lang="en" dirty="0">
                <a:solidFill>
                  <a:schemeClr val="dk1"/>
                </a:solidFill>
                <a:latin typeface="Assistant ExtraLight"/>
                <a:ea typeface="Assistant ExtraLight"/>
                <a:cs typeface="Assistant ExtraLight"/>
                <a:sym typeface="Assistant ExtraLight"/>
              </a:rPr>
              <a:t>Tidak dipengaruhi genetik</a:t>
            </a:r>
          </a:p>
          <a:p>
            <a:pPr marL="179388" lvl="0" indent="-179388" algn="l" rtl="0">
              <a:spcBef>
                <a:spcPts val="0"/>
              </a:spcBef>
              <a:spcAft>
                <a:spcPts val="0"/>
              </a:spcAft>
              <a:buClr>
                <a:schemeClr val="dk1"/>
              </a:buClr>
              <a:buSzPts val="1400"/>
              <a:buFont typeface="Assistant ExtraLight"/>
              <a:buChar char="●"/>
            </a:pPr>
            <a:r>
              <a:rPr lang="en" dirty="0">
                <a:solidFill>
                  <a:schemeClr val="dk1"/>
                </a:solidFill>
                <a:latin typeface="Assistant ExtraLight"/>
                <a:ea typeface="Assistant ExtraLight"/>
                <a:cs typeface="Assistant ExtraLight"/>
                <a:sym typeface="Assistant ExtraLight"/>
              </a:rPr>
              <a:t>¼ penduduk perempuan mengalami menoragia, 21% siklus memendek, 17% perdarahan antarhaid, 6% </a:t>
            </a:r>
            <a:r>
              <a:rPr lang="en" i="1" dirty="0">
                <a:solidFill>
                  <a:schemeClr val="dk1"/>
                </a:solidFill>
                <a:latin typeface="Assistant ExtraLight"/>
                <a:ea typeface="Assistant ExtraLight"/>
                <a:cs typeface="Assistant ExtraLight"/>
                <a:sym typeface="Assistant ExtraLight"/>
              </a:rPr>
              <a:t>post-coital bleeding</a:t>
            </a:r>
            <a:endParaRPr lang="en" dirty="0">
              <a:solidFill>
                <a:schemeClr val="dk1"/>
              </a:solidFill>
              <a:latin typeface="Assistant ExtraLight"/>
              <a:ea typeface="Assistant ExtraLight"/>
              <a:cs typeface="Assistant ExtraLight"/>
              <a:sym typeface="Assistant ExtraLight"/>
            </a:endParaRPr>
          </a:p>
          <a:p>
            <a:pPr marL="179388" lvl="0" indent="-179388" algn="l" rtl="0">
              <a:spcBef>
                <a:spcPts val="0"/>
              </a:spcBef>
              <a:spcAft>
                <a:spcPts val="0"/>
              </a:spcAft>
              <a:buClr>
                <a:schemeClr val="dk1"/>
              </a:buClr>
              <a:buSzPts val="1400"/>
              <a:buFont typeface="Assistant ExtraLight"/>
              <a:buChar char="●"/>
            </a:pPr>
            <a:r>
              <a:rPr lang="en" dirty="0">
                <a:solidFill>
                  <a:schemeClr val="dk1"/>
                </a:solidFill>
                <a:latin typeface="Assistant ExtraLight"/>
                <a:ea typeface="Assistant ExtraLight"/>
                <a:cs typeface="Assistant ExtraLight"/>
                <a:sym typeface="Assistant ExtraLight"/>
              </a:rPr>
              <a:t>RSUD Dr. Soetomo Surabaya: th 2007 dan 2008 prevalensi 12,48% dan 8,8% dari seluruh kunjungan poli kandungan</a:t>
            </a:r>
            <a:endParaRPr dirty="0">
              <a:solidFill>
                <a:schemeClr val="dk1"/>
              </a:solidFill>
              <a:latin typeface="Assistant ExtraLight"/>
              <a:ea typeface="Assistant ExtraLight"/>
              <a:cs typeface="Assistant ExtraLight"/>
              <a:sym typeface="Assistant ExtraLight"/>
            </a:endParaRPr>
          </a:p>
        </p:txBody>
      </p:sp>
    </p:spTree>
    <p:extLst>
      <p:ext uri="{BB962C8B-B14F-4D97-AF65-F5344CB8AC3E}">
        <p14:creationId xmlns:p14="http://schemas.microsoft.com/office/powerpoint/2010/main" val="3541446698"/>
      </p:ext>
    </p:extLst>
  </p:cSld>
  <p:clrMapOvr>
    <a:masterClrMapping/>
  </p:clrMapOvr>
</p:sld>
</file>

<file path=ppt/theme/theme1.xml><?xml version="1.0" encoding="utf-8"?>
<a:theme xmlns:a="http://schemas.openxmlformats.org/drawingml/2006/main" name="Pregnancy Breakthrough by Slidesgo">
  <a:themeElements>
    <a:clrScheme name="Simple Light">
      <a:dk1>
        <a:srgbClr val="434343"/>
      </a:dk1>
      <a:lt1>
        <a:srgbClr val="F2F2F2"/>
      </a:lt1>
      <a:dk2>
        <a:srgbClr val="595959"/>
      </a:dk2>
      <a:lt2>
        <a:srgbClr val="EE8C94"/>
      </a:lt2>
      <a:accent1>
        <a:srgbClr val="F2F2F2"/>
      </a:accent1>
      <a:accent2>
        <a:srgbClr val="EE8C94"/>
      </a:accent2>
      <a:accent3>
        <a:srgbClr val="AED7E8"/>
      </a:accent3>
      <a:accent4>
        <a:srgbClr val="F2D9CF"/>
      </a:accent4>
      <a:accent5>
        <a:srgbClr val="EE8C94"/>
      </a:accent5>
      <a:accent6>
        <a:srgbClr val="AED7E8"/>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1167</Words>
  <Application>Microsoft Office PowerPoint</Application>
  <PresentationFormat>On-screen Show (16:9)</PresentationFormat>
  <Paragraphs>149</Paragraphs>
  <Slides>30</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Assistant ExtraLight</vt:lpstr>
      <vt:lpstr>Raleway Thin</vt:lpstr>
      <vt:lpstr>Roboto Condensed Light</vt:lpstr>
      <vt:lpstr>Thasadith</vt:lpstr>
      <vt:lpstr>Marvel</vt:lpstr>
      <vt:lpstr>Assistant</vt:lpstr>
      <vt:lpstr>Arial</vt:lpstr>
      <vt:lpstr>Nunito Light</vt:lpstr>
      <vt:lpstr>PT Serif</vt:lpstr>
      <vt:lpstr>Pregnancy Breakthrough by Slidesgo</vt:lpstr>
      <vt:lpstr>UTERINE ABNORMAL BLEEDING</vt:lpstr>
      <vt:lpstr>DEFINISI</vt:lpstr>
      <vt:lpstr>TERMINOLOGI</vt:lpstr>
      <vt:lpstr>PowerPoint Presentation</vt:lpstr>
      <vt:lpstr>MENORAGIA (HIPERMENOREA)</vt:lpstr>
      <vt:lpstr>HIPOMENOREA</vt:lpstr>
      <vt:lpstr>OLIGOMENOREA</vt:lpstr>
      <vt:lpstr>PowerPoint Presentation</vt:lpstr>
      <vt:lpstr>EPIDEMIOLOGI</vt:lpstr>
      <vt:lpstr>KLASIFIKASI (JENIS PERDARAHAN)</vt:lpstr>
      <vt:lpstr>KLASIFIKASI (JENIS PERDARAHAN)</vt:lpstr>
      <vt:lpstr>KLASIFIKASI (ETIOLOGI)</vt:lpstr>
      <vt:lpstr>PUA-P</vt:lpstr>
      <vt:lpstr>PUA-A</vt:lpstr>
      <vt:lpstr>PUA-L</vt:lpstr>
      <vt:lpstr>PUA-M</vt:lpstr>
      <vt:lpstr>PowerPoint Presentation</vt:lpstr>
      <vt:lpstr>KLASIFIKASI (ETIOLOGI)</vt:lpstr>
      <vt:lpstr>GEJALA KLINIS</vt:lpstr>
      <vt:lpstr>DIAGNOSIS</vt:lpstr>
      <vt:lpstr>DIAGNOSIS</vt:lpstr>
      <vt:lpstr>ANAMNESIS</vt:lpstr>
      <vt:lpstr>PX FISIK</vt:lpstr>
      <vt:lpstr>PowerPoint Presentation</vt:lpstr>
      <vt:lpstr>TATA LAKSANA</vt:lpstr>
      <vt:lpstr>TATA LAKSANA</vt:lpstr>
      <vt:lpstr>TATA LAKSANA</vt:lpstr>
      <vt:lpstr>PowerPoint Presentation</vt:lpstr>
      <vt:lpstr>REFERENSI</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UTERINE ABNORMAL BLEEDING</dc:title>
  <dc:creator>Theresia Dini</dc:creator>
  <cp:lastModifiedBy>Theresia Dini</cp:lastModifiedBy>
  <cp:revision>13</cp:revision>
  <dcterms:modified xsi:type="dcterms:W3CDTF">2021-04-15T02:50:22Z</dcterms:modified>
</cp:coreProperties>
</file>