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2BBAE-948E-497C-A541-02CDB8CD77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EC35B5-8272-49E4-A4C4-2F8FCC2D40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3335F-9FFC-44A6-A62D-2B9919E7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6882-420A-432A-B759-8338CB167835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7F86A-E638-4F76-9F74-A683F2159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4EA44-9C32-4CAC-9E32-1660221CD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4FAF1-5B5E-4B5A-9836-FFE174AF2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080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8B18B-BD38-46B6-A354-03DCF0BA2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BAE130-9AA3-4C83-8EBA-D415B69F65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2B8EC-B098-48D7-9D85-C8F75E722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6882-420A-432A-B759-8338CB167835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A9596-1984-4F23-A5FC-31A46C55E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D7A19-9A6A-464D-9FAF-66E2E0094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4FAF1-5B5E-4B5A-9836-FFE174AF2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68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4A8FC2-94A8-4AF7-9D8F-12E7C4EEF1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129438-02B8-4D6E-99C8-3FE84F7F48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8E668-212A-4B78-A972-01B050DC8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6882-420A-432A-B759-8338CB167835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56C9C-25A0-48F4-B358-75B0154CC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19DF9-BDD5-4E2E-8FEB-8C7C97253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4FAF1-5B5E-4B5A-9836-FFE174AF2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95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74A3C-E70B-49A3-871B-7E8D3A993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A1B01-E681-4040-A068-32BDC2D0D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F54F0-379E-4086-8695-70EDE94B2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6882-420A-432A-B759-8338CB167835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E6C46-2B3A-4BDE-A3F9-726532419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10712-C7AE-4554-99F3-87B018A4B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4FAF1-5B5E-4B5A-9836-FFE174AF2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584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93CEC-7C0D-492F-917E-A53033DBD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9DD3E3-3CAB-4CCF-B182-3680683329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BB397-0B33-4490-83BE-35A6255D6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6882-420A-432A-B759-8338CB167835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67E0F-0327-4B03-90F3-5D007C77F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A9B66A-8266-40DE-80C6-A874FFA81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4FAF1-5B5E-4B5A-9836-FFE174AF2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145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E7CB3-B380-4912-ABC7-427EB9812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ADF16-C105-4E50-928A-08675BDA22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3824FD-568F-4C33-8C90-C550754F7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07DD05-5CD3-4885-B6F6-DF2C8C6F4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6882-420A-432A-B759-8338CB167835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6E4559-C936-411B-8CDB-A28B25053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E97EB7-83C3-4F06-B375-B40FE7491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4FAF1-5B5E-4B5A-9836-FFE174AF2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560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6DC64-0A90-4977-B7F1-32A67BF8B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84E47-D2EB-4221-AB87-E30430990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7237EA-8BCE-48DF-ABB5-BA69FA5D1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727560-F4A4-438D-94C9-3C620D9AE2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BAB446-09D7-4A16-A9D1-91256D998E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B92692-D980-42B5-B973-33A8BE061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6882-420A-432A-B759-8338CB167835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6AF680-DC96-4AEC-9F91-8161F78F3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43BAA5-E6F7-4A8C-97A4-B273F6700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4FAF1-5B5E-4B5A-9836-FFE174AF2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278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4D868-7F6C-47D0-A374-F427EF8FC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6688E7-BF76-49AB-9AD4-BF3AC4A74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6882-420A-432A-B759-8338CB167835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51EE8C-6BF8-4197-B4EE-233827F01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B354B0-3B02-4BCF-8364-638695E59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4FAF1-5B5E-4B5A-9836-FFE174AF2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56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2DA33F-0C58-4136-8FDC-D32860E48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6882-420A-432A-B759-8338CB167835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775A36-4BC2-4E84-9FC5-B9A0ADD4E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50984F-A641-4C89-BC1D-B4815D501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4FAF1-5B5E-4B5A-9836-FFE174AF2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9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9B9EC-CDA5-442C-BAB8-FF95AB457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01E33-941D-409D-876B-F619C6578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063EAC-2780-4F48-AE01-E6FA0F509C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F25FA5-583F-4D01-8E71-B9F25E32B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6882-420A-432A-B759-8338CB167835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B3FBD1-F2C4-4959-9BD8-AA8AE27F6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0576BB-EDC2-4C87-9B08-F17026E8D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4FAF1-5B5E-4B5A-9836-FFE174AF2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416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C19B3-3BE8-46C6-9088-B1EC7D38C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04BF61-D340-4712-B0B4-971B62CEB8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8487C6-91C2-43CF-807D-8900398E32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134F0A-ECD0-4655-B789-4685015D5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6882-420A-432A-B759-8338CB167835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4C0B06-E9D8-431D-900F-C531B4EA0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D5601A-C9C2-4643-9523-E35CF00B9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4FAF1-5B5E-4B5A-9836-FFE174AF2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917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D3307C-D7CA-4E45-8711-77CC861A2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07C2D4-BEEA-474D-8614-7F450754D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F79C8-09C1-4EF4-AF8F-5BB775A569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F6882-420A-432A-B759-8338CB167835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3683A-41A3-4CE5-ABBD-BA4016CB4B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C07BFC-ABD9-4A59-8489-B184513D98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4FAF1-5B5E-4B5A-9836-FFE174AF2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938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0DC44-9670-4869-8BCF-A0F9EBB20B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Patofisiologi</a:t>
            </a:r>
            <a:r>
              <a:rPr lang="en-US" dirty="0"/>
              <a:t> DUB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61482B-8FC4-4D0F-8D1B-42E4E7729E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Ardhya </a:t>
            </a:r>
            <a:r>
              <a:rPr lang="en-US" sz="1600" dirty="0" err="1"/>
              <a:t>Wahyuningtyas</a:t>
            </a:r>
            <a:r>
              <a:rPr lang="en-US" sz="1600" dirty="0"/>
              <a:t> Putri - 1810211110</a:t>
            </a:r>
          </a:p>
        </p:txBody>
      </p:sp>
    </p:spTree>
    <p:extLst>
      <p:ext uri="{BB962C8B-B14F-4D97-AF65-F5344CB8AC3E}">
        <p14:creationId xmlns:p14="http://schemas.microsoft.com/office/powerpoint/2010/main" val="3176708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D2BD337-633E-4267-8B8A-D22C5F1505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9178" y="0"/>
            <a:ext cx="46536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537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Patofisiologi DUB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Patofisiologi DUB</dc:title>
  <dc:creator>Ardhya Putri</dc:creator>
  <cp:lastModifiedBy>Ardhya Putri</cp:lastModifiedBy>
  <cp:revision>1</cp:revision>
  <dcterms:created xsi:type="dcterms:W3CDTF">2021-04-15T00:28:31Z</dcterms:created>
  <dcterms:modified xsi:type="dcterms:W3CDTF">2021-04-15T00:28:42Z</dcterms:modified>
</cp:coreProperties>
</file>