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60" r:id="rId5"/>
    <p:sldId id="309" r:id="rId6"/>
    <p:sldId id="262" r:id="rId7"/>
    <p:sldId id="312" r:id="rId8"/>
    <p:sldId id="313" r:id="rId9"/>
    <p:sldId id="257" r:id="rId10"/>
    <p:sldId id="265" r:id="rId11"/>
    <p:sldId id="314" r:id="rId12"/>
    <p:sldId id="315" r:id="rId13"/>
    <p:sldId id="281" r:id="rId14"/>
    <p:sldId id="317" r:id="rId15"/>
    <p:sldId id="318" r:id="rId16"/>
    <p:sldId id="310" r:id="rId17"/>
    <p:sldId id="311" r:id="rId18"/>
    <p:sldId id="316" r:id="rId19"/>
    <p:sldId id="319" r:id="rId20"/>
  </p:sldIdLst>
  <p:sldSz cx="9144000" cy="5143500"/>
  <p:notesSz cx="6858000" cy="9144000"/>
  <p:embeddedFontLst>
    <p:embeddedFont>
      <p:font typeface="Bungee Shade"/>
      <p:regular r:id="rId24"/>
    </p:embeddedFont>
    <p:embeddedFont>
      <p:font typeface="Montserrat" panose="00000500000000000000"/>
      <p:italic r:id="rId25"/>
      <p:boldItalic r:id="rId26"/>
    </p:embeddedFont>
    <p:embeddedFont>
      <p:font typeface="Open Sans" panose="020B0606030504020204"/>
      <p:regular r:id="rId27"/>
    </p:embeddedFont>
    <p:embeddedFont>
      <p:font typeface="Montserrat Black" panose="00000800000000000000"/>
      <p:bold r:id="rId28"/>
      <p:boldItalic r:id="rId29"/>
    </p:embeddedFont>
    <p:embeddedFont>
      <p:font typeface="Roboto Black" panose="02000000000000000000"/>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pos="453"/>
        <p:guide orient="horz" pos="340"/>
        <p:guide orient="horz" pos="2911"/>
        <p:guide pos="5244"/>
        <p:guide pos="2880"/>
        <p:guide orient="horz" pos="162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7" name="Shape 547"/>
        <p:cNvGrpSpPr/>
        <p:nvPr/>
      </p:nvGrpSpPr>
      <p:grpSpPr>
        <a:xfrm>
          <a:off x="0" y="0"/>
          <a:ext cx="0" cy="0"/>
          <a:chOff x="0" y="0"/>
          <a:chExt cx="0" cy="0"/>
        </a:xfrm>
      </p:grpSpPr>
      <p:sp>
        <p:nvSpPr>
          <p:cNvPr id="548" name="Google Shape;548;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7" name="Shape 657"/>
        <p:cNvGrpSpPr/>
        <p:nvPr/>
      </p:nvGrpSpPr>
      <p:grpSpPr>
        <a:xfrm>
          <a:off x="0" y="0"/>
          <a:ext cx="0" cy="0"/>
          <a:chOff x="0" y="0"/>
          <a:chExt cx="0" cy="0"/>
        </a:xfrm>
      </p:grpSpPr>
      <p:sp>
        <p:nvSpPr>
          <p:cNvPr id="658" name="Google Shape;658;gc4460dde9c_0_15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4460dde9c_0_15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Dalam kasus dismenore primer, seorang wanita harus diyakinkan</a:t>
            </a:r>
            <a:r>
              <a:rPr lang="id-ID"/>
              <a:t> </a:t>
            </a:r>
            <a:r>
              <a:t>bahwa organ reproduksinya normal. Banyak yang tidak butuh</a:t>
            </a:r>
            <a:r>
              <a:rPr lang="id-ID"/>
              <a:t> </a:t>
            </a:r>
            <a:r>
              <a:t>obat-obatan, tetapi untuk wanita dengan masalah yang signifikan, itu</a:t>
            </a:r>
            <a:r>
              <a:rPr lang="id-ID"/>
              <a:t> </a:t>
            </a:r>
            <a:r>
              <a:t>obat yang paling efektif adalah penghambat sintetase prostaglandin</a:t>
            </a:r>
            <a:r>
              <a:rPr lang="id-ID"/>
              <a:t> </a:t>
            </a:r>
            <a:r>
              <a:t>(mis., ibuprofen, asam mefenamat) karena nyeri yang disebabkan oleh</a:t>
            </a:r>
            <a:r>
              <a:rPr lang="id-ID"/>
              <a:t> </a:t>
            </a:r>
            <a:r>
              <a:t>prostaglandin menyebabkan kontraksi rahim selama</a:t>
            </a:r>
            <a:r>
              <a:rPr lang="id-ID"/>
              <a:t> </a:t>
            </a:r>
            <a:r>
              <a:t>siklus ovulasi</a:t>
            </a:r>
          </a:p>
          <a:p>
            <a:pPr marL="0" lvl="0" indent="0" algn="l" rtl="0">
              <a:spcBef>
                <a:spcPts val="0"/>
              </a:spcBef>
              <a:spcAft>
                <a:spcPts val="0"/>
              </a:spcAft>
              <a:buNone/>
            </a:pPr>
            <a:r>
              <a:rPr lang="id-ID"/>
              <a:t>antiemetik bisa kalau mual muntah, istirahat cukup, tidur</a:t>
            </a:r>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3" name="Shape 943"/>
        <p:cNvGrpSpPr/>
        <p:nvPr/>
      </p:nvGrpSpPr>
      <p:grpSpPr>
        <a:xfrm>
          <a:off x="0" y="0"/>
          <a:ext cx="0" cy="0"/>
          <a:chOff x="0" y="0"/>
          <a:chExt cx="0" cy="0"/>
        </a:xfrm>
      </p:grpSpPr>
      <p:sp>
        <p:nvSpPr>
          <p:cNvPr id="944" name="Google Shape;944;gc4460dde9c_0_33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c4460dde9c_0_33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Menoragia adalah</a:t>
            </a:r>
            <a:r>
              <a:rPr lang="id-ID"/>
              <a:t> menstrual disorder yang dikarakteristikan dengan</a:t>
            </a:r>
            <a:r>
              <a:t> aliran menstruasi yang berlangsung lebih lama dan lebih berat dari biasanya. Pendarahan terjadi secara berkala (selama menstruasi). Biasanya berlangsung lebih dari 7 hari dan wanita kehilangan jumlah darah yang berlebihan (lebih dari 80 mL).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3" name="Shape 943"/>
        <p:cNvGrpSpPr/>
        <p:nvPr/>
      </p:nvGrpSpPr>
      <p:grpSpPr>
        <a:xfrm>
          <a:off x="0" y="0"/>
          <a:ext cx="0" cy="0"/>
          <a:chOff x="0" y="0"/>
          <a:chExt cx="0" cy="0"/>
        </a:xfrm>
      </p:grpSpPr>
      <p:sp>
        <p:nvSpPr>
          <p:cNvPr id="944" name="Google Shape;944;gc4460dde9c_0_33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c4460dde9c_0_33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Jenis lain dari kondisi ini, juga disebut perdarahan uterus disfungsional, mungkin termasuk</a:t>
            </a:r>
          </a:p>
          <a:p>
            <a:pPr marL="171450" lvl="0" indent="-171450" algn="l" rtl="0">
              <a:spcBef>
                <a:spcPts val="0"/>
              </a:spcBef>
              <a:spcAft>
                <a:spcPts val="0"/>
              </a:spcAft>
            </a:pPr>
            <a:r>
              <a:t>Polmenore: Haid terlalu sering.</a:t>
            </a:r>
          </a:p>
          <a:p>
            <a:pPr marL="171450" lvl="0" indent="-171450" algn="l" rtl="0">
              <a:spcBef>
                <a:spcPts val="0"/>
              </a:spcBef>
              <a:spcAft>
                <a:spcPts val="0"/>
              </a:spcAft>
            </a:pPr>
            <a:r>
              <a:t>Oligomenore: Siklus menstruasi yang jarang atau ringan</a:t>
            </a:r>
          </a:p>
          <a:p>
            <a:pPr marL="171450" lvl="0" indent="-171450" algn="l" rtl="0">
              <a:spcBef>
                <a:spcPts val="0"/>
              </a:spcBef>
              <a:spcAft>
                <a:spcPts val="0"/>
              </a:spcAft>
            </a:pPr>
            <a:r>
              <a:t>Metrorrhagia: Perdarahan non-menstruasi yang tidak teratur seperti perdarahan yang terjadi di antara periode-periode menstruasi</a:t>
            </a:r>
          </a:p>
          <a:p>
            <a:pPr marL="171450" lvl="0" indent="-171450" algn="l" rtl="0">
              <a:spcBef>
                <a:spcPts val="0"/>
              </a:spcBef>
              <a:spcAft>
                <a:spcPts val="0"/>
              </a:spcAft>
            </a:pPr>
            <a:r>
              <a:t>Perdarahan pascamenopause: Setiap perdarahan yang terjadi lebih dari satu tahun setelah periode menstruasi normal terakhir saat menopause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3" name="Shape 943"/>
        <p:cNvGrpSpPr/>
        <p:nvPr/>
      </p:nvGrpSpPr>
      <p:grpSpPr>
        <a:xfrm>
          <a:off x="0" y="0"/>
          <a:ext cx="0" cy="0"/>
          <a:chOff x="0" y="0"/>
          <a:chExt cx="0" cy="0"/>
        </a:xfrm>
      </p:grpSpPr>
      <p:sp>
        <p:nvSpPr>
          <p:cNvPr id="944" name="Google Shape;944;gc4460dde9c_0_33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c4460dde9c_0_33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Ketidakseimbangan hormonal</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Penyakit radang panggul (PID)</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Fibroid rahim</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Kehamilan tidak normal; mis., keguguran, ektopik (kehamilan tuba)</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Infeksi, tumor atau polip di rongga panggul</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Alat kontrasepsi tertentu; yaitu, alat kontrasepsi dalam rahim (IUD)</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Gangguan perdarahan atau trombosit</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Kadar prostaglandin yang tinggi (zat kimia yang digunakan untuk mengontrol kontraksi otot rahim)</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Tingkat endotelin yang tinggi (zat kimia yang digunakan untuk melebarkan pembuluh darah)</a:t>
            </a:r>
            <a:endParaRPr lang="id-ID" altLang="en-GB">
              <a:sym typeface="+mn-ea"/>
            </a:endParaRPr>
          </a:p>
          <a:p>
            <a:pPr marL="171450" lvl="0" indent="-171450" algn="just" rtl="0">
              <a:lnSpc>
                <a:spcPct val="150000"/>
              </a:lnSpc>
              <a:spcBef>
                <a:spcPts val="0"/>
              </a:spcBef>
              <a:spcAft>
                <a:spcPts val="0"/>
              </a:spcAft>
              <a:buFont typeface="Arial" panose="020B0604020202020204" pitchFamily="34" charset="0"/>
              <a:buChar char="•"/>
            </a:pPr>
            <a:r>
              <a:rPr lang="id-ID" altLang="en-GB">
                <a:sym typeface="+mn-ea"/>
              </a:rPr>
              <a:t>Penyakit hati, ginjal atau tiroid</a:t>
            </a:r>
            <a:endParaRPr lang="id-ID" altLang="en-GB">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3" name="Shape 553"/>
        <p:cNvGrpSpPr/>
        <p:nvPr/>
      </p:nvGrpSpPr>
      <p:grpSpPr>
        <a:xfrm>
          <a:off x="0" y="0"/>
          <a:ext cx="0" cy="0"/>
          <a:chOff x="0" y="0"/>
          <a:chExt cx="0" cy="0"/>
        </a:xfrm>
      </p:grpSpPr>
      <p:sp>
        <p:nvSpPr>
          <p:cNvPr id="554" name="Google Shape;554;g99f2f57a71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9f2f57a71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t>Tes darah</a:t>
            </a:r>
          </a:p>
          <a:p>
            <a:pPr marL="171450" lvl="0" indent="-171450" algn="l" rtl="0">
              <a:spcBef>
                <a:spcPts val="0"/>
              </a:spcBef>
              <a:spcAft>
                <a:spcPts val="0"/>
              </a:spcAft>
            </a:pPr>
            <a:r>
              <a:t>Tes hormonal</a:t>
            </a:r>
          </a:p>
          <a:p>
            <a:pPr marL="171450" lvl="0" indent="-171450" algn="l" rtl="0">
              <a:spcBef>
                <a:spcPts val="0"/>
              </a:spcBef>
              <a:spcAft>
                <a:spcPts val="0"/>
              </a:spcAft>
            </a:pPr>
            <a:r>
              <a:t>USG. Untuk mendeteksi kondisi yang mungkin menyebabkan gangguan menstruasi.</a:t>
            </a:r>
          </a:p>
          <a:p>
            <a:pPr marL="171450" lvl="0" indent="-171450" algn="l" rtl="0">
              <a:spcBef>
                <a:spcPts val="0"/>
              </a:spcBef>
              <a:spcAft>
                <a:spcPts val="0"/>
              </a:spcAft>
            </a:pPr>
            <a:r>
              <a:t>Histerosonografi.</a:t>
            </a:r>
          </a:p>
          <a:p>
            <a:pPr marL="171450" lvl="0" indent="-171450" algn="l" rtl="0">
              <a:spcBef>
                <a:spcPts val="0"/>
              </a:spcBef>
              <a:spcAft>
                <a:spcPts val="0"/>
              </a:spcAft>
            </a:pPr>
            <a:r>
              <a:t>Pencitraan resonansi magnetik (MRI). Untuk gambar uterus dan organ sekitarnya yang rumit.</a:t>
            </a:r>
          </a:p>
          <a:p>
            <a:pPr marL="171450" lvl="0" indent="-171450" algn="l" rtl="0">
              <a:spcBef>
                <a:spcPts val="0"/>
              </a:spcBef>
              <a:spcAft>
                <a:spcPts val="0"/>
              </a:spcAft>
            </a:pPr>
            <a:r>
              <a:t>Histeroskopi. Prosedur yang menggunakan teleskop kecil berlampu (histeroskop) yang dimasukkan melalui vagina dan serviks untuk memeriksa rahim untuk mencari fibroid, polip, atau area lain yang menjadi perhatian.</a:t>
            </a:r>
          </a:p>
          <a:p>
            <a:pPr marL="171450" lvl="0" indent="-171450" algn="l" rtl="0">
              <a:spcBef>
                <a:spcPts val="0"/>
              </a:spcBef>
              <a:spcAft>
                <a:spcPts val="0"/>
              </a:spcAft>
            </a:pPr>
            <a:r>
              <a:t>Laparoskopi. Mencari kelainan organ reproduksi menggunakan alat kecil berlampu dengan kamera di ujungnya (laparoskop) yang dimasukkan melalui sayatan kecil di perut.</a:t>
            </a:r>
            <a:r>
              <a:rPr lang="id-ID"/>
              <a:t> untuk melihat ke daerah panggul dan perut</a:t>
            </a:r>
            <a:endParaRPr lang="id-ID"/>
          </a:p>
          <a:p>
            <a:pPr marL="171450" lvl="0" indent="-171450" algn="l" rtl="0">
              <a:spcBef>
                <a:spcPts val="0"/>
              </a:spcBef>
              <a:spcAft>
                <a:spcPts val="0"/>
              </a:spcAft>
            </a:pPr>
            <a:r>
              <a:t>Biopsi endometrium untuk memeriksa sel-sel abnormal.</a:t>
            </a:r>
          </a:p>
          <a:p>
            <a:pPr marL="171450" lvl="0" indent="-171450" algn="l" rtl="0">
              <a:spcBef>
                <a:spcPts val="0"/>
              </a:spcBef>
              <a:spcAft>
                <a:spcPts val="0"/>
              </a:spcAft>
            </a:pPr>
            <a:r>
              <a:t>Dilatasi dan Kuretase (D&amp;C). Melibatkan pengikisan lapisan dalam rahim dan leher rahim untuk mengambil sampel jaringan atau meredakan perdarahan hebat.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3" name="Shape 553"/>
        <p:cNvGrpSpPr/>
        <p:nvPr/>
      </p:nvGrpSpPr>
      <p:grpSpPr>
        <a:xfrm>
          <a:off x="0" y="0"/>
          <a:ext cx="0" cy="0"/>
          <a:chOff x="0" y="0"/>
          <a:chExt cx="0" cy="0"/>
        </a:xfrm>
      </p:grpSpPr>
      <p:sp>
        <p:nvSpPr>
          <p:cNvPr id="554" name="Google Shape;554;g99f2f57a71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9f2f57a71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Perawatan untuk gangguan menstruasi akan bergantung pada penyebab yang mendasari, keinginan wanita untuk memiliki anak, dan faktor lainnya. Pilihan perawatan berkisar dari perubahan gaya hidup hingga pilihan medis hingga operasi, termasuk:</a:t>
            </a:r>
          </a:p>
          <a:p>
            <a:pPr marL="0" lvl="0" indent="0" algn="l" rtl="0">
              <a:spcBef>
                <a:spcPts val="0"/>
              </a:spcBef>
              <a:spcAft>
                <a:spcPts val="0"/>
              </a:spcAft>
              <a:buNone/>
            </a:pPr>
          </a:p>
          <a:p>
            <a:pPr marL="0" lvl="0" indent="0" algn="l" rtl="0">
              <a:spcBef>
                <a:spcPts val="0"/>
              </a:spcBef>
              <a:spcAft>
                <a:spcPts val="0"/>
              </a:spcAft>
              <a:buNone/>
            </a:pPr>
            <a:r>
              <a:rPr lang="id-ID"/>
              <a:t>peruba</a:t>
            </a:r>
            <a:r>
              <a:t>han pola makan. Seperti mengurangi asupan garam, kafein, gula, dan alkohol sebelum menstruasi wanita untuk mengurangi kram dan gejala lainnya.</a:t>
            </a:r>
          </a:p>
          <a:p>
            <a:pPr marL="0" lvl="0" indent="0" algn="l" rtl="0">
              <a:spcBef>
                <a:spcPts val="0"/>
              </a:spcBef>
              <a:spcAft>
                <a:spcPts val="0"/>
              </a:spcAft>
              <a:buNone/>
            </a:pPr>
          </a:p>
          <a:p>
            <a:pPr marL="0" lvl="0" indent="0" algn="l" rtl="0">
              <a:spcBef>
                <a:spcPts val="0"/>
              </a:spcBef>
              <a:spcAft>
                <a:spcPts val="0"/>
              </a:spcAft>
              <a:buNone/>
            </a:pPr>
            <a:r>
              <a:rPr lang="id-ID"/>
              <a:t>medical treatment. menggunakan pereda nyeri untuk kram dan </a:t>
            </a:r>
            <a:r>
              <a:t>kontrasepsi hormonal untuk membantu mengurangi pendarahan hebat dan mengatur, mengurangi atau bahkan menghilangkan periode menstruasi</a:t>
            </a:r>
            <a:r>
              <a:rPr lang="id-ID"/>
              <a:t>, </a:t>
            </a:r>
            <a:endParaRPr lang="id-ID"/>
          </a:p>
          <a:p>
            <a:pPr marL="0" lvl="0" indent="0" algn="l" rtl="0">
              <a:spcBef>
                <a:spcPts val="0"/>
              </a:spcBef>
              <a:spcAft>
                <a:spcPts val="0"/>
              </a:spcAft>
              <a:buNone/>
            </a:pPr>
            <a:r>
              <a:t>Prostaglandin inhibitors</a:t>
            </a:r>
          </a:p>
          <a:p>
            <a:pPr marL="0" lvl="0" indent="0" algn="l" rtl="0">
              <a:spcBef>
                <a:spcPts val="0"/>
              </a:spcBef>
              <a:spcAft>
                <a:spcPts val="0"/>
              </a:spcAft>
              <a:buNone/>
            </a:pPr>
            <a:r>
              <a:t>Hormone supplements</a:t>
            </a:r>
          </a:p>
          <a:p>
            <a:pPr marL="0" lvl="0" indent="0" algn="l" rtl="0">
              <a:spcBef>
                <a:spcPts val="0"/>
              </a:spcBef>
              <a:spcAft>
                <a:spcPts val="0"/>
              </a:spcAft>
              <a:buNone/>
            </a:pPr>
            <a:r>
              <a:t>Vitamin or mineral supplements</a:t>
            </a:r>
            <a:r>
              <a:rPr lang="id-ID"/>
              <a:t> spt pyridoxin (b6)</a:t>
            </a:r>
          </a:p>
          <a:p>
            <a:pPr marL="0" lvl="0" indent="0" algn="l" rtl="0">
              <a:spcBef>
                <a:spcPts val="0"/>
              </a:spcBef>
              <a:spcAft>
                <a:spcPts val="0"/>
              </a:spcAft>
              <a:buNone/>
            </a:pPr>
            <a:r>
              <a:t>Penghambat reuptake serotonin selektif dan spironolakton menurunkan gejala fisik dan psikologis yang terkait dengan sindrom pramenstruasi.</a:t>
            </a:r>
            <a:r>
              <a:rPr lang="id-ID"/>
              <a:t> atau alprazolam jg bisa untuk gangguan kecemasan</a:t>
            </a:r>
          </a:p>
          <a:p>
            <a:pPr marL="0" lvl="0" indent="0" algn="l" rtl="0">
              <a:spcBef>
                <a:spcPts val="0"/>
              </a:spcBef>
              <a:spcAft>
                <a:spcPts val="0"/>
              </a:spcAft>
              <a:buNone/>
            </a:pPr>
          </a:p>
          <a:p>
            <a:pPr marL="0" lvl="0" indent="0" algn="l" rtl="0">
              <a:spcBef>
                <a:spcPts val="0"/>
              </a:spcBef>
              <a:spcAft>
                <a:spcPts val="0"/>
              </a:spcAft>
              <a:buNone/>
            </a:pPr>
          </a:p>
          <a:p>
            <a:pPr marL="0" lvl="0" indent="0" algn="l" rtl="0">
              <a:spcBef>
                <a:spcPts val="0"/>
              </a:spcBef>
              <a:spcAft>
                <a:spcPts val="0"/>
              </a:spcAft>
              <a:buNone/>
            </a:pPr>
            <a:r>
              <a:rPr lang="id-ID"/>
              <a:t>surgical treatment : hosteroskopi, laparoscopy, ablasi endometrium : menghancurkan lapisan rahim untum menghentikan menstruasi. histerektomi (pengangkatan rahim)</a:t>
            </a:r>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6" name="Shape 586"/>
        <p:cNvGrpSpPr/>
        <p:nvPr/>
      </p:nvGrpSpPr>
      <p:grpSpPr>
        <a:xfrm>
          <a:off x="0" y="0"/>
          <a:ext cx="0" cy="0"/>
          <a:chOff x="0" y="0"/>
          <a:chExt cx="0" cy="0"/>
        </a:xfrm>
      </p:grpSpPr>
      <p:sp>
        <p:nvSpPr>
          <p:cNvPr id="587" name="Google Shape;587;g99f2f57a71_0_1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99f2f57a71_0_1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Gangguan menstruasi adalah masalah yang berkaitan dengan siklus menstruasi normal seorang wanita</a:t>
            </a:r>
            <a:r>
              <a:rPr lang="id-ID"/>
              <a:t>. Gangguan mentruasi ini dapat meliputi : heavy menstrual bleeding , nyeri saat menstruasi, perubahan pola dalam menstruasi spt dtng lebih cepat &lt;21 hari atau bahkan sampai 3 bln sekali, dapat juga berupa menstruasi yang panjang &gt;10hri.</a:t>
            </a:r>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9" name="Shape 559"/>
        <p:cNvGrpSpPr/>
        <p:nvPr/>
      </p:nvGrpSpPr>
      <p:grpSpPr>
        <a:xfrm>
          <a:off x="0" y="0"/>
          <a:ext cx="0" cy="0"/>
          <a:chOff x="0" y="0"/>
          <a:chExt cx="0" cy="0"/>
        </a:xfrm>
      </p:grpSpPr>
      <p:sp>
        <p:nvSpPr>
          <p:cNvPr id="560" name="Google Shape;560;gc5f743458c_1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c5f743458c_1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0" name="Shape 600"/>
        <p:cNvGrpSpPr/>
        <p:nvPr/>
      </p:nvGrpSpPr>
      <p:grpSpPr>
        <a:xfrm>
          <a:off x="0" y="0"/>
          <a:ext cx="0" cy="0"/>
          <a:chOff x="0" y="0"/>
          <a:chExt cx="0" cy="0"/>
        </a:xfrm>
      </p:grpSpPr>
      <p:sp>
        <p:nvSpPr>
          <p:cNvPr id="601" name="Google Shape;601;gc3aa90dc4e_0_222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3aa90dc4e_0_222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Sindrom pramenstruasi (PMS) adalah sekumpulan gejala fisik, emosional, dan perilaku yang terjadi selama minggu terakhir fase luteal (seminggu sebelum menstruasi) di sebagian besar siklus</a:t>
            </a:r>
            <a:r>
              <a:rPr lang="id-ID"/>
              <a:t> dan hilang dalam waktu 4 hari setelah pendarahan dimulai. Gejala biasanya ringan, tetapi 5-8% wanita menderita gejala sedang hingga berat yang secara signifikan memengaruhi aktivitas sehari-hari.</a:t>
            </a:r>
            <a:endParaRPr lang="id-ID"/>
          </a:p>
          <a:p>
            <a:pPr marL="0" lvl="0" indent="0" algn="l" rtl="0">
              <a:spcBef>
                <a:spcPts val="0"/>
              </a:spcBef>
              <a:spcAft>
                <a:spcPts val="0"/>
              </a:spcAft>
              <a:buNone/>
            </a:pPr>
            <a:endParaRPr lang="id-ID"/>
          </a:p>
          <a:p>
            <a:pPr marL="0" lvl="0" indent="0" algn="l" rtl="0">
              <a:spcBef>
                <a:spcPts val="0"/>
              </a:spcBef>
              <a:spcAft>
                <a:spcPts val="0"/>
              </a:spcAft>
              <a:buNone/>
            </a:pPr>
            <a:r>
              <a:rPr lang="id-ID"/>
              <a:t>Wanita mungkin mulai memiliki gejala sindrom pramenstruasi di kapan saja selama tahun-tahun reproduksi mereka, tapi itu biasanya terjadi ketika mereka berusia akhir 20-an hingga awal 40</a:t>
            </a:r>
            <a:endParaRPr lang="id-ID"/>
          </a:p>
          <a:p>
            <a:pPr marL="0" lvl="0" indent="0" algn="l" rtl="0">
              <a:spcBef>
                <a:spcPts val="0"/>
              </a:spcBef>
              <a:spcAft>
                <a:spcPts val="0"/>
              </a:spcAft>
              <a:buNone/>
            </a:pPr>
            <a:endParaRPr lang="id-ID"/>
          </a:p>
          <a:p>
            <a:pPr marL="0" lvl="0" indent="0" algn="l" rtl="0">
              <a:spcBef>
                <a:spcPts val="0"/>
              </a:spcBef>
              <a:spcAft>
                <a:spcPts val="0"/>
              </a:spcAft>
              <a:buNone/>
            </a:pPr>
            <a:r>
              <a:rPr lang="id-ID"/>
              <a:t>Fluktuasi hormonal siklik tampaknya menjadi penyebab penting.</a:t>
            </a:r>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0" name="Shape 600"/>
        <p:cNvGrpSpPr/>
        <p:nvPr/>
      </p:nvGrpSpPr>
      <p:grpSpPr>
        <a:xfrm>
          <a:off x="0" y="0"/>
          <a:ext cx="0" cy="0"/>
          <a:chOff x="0" y="0"/>
          <a:chExt cx="0" cy="0"/>
        </a:xfrm>
      </p:grpSpPr>
      <p:sp>
        <p:nvSpPr>
          <p:cNvPr id="601" name="Google Shape;601;gc3aa90dc4e_0_222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3aa90dc4e_0_222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Sindrom pramenstruasi (PMS) adalah sekumpulan gejala fisik, emosional, dan perilaku yang terjadi selama minggu terakhir fase luteal (seminggu sebelum menstruasi) di sebagian besar siklus</a:t>
            </a:r>
            <a:r>
              <a:rPr lang="id-ID"/>
              <a:t> dan hilang dalam waktu 4 hari setelah pendarahan dimulai</a:t>
            </a:r>
            <a:endParaRPr lang="id-ID"/>
          </a:p>
          <a:p>
            <a:pPr marL="0" lvl="0" indent="0" algn="l" rtl="0">
              <a:spcBef>
                <a:spcPts val="0"/>
              </a:spcBef>
              <a:spcAft>
                <a:spcPts val="0"/>
              </a:spcAft>
              <a:buNone/>
            </a:pPr>
            <a:endParaRPr lang="id-ID"/>
          </a:p>
          <a:p>
            <a:pPr marL="0" lvl="0" indent="0" algn="l" rtl="0">
              <a:spcBef>
                <a:spcPts val="0"/>
              </a:spcBef>
              <a:spcAft>
                <a:spcPts val="0"/>
              </a:spcAft>
              <a:buNone/>
            </a:pPr>
            <a:r>
              <a:rPr lang="id-ID"/>
              <a:t>Premenstrual dysphoric disorder (PMDD) is a severe mood disorder that affects cognitive and physical functions in the week leading up to menstruation</a:t>
            </a:r>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0" name="Shape 600"/>
        <p:cNvGrpSpPr/>
        <p:nvPr/>
      </p:nvGrpSpPr>
      <p:grpSpPr>
        <a:xfrm>
          <a:off x="0" y="0"/>
          <a:ext cx="0" cy="0"/>
          <a:chOff x="0" y="0"/>
          <a:chExt cx="0" cy="0"/>
        </a:xfrm>
      </p:grpSpPr>
      <p:sp>
        <p:nvSpPr>
          <p:cNvPr id="601" name="Google Shape;601;gc3aa90dc4e_0_222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3aa90dc4e_0_222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Modifikasi sederhana dalam gaya hidup dapat membantu menghilangkan atau mengurangi keparahan gejala, termasuk:</a:t>
            </a:r>
            <a:endParaRPr lang="id-ID"/>
          </a:p>
          <a:p>
            <a:pPr marL="0" lvl="0" indent="0" algn="l" rtl="0">
              <a:spcBef>
                <a:spcPts val="0"/>
              </a:spcBef>
              <a:spcAft>
                <a:spcPts val="0"/>
              </a:spcAft>
              <a:buNone/>
            </a:pPr>
            <a:endParaRPr lang="id-ID"/>
          </a:p>
          <a:p>
            <a:pPr marL="171450" lvl="0" indent="-171450" algn="l" rtl="0">
              <a:spcBef>
                <a:spcPts val="0"/>
              </a:spcBef>
              <a:spcAft>
                <a:spcPts val="0"/>
              </a:spcAft>
            </a:pPr>
            <a:r>
              <a:rPr lang="id-ID"/>
              <a:t>Berolahraga 3 sampai 5 kali setiap minggu</a:t>
            </a:r>
            <a:endParaRPr lang="id-ID"/>
          </a:p>
          <a:p>
            <a:pPr marL="171450" lvl="0" indent="-171450" algn="l" rtl="0">
              <a:spcBef>
                <a:spcPts val="0"/>
              </a:spcBef>
              <a:spcAft>
                <a:spcPts val="0"/>
              </a:spcAft>
            </a:pPr>
            <a:r>
              <a:rPr lang="id-ID"/>
              <a:t>Makan makanan seimbang yang mencakup biji-bijian, sayuran dan buah-buahan, dan mengurangi asupan garam, gula, kafein dan alkohol</a:t>
            </a:r>
            <a:endParaRPr lang="id-ID"/>
          </a:p>
          <a:p>
            <a:pPr marL="171450" lvl="0" indent="-171450" algn="l" rtl="0">
              <a:spcBef>
                <a:spcPts val="0"/>
              </a:spcBef>
              <a:spcAft>
                <a:spcPts val="0"/>
              </a:spcAft>
            </a:pPr>
            <a:r>
              <a:rPr lang="id-ID"/>
              <a:t>Tidur dan istirahat yang cukup</a:t>
            </a:r>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3" name="Shape 553"/>
        <p:cNvGrpSpPr/>
        <p:nvPr/>
      </p:nvGrpSpPr>
      <p:grpSpPr>
        <a:xfrm>
          <a:off x="0" y="0"/>
          <a:ext cx="0" cy="0"/>
          <a:chOff x="0" y="0"/>
          <a:chExt cx="0" cy="0"/>
        </a:xfrm>
      </p:grpSpPr>
      <p:sp>
        <p:nvSpPr>
          <p:cNvPr id="554" name="Google Shape;554;g99f2f57a71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9f2f57a71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gangguan menstruasi dimana seorang wanita tidak mengalami haid pada jangka satu bulan atau lebih.</a:t>
            </a:r>
          </a:p>
          <a:p>
            <a:pPr marL="0" lvl="0" indent="0" algn="l" rtl="0">
              <a:spcBef>
                <a:spcPts val="0"/>
              </a:spcBef>
              <a:spcAft>
                <a:spcPts val="0"/>
              </a:spcAft>
              <a:buNone/>
            </a:pPr>
          </a:p>
          <a:p>
            <a:pPr marL="285750" lvl="0" indent="-285750" algn="just" rtl="0">
              <a:lnSpc>
                <a:spcPct val="150000"/>
              </a:lnSpc>
              <a:spcBef>
                <a:spcPts val="0"/>
              </a:spcBef>
              <a:spcAft>
                <a:spcPts val="0"/>
              </a:spcAft>
              <a:buFont typeface="Arial" panose="020B0604020202020204" pitchFamily="34" charset="0"/>
              <a:buChar char="•"/>
            </a:pPr>
            <a:r>
              <a:rPr lang="id-ID" altLang="en-GB">
                <a:sym typeface="+mn-ea"/>
              </a:rPr>
              <a:t>Primary amenorrhea </a:t>
            </a:r>
            <a:r>
              <a:rPr lang="id-ID" altLang="en-GB">
                <a:latin typeface="Arial" panose="020B0604020202020204" pitchFamily="34" charset="0"/>
                <a:cs typeface="Arial" panose="020B0604020202020204" pitchFamily="34" charset="0"/>
                <a:sym typeface="+mn-ea"/>
              </a:rPr>
              <a:t>→ </a:t>
            </a:r>
            <a:r>
              <a:rPr lang="id-ID" altLang="en-GB">
                <a:sym typeface="+mn-ea"/>
              </a:rPr>
              <a:t>Menstruation does not begin at puberty at least 16 th. Girls who show no signs of sexual development (breast development and pubic hair) by age 13 should be evaluated by a doctor</a:t>
            </a:r>
            <a:endParaRPr lang="id-ID" altLang="en-GB">
              <a:sym typeface="+mn-ea"/>
            </a:endParaRPr>
          </a:p>
          <a:p>
            <a:pPr marL="285750" lvl="0" indent="-285750" algn="just" rtl="0">
              <a:lnSpc>
                <a:spcPct val="150000"/>
              </a:lnSpc>
              <a:spcBef>
                <a:spcPts val="0"/>
              </a:spcBef>
              <a:spcAft>
                <a:spcPts val="0"/>
              </a:spcAft>
              <a:buFont typeface="Arial" panose="020B0604020202020204" pitchFamily="34" charset="0"/>
              <a:buChar char="•"/>
            </a:pPr>
            <a:r>
              <a:rPr lang="id-ID" altLang="en-GB">
                <a:sym typeface="+mn-ea"/>
              </a:rPr>
              <a:t>Secondary amennorhea </a:t>
            </a:r>
            <a:r>
              <a:rPr lang="id-ID" altLang="en-GB">
                <a:latin typeface="Arial" panose="020B0604020202020204" pitchFamily="34" charset="0"/>
                <a:cs typeface="Arial" panose="020B0604020202020204" pitchFamily="34" charset="0"/>
                <a:sym typeface="+mn-ea"/>
              </a:rPr>
              <a:t>→ </a:t>
            </a:r>
            <a:r>
              <a:rPr lang="id-ID" altLang="en-GB">
                <a:sym typeface="+mn-ea"/>
              </a:rPr>
              <a:t>occurs when periods that were previously regular stop for at least 3 months.</a:t>
            </a:r>
            <a:endParaRPr lang="id-ID" altLang="en-GB"/>
          </a:p>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7" name="Shape 657"/>
        <p:cNvGrpSpPr/>
        <p:nvPr/>
      </p:nvGrpSpPr>
      <p:grpSpPr>
        <a:xfrm>
          <a:off x="0" y="0"/>
          <a:ext cx="0" cy="0"/>
          <a:chOff x="0" y="0"/>
          <a:chExt cx="0" cy="0"/>
        </a:xfrm>
      </p:grpSpPr>
      <p:sp>
        <p:nvSpPr>
          <p:cNvPr id="658" name="Google Shape;658;gc4460dde9c_0_15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4460dde9c_0_15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kram dan Nyeri yang parah jga sering saat sedang haid</a:t>
            </a:r>
            <a:r>
              <a:t>. Nyeri terjadi di perut bagian bawah tetapi bisa menyebar ke punggung bawah dan paha</a:t>
            </a:r>
          </a:p>
          <a:p>
            <a:pPr marL="0" lvl="0" indent="0" algn="l" rtl="0">
              <a:spcBef>
                <a:spcPts val="0"/>
              </a:spcBef>
              <a:spcAft>
                <a:spcPts val="0"/>
              </a:spcAft>
              <a:buNone/>
            </a:pPr>
          </a:p>
          <a:p>
            <a:pPr marL="0" lvl="0" indent="0" algn="l" rtl="0">
              <a:spcBef>
                <a:spcPts val="0"/>
              </a:spcBef>
              <a:spcAft>
                <a:spcPts val="0"/>
              </a:spcAft>
              <a:buNone/>
            </a:pPr>
            <a:r>
              <a:rPr lang="id-ID"/>
              <a:t>selain nyeri juga bisa disertai dengan :  Headache, nausea, constipation or diarrhea, and urinary frequency are common; vomiting occurs occasionally</a:t>
            </a:r>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7" name="Shape 657"/>
        <p:cNvGrpSpPr/>
        <p:nvPr/>
      </p:nvGrpSpPr>
      <p:grpSpPr>
        <a:xfrm>
          <a:off x="0" y="0"/>
          <a:ext cx="0" cy="0"/>
          <a:chOff x="0" y="0"/>
          <a:chExt cx="0" cy="0"/>
        </a:xfrm>
      </p:grpSpPr>
      <p:sp>
        <p:nvSpPr>
          <p:cNvPr id="658" name="Google Shape;658;gc4460dde9c_0_15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4460dde9c_0_15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t>Dengan dismenore primer, wanita mengalami kontraksi uterus abnormal akibat ketidakseimbangan kimiawi dalam tubuh. On examination the</a:t>
            </a:r>
            <a:r>
              <a:rPr lang="id-ID"/>
              <a:t> </a:t>
            </a:r>
            <a:r>
              <a:t>vital organs are normal. The pelvic organs are normal</a:t>
            </a:r>
          </a:p>
          <a:p>
            <a:pPr marL="171450" lvl="0" indent="-171450" algn="l" rtl="0">
              <a:spcBef>
                <a:spcPts val="0"/>
              </a:spcBef>
              <a:spcAft>
                <a:spcPts val="0"/>
              </a:spcAft>
            </a:pPr>
            <a:r>
              <a:t>Dismenore sekunder adalah nyeri terkait menstruasi yang menyertai kondisi medis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5552525"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350625"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7348508"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8237470"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rot="2995139" flipH="1">
            <a:off x="6296034"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flipH="1">
            <a:off x="6800119"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804758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726366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rot="-1438609">
            <a:off x="786744"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rot="1635868">
            <a:off x="-520264"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rot="1635868">
            <a:off x="-281222"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586774"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txBox="1"/>
          <p:nvPr>
            <p:ph type="ctrTitle"/>
          </p:nvPr>
        </p:nvSpPr>
        <p:spPr>
          <a:xfrm>
            <a:off x="1639800" y="855990"/>
            <a:ext cx="5864400" cy="2971500"/>
          </a:xfrm>
          <a:prstGeom prst="rect">
            <a:avLst/>
          </a:prstGeom>
          <a:effectLst>
            <a:outerShdw dist="38100" dir="1560000" algn="bl" rotWithShape="0">
              <a:schemeClr val="dk2"/>
            </a:outerShdw>
          </a:effectLst>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6800">
                <a:latin typeface="Bungee Shade"/>
                <a:ea typeface="Bungee Shade"/>
                <a:cs typeface="Bungee Shade"/>
                <a:sym typeface="Bungee Shad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6" name="Google Shape;26;p2"/>
          <p:cNvSpPr txBox="1"/>
          <p:nvPr>
            <p:ph type="subTitle" idx="1"/>
          </p:nvPr>
        </p:nvSpPr>
        <p:spPr>
          <a:xfrm>
            <a:off x="2307600" y="382750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Open Sans" panose="020B0606030504020204"/>
                <a:ea typeface="Open Sans" panose="020B0606030504020204"/>
                <a:cs typeface="Open Sans" panose="020B0606030504020204"/>
                <a:sym typeface="Open Sans" panose="020B0606030504020204"/>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39" name="Shape 139"/>
        <p:cNvGrpSpPr/>
        <p:nvPr/>
      </p:nvGrpSpPr>
      <p:grpSpPr>
        <a:xfrm>
          <a:off x="0" y="0"/>
          <a:ext cx="0" cy="0"/>
          <a:chOff x="0" y="0"/>
          <a:chExt cx="0" cy="0"/>
        </a:xfrm>
      </p:grpSpPr>
      <p:sp>
        <p:nvSpPr>
          <p:cNvPr id="140" name="Google Shape;140;p11"/>
          <p:cNvSpPr txBox="1"/>
          <p:nvPr>
            <p:ph type="title" hasCustomPrompt="1"/>
          </p:nvPr>
        </p:nvSpPr>
        <p:spPr>
          <a:xfrm>
            <a:off x="1284000" y="1854800"/>
            <a:ext cx="6576000" cy="109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1" name="Google Shape;141;p11"/>
          <p:cNvSpPr txBox="1"/>
          <p:nvPr>
            <p:ph type="subTitle" idx="1"/>
          </p:nvPr>
        </p:nvSpPr>
        <p:spPr>
          <a:xfrm>
            <a:off x="1284000" y="2919400"/>
            <a:ext cx="6576000" cy="3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
        <p:nvSpPr>
          <p:cNvPr id="142" name="Google Shape;142;p11"/>
          <p:cNvSpPr/>
          <p:nvPr/>
        </p:nvSpPr>
        <p:spPr>
          <a:xfrm rot="-8649684">
            <a:off x="8378377"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11"/>
          <p:cNvSpPr/>
          <p:nvPr/>
        </p:nvSpPr>
        <p:spPr>
          <a:xfrm flipH="1">
            <a:off x="-15423"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11"/>
          <p:cNvSpPr/>
          <p:nvPr/>
        </p:nvSpPr>
        <p:spPr>
          <a:xfrm flipH="1">
            <a:off x="3145218"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1"/>
          <p:cNvSpPr/>
          <p:nvPr/>
        </p:nvSpPr>
        <p:spPr>
          <a:xfrm flipH="1">
            <a:off x="-15439"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1"/>
          <p:cNvSpPr/>
          <p:nvPr/>
        </p:nvSpPr>
        <p:spPr>
          <a:xfrm flipH="1">
            <a:off x="638149"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1"/>
          <p:cNvSpPr/>
          <p:nvPr/>
        </p:nvSpPr>
        <p:spPr>
          <a:xfrm rot="-2995139">
            <a:off x="-799287"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1"/>
          <p:cNvSpPr/>
          <p:nvPr/>
        </p:nvSpPr>
        <p:spPr>
          <a:xfrm>
            <a:off x="1232170"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1"/>
          <p:cNvSpPr/>
          <p:nvPr/>
        </p:nvSpPr>
        <p:spPr>
          <a:xfrm flipH="1">
            <a:off x="44825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1"/>
          <p:cNvSpPr/>
          <p:nvPr/>
        </p:nvSpPr>
        <p:spPr>
          <a:xfrm flipH="1">
            <a:off x="123218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1"/>
          <p:cNvSpPr/>
          <p:nvPr/>
        </p:nvSpPr>
        <p:spPr>
          <a:xfrm rot="1901666" flipH="1">
            <a:off x="6883631"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11"/>
          <p:cNvSpPr/>
          <p:nvPr/>
        </p:nvSpPr>
        <p:spPr>
          <a:xfrm rot="1438524" flipH="1">
            <a:off x="8472903"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11"/>
          <p:cNvSpPr/>
          <p:nvPr/>
        </p:nvSpPr>
        <p:spPr>
          <a:xfrm rot="1438609" flipH="1">
            <a:off x="6875511"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1"/>
          <p:cNvSpPr/>
          <p:nvPr/>
        </p:nvSpPr>
        <p:spPr>
          <a:xfrm rot="-1635868" flipH="1">
            <a:off x="6765011"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11"/>
          <p:cNvSpPr/>
          <p:nvPr/>
        </p:nvSpPr>
        <p:spPr>
          <a:xfrm rot="-1635868" flipH="1">
            <a:off x="8403454"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1"/>
          <p:cNvSpPr/>
          <p:nvPr/>
        </p:nvSpPr>
        <p:spPr>
          <a:xfrm rot="1439388" flipH="1">
            <a:off x="8043350"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1"/>
          <p:cNvSpPr/>
          <p:nvPr/>
        </p:nvSpPr>
        <p:spPr>
          <a:xfrm flipH="1">
            <a:off x="8288872"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58" name="Shape 1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59" name="Shape 159"/>
        <p:cNvGrpSpPr/>
        <p:nvPr/>
      </p:nvGrpSpPr>
      <p:grpSpPr>
        <a:xfrm>
          <a:off x="0" y="0"/>
          <a:ext cx="0" cy="0"/>
          <a:chOff x="0" y="0"/>
          <a:chExt cx="0" cy="0"/>
        </a:xfrm>
      </p:grpSpPr>
      <p:sp>
        <p:nvSpPr>
          <p:cNvPr id="160" name="Google Shape;160;p13"/>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13"/>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3"/>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3"/>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3"/>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13"/>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3"/>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3"/>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3"/>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13"/>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13"/>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3"/>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3"/>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13"/>
          <p:cNvSpPr txBox="1"/>
          <p:nvPr>
            <p:ph type="title" idx="2"/>
          </p:nvPr>
        </p:nvSpPr>
        <p:spPr>
          <a:xfrm>
            <a:off x="2023113" y="1680600"/>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2pPr>
            <a:lvl3pPr lvl="2"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3pPr>
            <a:lvl4pPr lvl="3"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4pPr>
            <a:lvl5pPr lvl="4"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5pPr>
            <a:lvl6pPr lvl="5"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6pPr>
            <a:lvl7pPr lvl="6"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7pPr>
            <a:lvl8pPr lvl="7"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8pPr>
            <a:lvl9pPr lvl="8"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174" name="Google Shape;174;p13"/>
          <p:cNvSpPr txBox="1"/>
          <p:nvPr>
            <p:ph type="subTitle" idx="1"/>
          </p:nvPr>
        </p:nvSpPr>
        <p:spPr>
          <a:xfrm>
            <a:off x="1991587" y="2116975"/>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75" name="Google Shape;175;p13"/>
          <p:cNvSpPr txBox="1"/>
          <p:nvPr>
            <p:ph type="title" idx="3"/>
          </p:nvPr>
        </p:nvSpPr>
        <p:spPr>
          <a:xfrm>
            <a:off x="5818060" y="1680600"/>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2pPr>
            <a:lvl3pPr lvl="2"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3pPr>
            <a:lvl4pPr lvl="3"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4pPr>
            <a:lvl5pPr lvl="4"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5pPr>
            <a:lvl6pPr lvl="5"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6pPr>
            <a:lvl7pPr lvl="6"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7pPr>
            <a:lvl8pPr lvl="7"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8pPr>
            <a:lvl9pPr lvl="8"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176" name="Google Shape;176;p13"/>
          <p:cNvSpPr txBox="1"/>
          <p:nvPr>
            <p:ph type="subTitle" idx="4"/>
          </p:nvPr>
        </p:nvSpPr>
        <p:spPr>
          <a:xfrm>
            <a:off x="5786537" y="2116975"/>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77" name="Google Shape;177;p13"/>
          <p:cNvSpPr txBox="1"/>
          <p:nvPr>
            <p:ph type="title" idx="5"/>
          </p:nvPr>
        </p:nvSpPr>
        <p:spPr>
          <a:xfrm>
            <a:off x="2023113" y="3122024"/>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2pPr>
            <a:lvl3pPr lvl="2"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3pPr>
            <a:lvl4pPr lvl="3"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4pPr>
            <a:lvl5pPr lvl="4"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5pPr>
            <a:lvl6pPr lvl="5"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6pPr>
            <a:lvl7pPr lvl="6"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7pPr>
            <a:lvl8pPr lvl="7"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8pPr>
            <a:lvl9pPr lvl="8"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178" name="Google Shape;178;p13"/>
          <p:cNvSpPr txBox="1"/>
          <p:nvPr>
            <p:ph type="subTitle" idx="6"/>
          </p:nvPr>
        </p:nvSpPr>
        <p:spPr>
          <a:xfrm>
            <a:off x="1991587" y="3560274"/>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79" name="Google Shape;179;p13"/>
          <p:cNvSpPr txBox="1"/>
          <p:nvPr>
            <p:ph type="title" idx="7"/>
          </p:nvPr>
        </p:nvSpPr>
        <p:spPr>
          <a:xfrm>
            <a:off x="5818060" y="3121149"/>
            <a:ext cx="2305500" cy="507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2pPr>
            <a:lvl3pPr lvl="2"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3pPr>
            <a:lvl4pPr lvl="3"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4pPr>
            <a:lvl5pPr lvl="4"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5pPr>
            <a:lvl6pPr lvl="5"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6pPr>
            <a:lvl7pPr lvl="6"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7pPr>
            <a:lvl8pPr lvl="7"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8pPr>
            <a:lvl9pPr lvl="8" algn="ctr" rtl="0">
              <a:spcBef>
                <a:spcPts val="0"/>
              </a:spcBef>
              <a:spcAft>
                <a:spcPts val="0"/>
              </a:spcAft>
              <a:buSzPts val="2400"/>
              <a:buFont typeface="Montserrat Black" panose="00000800000000000000"/>
              <a:buNone/>
              <a:defRPr sz="24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180" name="Google Shape;180;p13"/>
          <p:cNvSpPr txBox="1"/>
          <p:nvPr>
            <p:ph type="subTitle" idx="8"/>
          </p:nvPr>
        </p:nvSpPr>
        <p:spPr>
          <a:xfrm>
            <a:off x="5786537" y="3561149"/>
            <a:ext cx="2427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81" name="Google Shape;181;p13"/>
          <p:cNvSpPr txBox="1"/>
          <p:nvPr>
            <p:ph type="title" idx="9" hasCustomPrompt="1"/>
          </p:nvPr>
        </p:nvSpPr>
        <p:spPr>
          <a:xfrm>
            <a:off x="930463" y="1680600"/>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
        <p:nvSpPr>
          <p:cNvPr id="182" name="Google Shape;182;p13"/>
          <p:cNvSpPr txBox="1"/>
          <p:nvPr>
            <p:ph type="title" idx="13" hasCustomPrompt="1"/>
          </p:nvPr>
        </p:nvSpPr>
        <p:spPr>
          <a:xfrm>
            <a:off x="4686363" y="1680600"/>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
        <p:nvSpPr>
          <p:cNvPr id="183" name="Google Shape;183;p13"/>
          <p:cNvSpPr txBox="1"/>
          <p:nvPr>
            <p:ph type="title" idx="14" hasCustomPrompt="1"/>
          </p:nvPr>
        </p:nvSpPr>
        <p:spPr>
          <a:xfrm>
            <a:off x="930463" y="3088862"/>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
        <p:nvSpPr>
          <p:cNvPr id="184" name="Google Shape;184;p13"/>
          <p:cNvSpPr txBox="1"/>
          <p:nvPr>
            <p:ph type="title" idx="15" hasCustomPrompt="1"/>
          </p:nvPr>
        </p:nvSpPr>
        <p:spPr>
          <a:xfrm>
            <a:off x="4686363" y="3088862"/>
            <a:ext cx="951600" cy="989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36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85" name="Shape 185"/>
        <p:cNvGrpSpPr/>
        <p:nvPr/>
      </p:nvGrpSpPr>
      <p:grpSpPr>
        <a:xfrm>
          <a:off x="0" y="0"/>
          <a:ext cx="0" cy="0"/>
          <a:chOff x="0" y="0"/>
          <a:chExt cx="0" cy="0"/>
        </a:xfrm>
      </p:grpSpPr>
      <p:sp>
        <p:nvSpPr>
          <p:cNvPr id="186" name="Google Shape;186;p14"/>
          <p:cNvSpPr txBox="1"/>
          <p:nvPr>
            <p:ph type="title"/>
          </p:nvPr>
        </p:nvSpPr>
        <p:spPr>
          <a:xfrm>
            <a:off x="2135550" y="1553863"/>
            <a:ext cx="4872900" cy="12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14"/>
          <p:cNvSpPr txBox="1"/>
          <p:nvPr>
            <p:ph type="subTitle" idx="1"/>
          </p:nvPr>
        </p:nvSpPr>
        <p:spPr>
          <a:xfrm>
            <a:off x="1928850" y="2788637"/>
            <a:ext cx="52863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88" name="Google Shape;188;p14"/>
          <p:cNvSpPr/>
          <p:nvPr/>
        </p:nvSpPr>
        <p:spPr>
          <a:xfrm rot="-8649684">
            <a:off x="8372347"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14"/>
          <p:cNvSpPr/>
          <p:nvPr/>
        </p:nvSpPr>
        <p:spPr>
          <a:xfrm flipH="1">
            <a:off x="-21453"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4"/>
          <p:cNvSpPr/>
          <p:nvPr/>
        </p:nvSpPr>
        <p:spPr>
          <a:xfrm flipH="1">
            <a:off x="3139189"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4"/>
          <p:cNvSpPr/>
          <p:nvPr/>
        </p:nvSpPr>
        <p:spPr>
          <a:xfrm flipH="1">
            <a:off x="-21469"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4"/>
          <p:cNvSpPr/>
          <p:nvPr/>
        </p:nvSpPr>
        <p:spPr>
          <a:xfrm flipH="1">
            <a:off x="632119"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4"/>
          <p:cNvSpPr/>
          <p:nvPr/>
        </p:nvSpPr>
        <p:spPr>
          <a:xfrm rot="-2995139">
            <a:off x="-805316"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4"/>
          <p:cNvSpPr/>
          <p:nvPr/>
        </p:nvSpPr>
        <p:spPr>
          <a:xfrm>
            <a:off x="1226140"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4"/>
          <p:cNvSpPr/>
          <p:nvPr/>
        </p:nvSpPr>
        <p:spPr>
          <a:xfrm flipH="1">
            <a:off x="44222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4"/>
          <p:cNvSpPr/>
          <p:nvPr/>
        </p:nvSpPr>
        <p:spPr>
          <a:xfrm flipH="1">
            <a:off x="122615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4"/>
          <p:cNvSpPr/>
          <p:nvPr/>
        </p:nvSpPr>
        <p:spPr>
          <a:xfrm rot="1901666" flipH="1">
            <a:off x="6877601"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4"/>
          <p:cNvSpPr/>
          <p:nvPr/>
        </p:nvSpPr>
        <p:spPr>
          <a:xfrm rot="1438524" flipH="1">
            <a:off x="8466874"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4"/>
          <p:cNvSpPr/>
          <p:nvPr/>
        </p:nvSpPr>
        <p:spPr>
          <a:xfrm rot="1438609" flipH="1">
            <a:off x="6869481"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4"/>
          <p:cNvSpPr/>
          <p:nvPr/>
        </p:nvSpPr>
        <p:spPr>
          <a:xfrm rot="-1635868" flipH="1">
            <a:off x="6758981"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14"/>
          <p:cNvSpPr/>
          <p:nvPr/>
        </p:nvSpPr>
        <p:spPr>
          <a:xfrm rot="-1635868" flipH="1">
            <a:off x="8397424"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14"/>
          <p:cNvSpPr/>
          <p:nvPr/>
        </p:nvSpPr>
        <p:spPr>
          <a:xfrm rot="1439388" flipH="1">
            <a:off x="8037320"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14"/>
          <p:cNvSpPr/>
          <p:nvPr/>
        </p:nvSpPr>
        <p:spPr>
          <a:xfrm flipH="1">
            <a:off x="8282842"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204" name="Shape 204"/>
        <p:cNvGrpSpPr/>
        <p:nvPr/>
      </p:nvGrpSpPr>
      <p:grpSpPr>
        <a:xfrm>
          <a:off x="0" y="0"/>
          <a:ext cx="0" cy="0"/>
          <a:chOff x="0" y="0"/>
          <a:chExt cx="0" cy="0"/>
        </a:xfrm>
      </p:grpSpPr>
      <p:sp>
        <p:nvSpPr>
          <p:cNvPr id="205" name="Google Shape;205;p15"/>
          <p:cNvSpPr txBox="1"/>
          <p:nvPr>
            <p:ph type="title"/>
          </p:nvPr>
        </p:nvSpPr>
        <p:spPr>
          <a:xfrm>
            <a:off x="2153700" y="2921559"/>
            <a:ext cx="48366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7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6" name="Google Shape;206;p15"/>
          <p:cNvSpPr txBox="1"/>
          <p:nvPr>
            <p:ph type="subTitle" idx="1"/>
          </p:nvPr>
        </p:nvSpPr>
        <p:spPr>
          <a:xfrm>
            <a:off x="1956450" y="1690041"/>
            <a:ext cx="5231100" cy="12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07" name="Google Shape;207;p15"/>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15"/>
          <p:cNvSpPr/>
          <p:nvPr/>
        </p:nvSpPr>
        <p:spPr>
          <a:xfrm>
            <a:off x="5552525"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15"/>
          <p:cNvSpPr/>
          <p:nvPr/>
        </p:nvSpPr>
        <p:spPr>
          <a:xfrm>
            <a:off x="5350625"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15"/>
          <p:cNvSpPr/>
          <p:nvPr/>
        </p:nvSpPr>
        <p:spPr>
          <a:xfrm>
            <a:off x="7348508"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15"/>
          <p:cNvSpPr/>
          <p:nvPr/>
        </p:nvSpPr>
        <p:spPr>
          <a:xfrm>
            <a:off x="8237470"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15"/>
          <p:cNvSpPr/>
          <p:nvPr/>
        </p:nvSpPr>
        <p:spPr>
          <a:xfrm rot="2995139" flipH="1">
            <a:off x="6296034"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15"/>
          <p:cNvSpPr/>
          <p:nvPr/>
        </p:nvSpPr>
        <p:spPr>
          <a:xfrm flipH="1">
            <a:off x="6800119"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15"/>
          <p:cNvSpPr/>
          <p:nvPr/>
        </p:nvSpPr>
        <p:spPr>
          <a:xfrm>
            <a:off x="804758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5"/>
          <p:cNvSpPr/>
          <p:nvPr/>
        </p:nvSpPr>
        <p:spPr>
          <a:xfrm>
            <a:off x="726366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5"/>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5"/>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5"/>
          <p:cNvSpPr/>
          <p:nvPr/>
        </p:nvSpPr>
        <p:spPr>
          <a:xfrm rot="-1438609">
            <a:off x="786744"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5"/>
          <p:cNvSpPr/>
          <p:nvPr/>
        </p:nvSpPr>
        <p:spPr>
          <a:xfrm rot="1635868">
            <a:off x="-520264"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15"/>
          <p:cNvSpPr/>
          <p:nvPr/>
        </p:nvSpPr>
        <p:spPr>
          <a:xfrm rot="1635868">
            <a:off x="-281222"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5"/>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5"/>
          <p:cNvSpPr/>
          <p:nvPr/>
        </p:nvSpPr>
        <p:spPr>
          <a:xfrm>
            <a:off x="586774"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1">
    <p:spTree>
      <p:nvGrpSpPr>
        <p:cNvPr id="223" name="Shape 223"/>
        <p:cNvGrpSpPr/>
        <p:nvPr/>
      </p:nvGrpSpPr>
      <p:grpSpPr>
        <a:xfrm>
          <a:off x="0" y="0"/>
          <a:ext cx="0" cy="0"/>
          <a:chOff x="0" y="0"/>
          <a:chExt cx="0" cy="0"/>
        </a:xfrm>
      </p:grpSpPr>
      <p:sp>
        <p:nvSpPr>
          <p:cNvPr id="224" name="Google Shape;224;p16"/>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_1_2">
    <p:spTree>
      <p:nvGrpSpPr>
        <p:cNvPr id="225" name="Shape 225"/>
        <p:cNvGrpSpPr/>
        <p:nvPr/>
      </p:nvGrpSpPr>
      <p:grpSpPr>
        <a:xfrm>
          <a:off x="0" y="0"/>
          <a:ext cx="0" cy="0"/>
          <a:chOff x="0" y="0"/>
          <a:chExt cx="0" cy="0"/>
        </a:xfrm>
      </p:grpSpPr>
      <p:sp>
        <p:nvSpPr>
          <p:cNvPr id="226" name="Google Shape;226;p17"/>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27" name="Google Shape;227;p17"/>
          <p:cNvSpPr/>
          <p:nvPr/>
        </p:nvSpPr>
        <p:spPr>
          <a:xfrm rot="2734215">
            <a:off x="8139660" y="4033277"/>
            <a:ext cx="649207" cy="72698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17"/>
          <p:cNvSpPr/>
          <p:nvPr/>
        </p:nvSpPr>
        <p:spPr>
          <a:xfrm rot="7348456">
            <a:off x="7674774" y="4038006"/>
            <a:ext cx="2008172" cy="114115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17"/>
          <p:cNvSpPr/>
          <p:nvPr/>
        </p:nvSpPr>
        <p:spPr>
          <a:xfrm>
            <a:off x="8523825" y="4468500"/>
            <a:ext cx="527676" cy="527676"/>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7"/>
          <p:cNvSpPr/>
          <p:nvPr/>
        </p:nvSpPr>
        <p:spPr>
          <a:xfrm rot="2734215">
            <a:off x="8540471" y="4354260"/>
            <a:ext cx="91453" cy="8502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7"/>
          <p:cNvSpPr/>
          <p:nvPr/>
        </p:nvSpPr>
        <p:spPr>
          <a:xfrm>
            <a:off x="8827800" y="3250925"/>
            <a:ext cx="603300" cy="603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7"/>
          <p:cNvSpPr/>
          <p:nvPr/>
        </p:nvSpPr>
        <p:spPr>
          <a:xfrm rot="10800000">
            <a:off x="97" y="-199100"/>
            <a:ext cx="1820728" cy="1442672"/>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7"/>
          <p:cNvSpPr/>
          <p:nvPr/>
        </p:nvSpPr>
        <p:spPr>
          <a:xfrm rot="10800000">
            <a:off x="144833" y="935987"/>
            <a:ext cx="279463" cy="2794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7"/>
          <p:cNvSpPr/>
          <p:nvPr/>
        </p:nvSpPr>
        <p:spPr>
          <a:xfrm rot="10800000">
            <a:off x="-146515" y="-52935"/>
            <a:ext cx="508489" cy="569409"/>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7"/>
          <p:cNvSpPr/>
          <p:nvPr/>
        </p:nvSpPr>
        <p:spPr>
          <a:xfrm rot="10800000">
            <a:off x="144816" y="102641"/>
            <a:ext cx="101420" cy="94286"/>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7"/>
          <p:cNvSpPr/>
          <p:nvPr/>
        </p:nvSpPr>
        <p:spPr>
          <a:xfrm rot="10800000">
            <a:off x="707652" y="10"/>
            <a:ext cx="405600" cy="405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1_2_1">
    <p:spTree>
      <p:nvGrpSpPr>
        <p:cNvPr id="237" name="Shape 237"/>
        <p:cNvGrpSpPr/>
        <p:nvPr/>
      </p:nvGrpSpPr>
      <p:grpSpPr>
        <a:xfrm>
          <a:off x="0" y="0"/>
          <a:ext cx="0" cy="0"/>
          <a:chOff x="0" y="0"/>
          <a:chExt cx="0" cy="0"/>
        </a:xfrm>
      </p:grpSpPr>
      <p:sp>
        <p:nvSpPr>
          <p:cNvPr id="238" name="Google Shape;238;p18"/>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39" name="Google Shape;239;p18"/>
          <p:cNvSpPr/>
          <p:nvPr/>
        </p:nvSpPr>
        <p:spPr>
          <a:xfrm rot="-2734215" flipH="1">
            <a:off x="358832" y="4033277"/>
            <a:ext cx="649207" cy="72698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8"/>
          <p:cNvSpPr/>
          <p:nvPr/>
        </p:nvSpPr>
        <p:spPr>
          <a:xfrm rot="-7348456" flipH="1">
            <a:off x="-535248" y="4038006"/>
            <a:ext cx="2008172" cy="114115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8"/>
          <p:cNvSpPr/>
          <p:nvPr/>
        </p:nvSpPr>
        <p:spPr>
          <a:xfrm flipH="1">
            <a:off x="96198" y="4468500"/>
            <a:ext cx="527676" cy="527676"/>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8"/>
          <p:cNvSpPr/>
          <p:nvPr/>
        </p:nvSpPr>
        <p:spPr>
          <a:xfrm rot="-2734215" flipH="1">
            <a:off x="515775" y="4354260"/>
            <a:ext cx="91453" cy="8502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8"/>
          <p:cNvSpPr/>
          <p:nvPr/>
        </p:nvSpPr>
        <p:spPr>
          <a:xfrm flipH="1">
            <a:off x="-283401" y="3250925"/>
            <a:ext cx="603300" cy="603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8"/>
          <p:cNvSpPr/>
          <p:nvPr/>
        </p:nvSpPr>
        <p:spPr>
          <a:xfrm rot="10800000" flipH="1">
            <a:off x="7326874" y="-199100"/>
            <a:ext cx="1820728" cy="1442672"/>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8"/>
          <p:cNvSpPr/>
          <p:nvPr/>
        </p:nvSpPr>
        <p:spPr>
          <a:xfrm rot="10800000" flipH="1">
            <a:off x="8723402" y="935987"/>
            <a:ext cx="279463" cy="2794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8"/>
          <p:cNvSpPr/>
          <p:nvPr/>
        </p:nvSpPr>
        <p:spPr>
          <a:xfrm rot="10800000" flipH="1">
            <a:off x="8785725" y="-52935"/>
            <a:ext cx="508489" cy="569409"/>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8"/>
          <p:cNvSpPr/>
          <p:nvPr/>
        </p:nvSpPr>
        <p:spPr>
          <a:xfrm rot="10800000" flipH="1">
            <a:off x="8901463" y="102641"/>
            <a:ext cx="101420" cy="94286"/>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8"/>
          <p:cNvSpPr/>
          <p:nvPr/>
        </p:nvSpPr>
        <p:spPr>
          <a:xfrm rot="10800000" flipH="1">
            <a:off x="8034446" y="10"/>
            <a:ext cx="405600" cy="405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TITLE_1_2_1_1_2_1_1">
    <p:spTree>
      <p:nvGrpSpPr>
        <p:cNvPr id="249" name="Shape 249"/>
        <p:cNvGrpSpPr/>
        <p:nvPr/>
      </p:nvGrpSpPr>
      <p:grpSpPr>
        <a:xfrm>
          <a:off x="0" y="0"/>
          <a:ext cx="0" cy="0"/>
          <a:chOff x="0" y="0"/>
          <a:chExt cx="0" cy="0"/>
        </a:xfrm>
      </p:grpSpPr>
      <p:sp>
        <p:nvSpPr>
          <p:cNvPr id="250" name="Google Shape;250;p19"/>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51" name="Google Shape;251;p19"/>
          <p:cNvSpPr/>
          <p:nvPr/>
        </p:nvSpPr>
        <p:spPr>
          <a:xfrm rot="-3957888">
            <a:off x="-741952" y="776760"/>
            <a:ext cx="2008260" cy="114120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9"/>
          <p:cNvSpPr/>
          <p:nvPr/>
        </p:nvSpPr>
        <p:spPr>
          <a:xfrm rot="-1954757">
            <a:off x="-347777" y="225540"/>
            <a:ext cx="2008376" cy="1011663"/>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9"/>
          <p:cNvSpPr/>
          <p:nvPr/>
        </p:nvSpPr>
        <p:spPr>
          <a:xfrm rot="-5400000">
            <a:off x="-412908" y="-3108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9"/>
          <p:cNvSpPr/>
          <p:nvPr/>
        </p:nvSpPr>
        <p:spPr>
          <a:xfrm>
            <a:off x="234317" y="1152825"/>
            <a:ext cx="149425" cy="131400"/>
          </a:xfrm>
          <a:custGeom>
            <a:avLst/>
            <a:gdLst/>
            <a:ahLst/>
            <a:cxnLst/>
            <a:rect l="l" t="t" r="r" b="b"/>
            <a:pathLst>
              <a:path w="5977" h="5256" extrusionOk="0">
                <a:moveTo>
                  <a:pt x="2993" y="0"/>
                </a:moveTo>
                <a:cubicBezTo>
                  <a:pt x="2633" y="0"/>
                  <a:pt x="2267" y="75"/>
                  <a:pt x="1917" y="232"/>
                </a:cubicBezTo>
                <a:cubicBezTo>
                  <a:pt x="598" y="820"/>
                  <a:pt x="0" y="2375"/>
                  <a:pt x="588" y="3694"/>
                </a:cubicBezTo>
                <a:cubicBezTo>
                  <a:pt x="1020" y="4673"/>
                  <a:pt x="1978" y="5256"/>
                  <a:pt x="2984" y="5256"/>
                </a:cubicBezTo>
                <a:cubicBezTo>
                  <a:pt x="3344" y="5256"/>
                  <a:pt x="3710" y="5181"/>
                  <a:pt x="4060" y="5024"/>
                </a:cubicBezTo>
                <a:cubicBezTo>
                  <a:pt x="5379" y="4436"/>
                  <a:pt x="5977" y="2880"/>
                  <a:pt x="5389" y="1561"/>
                </a:cubicBezTo>
                <a:cubicBezTo>
                  <a:pt x="4957" y="582"/>
                  <a:pt x="3999" y="0"/>
                  <a:pt x="2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9"/>
          <p:cNvSpPr/>
          <p:nvPr/>
        </p:nvSpPr>
        <p:spPr>
          <a:xfrm>
            <a:off x="887967" y="37387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9"/>
          <p:cNvSpPr/>
          <p:nvPr/>
        </p:nvSpPr>
        <p:spPr>
          <a:xfrm flipH="1">
            <a:off x="457467" y="197900"/>
            <a:ext cx="492600" cy="49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9"/>
          <p:cNvSpPr/>
          <p:nvPr/>
        </p:nvSpPr>
        <p:spPr>
          <a:xfrm>
            <a:off x="6098324" y="3143024"/>
            <a:ext cx="3062800" cy="2426840"/>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9"/>
          <p:cNvSpPr/>
          <p:nvPr/>
        </p:nvSpPr>
        <p:spPr>
          <a:xfrm>
            <a:off x="5926142" y="4728905"/>
            <a:ext cx="539563" cy="5395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9"/>
          <p:cNvSpPr/>
          <p:nvPr/>
        </p:nvSpPr>
        <p:spPr>
          <a:xfrm>
            <a:off x="7629949" y="3660670"/>
            <a:ext cx="1531190" cy="1714636"/>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9"/>
          <p:cNvSpPr/>
          <p:nvPr/>
        </p:nvSpPr>
        <p:spPr>
          <a:xfrm>
            <a:off x="8388061" y="3777631"/>
            <a:ext cx="215697" cy="200524"/>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9"/>
          <p:cNvSpPr/>
          <p:nvPr/>
        </p:nvSpPr>
        <p:spPr>
          <a:xfrm>
            <a:off x="7434567" y="3978144"/>
            <a:ext cx="539700" cy="539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9"/>
          <p:cNvSpPr txBox="1"/>
          <p:nvPr>
            <p:ph type="subTitle" idx="1"/>
          </p:nvPr>
        </p:nvSpPr>
        <p:spPr>
          <a:xfrm>
            <a:off x="1265075" y="2316300"/>
            <a:ext cx="3105600" cy="1245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3">
  <p:cSld name="TITLE_1_2_1_1_2_1_1_1">
    <p:spTree>
      <p:nvGrpSpPr>
        <p:cNvPr id="263" name="Shape 263"/>
        <p:cNvGrpSpPr/>
        <p:nvPr/>
      </p:nvGrpSpPr>
      <p:grpSpPr>
        <a:xfrm>
          <a:off x="0" y="0"/>
          <a:ext cx="0" cy="0"/>
          <a:chOff x="0" y="0"/>
          <a:chExt cx="0" cy="0"/>
        </a:xfrm>
      </p:grpSpPr>
      <p:sp>
        <p:nvSpPr>
          <p:cNvPr id="264" name="Google Shape;264;p20"/>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65" name="Google Shape;265;p20"/>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0"/>
          <p:cNvSpPr/>
          <p:nvPr/>
        </p:nvSpPr>
        <p:spPr>
          <a:xfrm>
            <a:off x="6945185" y="3402622"/>
            <a:ext cx="2472494" cy="195910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0"/>
          <p:cNvSpPr/>
          <p:nvPr/>
        </p:nvSpPr>
        <p:spPr>
          <a:xfrm>
            <a:off x="6806190" y="4682842"/>
            <a:ext cx="435567" cy="435567"/>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20"/>
          <p:cNvSpPr/>
          <p:nvPr/>
        </p:nvSpPr>
        <p:spPr>
          <a:xfrm>
            <a:off x="8181600" y="3820497"/>
            <a:ext cx="1236078" cy="1384167"/>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20"/>
          <p:cNvSpPr/>
          <p:nvPr/>
        </p:nvSpPr>
        <p:spPr>
          <a:xfrm>
            <a:off x="8793591" y="3914916"/>
            <a:ext cx="174125" cy="161876"/>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0"/>
          <p:cNvSpPr/>
          <p:nvPr/>
        </p:nvSpPr>
        <p:spPr>
          <a:xfrm rot="2995139" flipH="1">
            <a:off x="6296034"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0"/>
          <p:cNvSpPr/>
          <p:nvPr/>
        </p:nvSpPr>
        <p:spPr>
          <a:xfrm>
            <a:off x="804758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0"/>
          <p:cNvSpPr/>
          <p:nvPr/>
        </p:nvSpPr>
        <p:spPr>
          <a:xfrm>
            <a:off x="8123189" y="4361927"/>
            <a:ext cx="435600" cy="435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0"/>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0"/>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0"/>
          <p:cNvSpPr/>
          <p:nvPr/>
        </p:nvSpPr>
        <p:spPr>
          <a:xfrm rot="-1438609">
            <a:off x="-577081" y="-721089"/>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0"/>
          <p:cNvSpPr/>
          <p:nvPr/>
        </p:nvSpPr>
        <p:spPr>
          <a:xfrm rot="1635804">
            <a:off x="-407108" y="4257769"/>
            <a:ext cx="2188241" cy="1150979"/>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0"/>
          <p:cNvSpPr/>
          <p:nvPr/>
        </p:nvSpPr>
        <p:spPr>
          <a:xfrm rot="1635804">
            <a:off x="-225730" y="4074290"/>
            <a:ext cx="763596" cy="763868"/>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20"/>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20"/>
          <p:cNvSpPr/>
          <p:nvPr/>
        </p:nvSpPr>
        <p:spPr>
          <a:xfrm>
            <a:off x="432919" y="4380411"/>
            <a:ext cx="192000" cy="192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20"/>
          <p:cNvSpPr txBox="1"/>
          <p:nvPr>
            <p:ph type="body" idx="1"/>
          </p:nvPr>
        </p:nvSpPr>
        <p:spPr>
          <a:xfrm>
            <a:off x="2371381" y="1712375"/>
            <a:ext cx="5310900" cy="86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panose="020B0604020202020204"/>
              <a:buChar char="●"/>
              <a:defRPr/>
            </a:lvl1pPr>
            <a:lvl2pPr marL="914400" lvl="1" indent="-317500">
              <a:spcBef>
                <a:spcPts val="1600"/>
              </a:spcBef>
              <a:spcAft>
                <a:spcPts val="0"/>
              </a:spcAft>
              <a:buClr>
                <a:srgbClr val="000000"/>
              </a:buClr>
              <a:buSzPts val="1400"/>
              <a:buFont typeface="Arial" panose="020B0604020202020204"/>
              <a:buChar char="○"/>
              <a:defRPr/>
            </a:lvl2pPr>
            <a:lvl3pPr marL="1371600" lvl="2" indent="-317500">
              <a:spcBef>
                <a:spcPts val="1600"/>
              </a:spcBef>
              <a:spcAft>
                <a:spcPts val="0"/>
              </a:spcAft>
              <a:buClr>
                <a:srgbClr val="000000"/>
              </a:buClr>
              <a:buSzPts val="1400"/>
              <a:buFont typeface="Arial" panose="020B0604020202020204"/>
              <a:buChar char="■"/>
              <a:defRPr/>
            </a:lvl3pPr>
            <a:lvl4pPr marL="1828800" lvl="3" indent="-317500">
              <a:spcBef>
                <a:spcPts val="1600"/>
              </a:spcBef>
              <a:spcAft>
                <a:spcPts val="0"/>
              </a:spcAft>
              <a:buClr>
                <a:srgbClr val="000000"/>
              </a:buClr>
              <a:buSzPts val="1400"/>
              <a:buFont typeface="Arial" panose="020B0604020202020204"/>
              <a:buChar char="●"/>
              <a:defRPr/>
            </a:lvl4pPr>
            <a:lvl5pPr marL="2286000" lvl="4" indent="-317500">
              <a:spcBef>
                <a:spcPts val="1600"/>
              </a:spcBef>
              <a:spcAft>
                <a:spcPts val="0"/>
              </a:spcAft>
              <a:buClr>
                <a:srgbClr val="000000"/>
              </a:buClr>
              <a:buSzPts val="1400"/>
              <a:buFont typeface="Arial" panose="020B0604020202020204"/>
              <a:buChar char="○"/>
              <a:defRPr/>
            </a:lvl5pPr>
            <a:lvl6pPr marL="2743200" lvl="5" indent="-317500">
              <a:spcBef>
                <a:spcPts val="1600"/>
              </a:spcBef>
              <a:spcAft>
                <a:spcPts val="0"/>
              </a:spcAft>
              <a:buClr>
                <a:srgbClr val="000000"/>
              </a:buClr>
              <a:buSzPts val="1400"/>
              <a:buFont typeface="Arial" panose="020B0604020202020204"/>
              <a:buChar char="■"/>
              <a:defRPr/>
            </a:lvl6pPr>
            <a:lvl7pPr marL="3200400" lvl="6" indent="-317500">
              <a:spcBef>
                <a:spcPts val="1600"/>
              </a:spcBef>
              <a:spcAft>
                <a:spcPts val="0"/>
              </a:spcAft>
              <a:buClr>
                <a:srgbClr val="000000"/>
              </a:buClr>
              <a:buSzPts val="1400"/>
              <a:buFont typeface="Arial" panose="020B0604020202020204"/>
              <a:buChar char="●"/>
              <a:defRPr/>
            </a:lvl7pPr>
            <a:lvl8pPr marL="3657600" lvl="7" indent="-317500">
              <a:spcBef>
                <a:spcPts val="1600"/>
              </a:spcBef>
              <a:spcAft>
                <a:spcPts val="0"/>
              </a:spcAft>
              <a:buClr>
                <a:srgbClr val="000000"/>
              </a:buClr>
              <a:buSzPts val="1400"/>
              <a:buFont typeface="Arial" panose="020B0604020202020204"/>
              <a:buChar char="○"/>
              <a:defRPr/>
            </a:lvl8pPr>
            <a:lvl9pPr marL="4114800" lvl="8" indent="-317500">
              <a:spcBef>
                <a:spcPts val="1600"/>
              </a:spcBef>
              <a:spcAft>
                <a:spcPts val="1600"/>
              </a:spcAft>
              <a:buClr>
                <a:srgbClr val="000000"/>
              </a:buClr>
              <a:buSzPts val="1400"/>
              <a:buFont typeface="Arial" panose="020B0604020202020204"/>
              <a:buChar char="■"/>
              <a:defRPr/>
            </a:lvl9pPr>
          </a:lstStyle>
          <a:p/>
        </p:txBody>
      </p:sp>
      <p:sp>
        <p:nvSpPr>
          <p:cNvPr id="281" name="Google Shape;281;p20"/>
          <p:cNvSpPr txBox="1"/>
          <p:nvPr>
            <p:ph type="body" idx="2"/>
          </p:nvPr>
        </p:nvSpPr>
        <p:spPr>
          <a:xfrm>
            <a:off x="2371381" y="3186600"/>
            <a:ext cx="5310900" cy="860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panose="020B0604020202020204"/>
              <a:buChar char="●"/>
              <a:defRPr/>
            </a:lvl1pPr>
            <a:lvl2pPr marL="914400" lvl="1" indent="-317500" rtl="0">
              <a:spcBef>
                <a:spcPts val="1600"/>
              </a:spcBef>
              <a:spcAft>
                <a:spcPts val="0"/>
              </a:spcAft>
              <a:buClr>
                <a:srgbClr val="000000"/>
              </a:buClr>
              <a:buSzPts val="1400"/>
              <a:buFont typeface="Arial" panose="020B0604020202020204"/>
              <a:buChar char="○"/>
              <a:defRPr/>
            </a:lvl2pPr>
            <a:lvl3pPr marL="1371600" lvl="2" indent="-317500" rtl="0">
              <a:spcBef>
                <a:spcPts val="1600"/>
              </a:spcBef>
              <a:spcAft>
                <a:spcPts val="0"/>
              </a:spcAft>
              <a:buClr>
                <a:srgbClr val="000000"/>
              </a:buClr>
              <a:buSzPts val="1400"/>
              <a:buFont typeface="Arial" panose="020B0604020202020204"/>
              <a:buChar char="■"/>
              <a:defRPr/>
            </a:lvl3pPr>
            <a:lvl4pPr marL="1828800" lvl="3" indent="-317500" rtl="0">
              <a:spcBef>
                <a:spcPts val="1600"/>
              </a:spcBef>
              <a:spcAft>
                <a:spcPts val="0"/>
              </a:spcAft>
              <a:buClr>
                <a:srgbClr val="000000"/>
              </a:buClr>
              <a:buSzPts val="1400"/>
              <a:buFont typeface="Arial" panose="020B0604020202020204"/>
              <a:buChar char="●"/>
              <a:defRPr/>
            </a:lvl4pPr>
            <a:lvl5pPr marL="2286000" lvl="4" indent="-317500" rtl="0">
              <a:spcBef>
                <a:spcPts val="1600"/>
              </a:spcBef>
              <a:spcAft>
                <a:spcPts val="0"/>
              </a:spcAft>
              <a:buClr>
                <a:srgbClr val="000000"/>
              </a:buClr>
              <a:buSzPts val="1400"/>
              <a:buFont typeface="Arial" panose="020B0604020202020204"/>
              <a:buChar char="○"/>
              <a:defRPr/>
            </a:lvl5pPr>
            <a:lvl6pPr marL="2743200" lvl="5" indent="-317500" rtl="0">
              <a:spcBef>
                <a:spcPts val="1600"/>
              </a:spcBef>
              <a:spcAft>
                <a:spcPts val="0"/>
              </a:spcAft>
              <a:buClr>
                <a:srgbClr val="000000"/>
              </a:buClr>
              <a:buSzPts val="1400"/>
              <a:buFont typeface="Arial" panose="020B0604020202020204"/>
              <a:buChar char="■"/>
              <a:defRPr/>
            </a:lvl6pPr>
            <a:lvl7pPr marL="3200400" lvl="6" indent="-317500" rtl="0">
              <a:spcBef>
                <a:spcPts val="1600"/>
              </a:spcBef>
              <a:spcAft>
                <a:spcPts val="0"/>
              </a:spcAft>
              <a:buClr>
                <a:srgbClr val="000000"/>
              </a:buClr>
              <a:buSzPts val="1400"/>
              <a:buFont typeface="Arial" panose="020B0604020202020204"/>
              <a:buChar char="●"/>
              <a:defRPr/>
            </a:lvl7pPr>
            <a:lvl8pPr marL="3657600" lvl="7" indent="-317500" rtl="0">
              <a:spcBef>
                <a:spcPts val="1600"/>
              </a:spcBef>
              <a:spcAft>
                <a:spcPts val="0"/>
              </a:spcAft>
              <a:buClr>
                <a:srgbClr val="000000"/>
              </a:buClr>
              <a:buSzPts val="1400"/>
              <a:buFont typeface="Arial" panose="020B0604020202020204"/>
              <a:buChar char="○"/>
              <a:defRPr/>
            </a:lvl8pPr>
            <a:lvl9pPr marL="4114800" lvl="8" indent="-317500" rtl="0">
              <a:spcBef>
                <a:spcPts val="1600"/>
              </a:spcBef>
              <a:spcAft>
                <a:spcPts val="1600"/>
              </a:spcAft>
              <a:buClr>
                <a:srgbClr val="000000"/>
              </a:buClr>
              <a:buSzPts val="1400"/>
              <a:buFont typeface="Arial" panose="020B0604020202020204"/>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
          <p:cNvSpPr/>
          <p:nvPr/>
        </p:nvSpPr>
        <p:spPr>
          <a:xfrm rot="-1982341">
            <a:off x="7798463" y="-751208"/>
            <a:ext cx="1853035" cy="3420242"/>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7737047" y="282630"/>
            <a:ext cx="781334" cy="781334"/>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a:off x="0"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a:off x="8276624" y="318193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flipH="1">
            <a:off x="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rot="-5400000">
            <a:off x="4449175"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rot="-5400000">
            <a:off x="4251600"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990075"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a:off x="368275"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8376275" y="406877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7905451" y="157515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8843234" y="1719831"/>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txBox="1"/>
          <p:nvPr>
            <p:ph type="title"/>
          </p:nvPr>
        </p:nvSpPr>
        <p:spPr>
          <a:xfrm>
            <a:off x="676001" y="1957166"/>
            <a:ext cx="4280400" cy="1577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1" name="Google Shape;41;p3"/>
          <p:cNvSpPr txBox="1"/>
          <p:nvPr>
            <p:ph type="subTitle" idx="1"/>
          </p:nvPr>
        </p:nvSpPr>
        <p:spPr>
          <a:xfrm>
            <a:off x="676000" y="3638663"/>
            <a:ext cx="4982100" cy="42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7">
  <p:cSld name="TITLE_1_2_1_1_2_1_1_1_2">
    <p:spTree>
      <p:nvGrpSpPr>
        <p:cNvPr id="282" name="Shape 282"/>
        <p:cNvGrpSpPr/>
        <p:nvPr/>
      </p:nvGrpSpPr>
      <p:grpSpPr>
        <a:xfrm>
          <a:off x="0" y="0"/>
          <a:ext cx="0" cy="0"/>
          <a:chOff x="0" y="0"/>
          <a:chExt cx="0" cy="0"/>
        </a:xfrm>
      </p:grpSpPr>
      <p:sp>
        <p:nvSpPr>
          <p:cNvPr id="283" name="Google Shape;283;p21"/>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284" name="Google Shape;284;p21"/>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21"/>
          <p:cNvSpPr/>
          <p:nvPr/>
        </p:nvSpPr>
        <p:spPr>
          <a:xfrm>
            <a:off x="6945185" y="3402622"/>
            <a:ext cx="2472494" cy="195910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21"/>
          <p:cNvSpPr/>
          <p:nvPr/>
        </p:nvSpPr>
        <p:spPr>
          <a:xfrm>
            <a:off x="6806190" y="4682842"/>
            <a:ext cx="435567" cy="435567"/>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1"/>
          <p:cNvSpPr/>
          <p:nvPr/>
        </p:nvSpPr>
        <p:spPr>
          <a:xfrm>
            <a:off x="8181600" y="3820497"/>
            <a:ext cx="1236078" cy="1384167"/>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1"/>
          <p:cNvSpPr/>
          <p:nvPr/>
        </p:nvSpPr>
        <p:spPr>
          <a:xfrm>
            <a:off x="8793591" y="3914916"/>
            <a:ext cx="174125" cy="161876"/>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21"/>
          <p:cNvSpPr/>
          <p:nvPr/>
        </p:nvSpPr>
        <p:spPr>
          <a:xfrm rot="2995139" flipH="1">
            <a:off x="6296034"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21"/>
          <p:cNvSpPr/>
          <p:nvPr/>
        </p:nvSpPr>
        <p:spPr>
          <a:xfrm>
            <a:off x="804758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1"/>
          <p:cNvSpPr/>
          <p:nvPr/>
        </p:nvSpPr>
        <p:spPr>
          <a:xfrm>
            <a:off x="8123189" y="4361927"/>
            <a:ext cx="435600" cy="435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1"/>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1"/>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21"/>
          <p:cNvSpPr/>
          <p:nvPr/>
        </p:nvSpPr>
        <p:spPr>
          <a:xfrm rot="-1438609">
            <a:off x="-577081" y="-721089"/>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21"/>
          <p:cNvSpPr/>
          <p:nvPr/>
        </p:nvSpPr>
        <p:spPr>
          <a:xfrm rot="1635804">
            <a:off x="-407108" y="4257769"/>
            <a:ext cx="2188241" cy="1150979"/>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21"/>
          <p:cNvSpPr/>
          <p:nvPr/>
        </p:nvSpPr>
        <p:spPr>
          <a:xfrm rot="1635804">
            <a:off x="-225730" y="4074290"/>
            <a:ext cx="763596" cy="763868"/>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1"/>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1"/>
          <p:cNvSpPr/>
          <p:nvPr/>
        </p:nvSpPr>
        <p:spPr>
          <a:xfrm>
            <a:off x="432919" y="4380411"/>
            <a:ext cx="192000" cy="192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4">
  <p:cSld name="TITLE_1_2_1_1_2_1_1_1_1">
    <p:spTree>
      <p:nvGrpSpPr>
        <p:cNvPr id="299" name="Shape 299"/>
        <p:cNvGrpSpPr/>
        <p:nvPr/>
      </p:nvGrpSpPr>
      <p:grpSpPr>
        <a:xfrm>
          <a:off x="0" y="0"/>
          <a:ext cx="0" cy="0"/>
          <a:chOff x="0" y="0"/>
          <a:chExt cx="0" cy="0"/>
        </a:xfrm>
      </p:grpSpPr>
      <p:sp>
        <p:nvSpPr>
          <p:cNvPr id="300" name="Google Shape;300;p22"/>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301" name="Google Shape;301;p22"/>
          <p:cNvSpPr/>
          <p:nvPr/>
        </p:nvSpPr>
        <p:spPr>
          <a:xfrm rot="-8649684">
            <a:off x="8561436"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22"/>
          <p:cNvSpPr/>
          <p:nvPr/>
        </p:nvSpPr>
        <p:spPr>
          <a:xfrm flipH="1">
            <a:off x="-106076" y="3402622"/>
            <a:ext cx="2472494" cy="195910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2"/>
          <p:cNvSpPr/>
          <p:nvPr/>
        </p:nvSpPr>
        <p:spPr>
          <a:xfrm flipH="1">
            <a:off x="2069846" y="4682842"/>
            <a:ext cx="435567" cy="435567"/>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2"/>
          <p:cNvSpPr/>
          <p:nvPr/>
        </p:nvSpPr>
        <p:spPr>
          <a:xfrm flipH="1">
            <a:off x="-106074" y="3820497"/>
            <a:ext cx="1236078" cy="1384167"/>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2"/>
          <p:cNvSpPr/>
          <p:nvPr/>
        </p:nvSpPr>
        <p:spPr>
          <a:xfrm flipH="1">
            <a:off x="343888" y="3914916"/>
            <a:ext cx="174125" cy="161876"/>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2"/>
          <p:cNvSpPr/>
          <p:nvPr/>
        </p:nvSpPr>
        <p:spPr>
          <a:xfrm flipH="1">
            <a:off x="752815" y="4361927"/>
            <a:ext cx="435600" cy="435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22"/>
          <p:cNvSpPr/>
          <p:nvPr/>
        </p:nvSpPr>
        <p:spPr>
          <a:xfrm rot="1901666" flipH="1">
            <a:off x="7066690"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2"/>
          <p:cNvSpPr/>
          <p:nvPr/>
        </p:nvSpPr>
        <p:spPr>
          <a:xfrm rot="1438524" flipH="1">
            <a:off x="865596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2"/>
          <p:cNvSpPr/>
          <p:nvPr/>
        </p:nvSpPr>
        <p:spPr>
          <a:xfrm rot="1438609" flipH="1">
            <a:off x="8422395" y="-721089"/>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2"/>
          <p:cNvSpPr/>
          <p:nvPr/>
        </p:nvSpPr>
        <p:spPr>
          <a:xfrm rot="1439388" flipH="1">
            <a:off x="8226408"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2"/>
          <p:cNvSpPr txBox="1"/>
          <p:nvPr>
            <p:ph type="subTitle" idx="1"/>
          </p:nvPr>
        </p:nvSpPr>
        <p:spPr>
          <a:xfrm>
            <a:off x="1066800" y="1447113"/>
            <a:ext cx="2829000" cy="4491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312" name="Google Shape;312;p22"/>
          <p:cNvSpPr txBox="1"/>
          <p:nvPr>
            <p:ph type="body" idx="2"/>
          </p:nvPr>
        </p:nvSpPr>
        <p:spPr>
          <a:xfrm>
            <a:off x="1066800" y="1901550"/>
            <a:ext cx="4344000" cy="809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EB5B9C"/>
              </a:buClr>
              <a:buSzPts val="1400"/>
              <a:buFont typeface="Open Sans" panose="020B0606030504020204"/>
              <a:buChar char="●"/>
              <a:defRPr sz="1600"/>
            </a:lvl1pPr>
            <a:lvl2pPr marL="914400" lvl="1" indent="-317500">
              <a:spcBef>
                <a:spcPts val="1600"/>
              </a:spcBef>
              <a:spcAft>
                <a:spcPts val="0"/>
              </a:spcAft>
              <a:buClr>
                <a:srgbClr val="EB5B9C"/>
              </a:buClr>
              <a:buSzPts val="1400"/>
              <a:buFont typeface="Open Sans" panose="020B0606030504020204"/>
              <a:buChar char="○"/>
              <a:defRPr/>
            </a:lvl2pPr>
            <a:lvl3pPr marL="1371600" lvl="2" indent="-317500">
              <a:spcBef>
                <a:spcPts val="1600"/>
              </a:spcBef>
              <a:spcAft>
                <a:spcPts val="0"/>
              </a:spcAft>
              <a:buClr>
                <a:srgbClr val="EB5B9C"/>
              </a:buClr>
              <a:buSzPts val="1400"/>
              <a:buFont typeface="Open Sans" panose="020B0606030504020204"/>
              <a:buChar char="■"/>
              <a:defRPr/>
            </a:lvl3pPr>
            <a:lvl4pPr marL="1828800" lvl="3" indent="-317500">
              <a:spcBef>
                <a:spcPts val="1600"/>
              </a:spcBef>
              <a:spcAft>
                <a:spcPts val="0"/>
              </a:spcAft>
              <a:buClr>
                <a:srgbClr val="EB5B9C"/>
              </a:buClr>
              <a:buSzPts val="1400"/>
              <a:buFont typeface="Open Sans" panose="020B0606030504020204"/>
              <a:buChar char="●"/>
              <a:defRPr/>
            </a:lvl4pPr>
            <a:lvl5pPr marL="2286000" lvl="4" indent="-317500">
              <a:spcBef>
                <a:spcPts val="1600"/>
              </a:spcBef>
              <a:spcAft>
                <a:spcPts val="0"/>
              </a:spcAft>
              <a:buClr>
                <a:srgbClr val="EB5B9C"/>
              </a:buClr>
              <a:buSzPts val="1400"/>
              <a:buFont typeface="Open Sans" panose="020B0606030504020204"/>
              <a:buChar char="○"/>
              <a:defRPr/>
            </a:lvl5pPr>
            <a:lvl6pPr marL="2743200" lvl="5" indent="-317500">
              <a:spcBef>
                <a:spcPts val="1600"/>
              </a:spcBef>
              <a:spcAft>
                <a:spcPts val="0"/>
              </a:spcAft>
              <a:buClr>
                <a:srgbClr val="EB5B9C"/>
              </a:buClr>
              <a:buSzPts val="1400"/>
              <a:buFont typeface="Open Sans" panose="020B0606030504020204"/>
              <a:buChar char="■"/>
              <a:defRPr/>
            </a:lvl6pPr>
            <a:lvl7pPr marL="3200400" lvl="6" indent="-317500">
              <a:spcBef>
                <a:spcPts val="1600"/>
              </a:spcBef>
              <a:spcAft>
                <a:spcPts val="0"/>
              </a:spcAft>
              <a:buClr>
                <a:srgbClr val="EB5B9C"/>
              </a:buClr>
              <a:buSzPts val="1400"/>
              <a:buFont typeface="Open Sans" panose="020B0606030504020204"/>
              <a:buChar char="●"/>
              <a:defRPr/>
            </a:lvl7pPr>
            <a:lvl8pPr marL="3657600" lvl="7" indent="-317500">
              <a:spcBef>
                <a:spcPts val="1600"/>
              </a:spcBef>
              <a:spcAft>
                <a:spcPts val="0"/>
              </a:spcAft>
              <a:buClr>
                <a:srgbClr val="EB5B9C"/>
              </a:buClr>
              <a:buSzPts val="1400"/>
              <a:buFont typeface="Open Sans" panose="020B0606030504020204"/>
              <a:buChar char="○"/>
              <a:defRPr/>
            </a:lvl8pPr>
            <a:lvl9pPr marL="4114800" lvl="8" indent="-317500">
              <a:spcBef>
                <a:spcPts val="1600"/>
              </a:spcBef>
              <a:spcAft>
                <a:spcPts val="1600"/>
              </a:spcAft>
              <a:buClr>
                <a:srgbClr val="EB5B9C"/>
              </a:buClr>
              <a:buSzPts val="1400"/>
              <a:buFont typeface="Open Sans" panose="020B0606030504020204"/>
              <a:buChar char="■"/>
              <a:defRPr/>
            </a:lvl9pPr>
          </a:lstStyle>
          <a:p/>
        </p:txBody>
      </p:sp>
      <p:sp>
        <p:nvSpPr>
          <p:cNvPr id="313" name="Google Shape;313;p22"/>
          <p:cNvSpPr txBox="1"/>
          <p:nvPr>
            <p:ph type="subTitle" idx="3"/>
          </p:nvPr>
        </p:nvSpPr>
        <p:spPr>
          <a:xfrm>
            <a:off x="1066800" y="2943963"/>
            <a:ext cx="2829000" cy="44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4" name="Google Shape;314;p22"/>
          <p:cNvSpPr txBox="1"/>
          <p:nvPr>
            <p:ph type="body" idx="4"/>
          </p:nvPr>
        </p:nvSpPr>
        <p:spPr>
          <a:xfrm>
            <a:off x="1066800" y="3397900"/>
            <a:ext cx="3505200" cy="90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_1_2_1_1_2_1_1_1_1_1">
    <p:spTree>
      <p:nvGrpSpPr>
        <p:cNvPr id="315" name="Shape 315"/>
        <p:cNvGrpSpPr/>
        <p:nvPr/>
      </p:nvGrpSpPr>
      <p:grpSpPr>
        <a:xfrm>
          <a:off x="0" y="0"/>
          <a:ext cx="0" cy="0"/>
          <a:chOff x="0" y="0"/>
          <a:chExt cx="0" cy="0"/>
        </a:xfrm>
      </p:grpSpPr>
      <p:sp>
        <p:nvSpPr>
          <p:cNvPr id="316" name="Google Shape;316;p23"/>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317" name="Google Shape;317;p23"/>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3"/>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3"/>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3"/>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3"/>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3"/>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3"/>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23"/>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3"/>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3"/>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3"/>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3"/>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TITLE_1_2_1_1_1">
    <p:spTree>
      <p:nvGrpSpPr>
        <p:cNvPr id="329" name="Shape 329"/>
        <p:cNvGrpSpPr/>
        <p:nvPr/>
      </p:nvGrpSpPr>
      <p:grpSpPr>
        <a:xfrm>
          <a:off x="0" y="0"/>
          <a:ext cx="0" cy="0"/>
          <a:chOff x="0" y="0"/>
          <a:chExt cx="0" cy="0"/>
        </a:xfrm>
      </p:grpSpPr>
      <p:sp>
        <p:nvSpPr>
          <p:cNvPr id="330" name="Google Shape;330;p24"/>
          <p:cNvSpPr txBox="1"/>
          <p:nvPr>
            <p:ph type="title"/>
          </p:nvPr>
        </p:nvSpPr>
        <p:spPr>
          <a:xfrm>
            <a:off x="2557677" y="1991688"/>
            <a:ext cx="5797500" cy="1605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331" name="Google Shape;331;p24"/>
          <p:cNvSpPr txBox="1"/>
          <p:nvPr>
            <p:ph type="subTitle" idx="1"/>
          </p:nvPr>
        </p:nvSpPr>
        <p:spPr>
          <a:xfrm>
            <a:off x="3471600" y="3812963"/>
            <a:ext cx="4883700" cy="347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p:txBody>
      </p:sp>
      <p:sp>
        <p:nvSpPr>
          <p:cNvPr id="332" name="Google Shape;332;p24"/>
          <p:cNvSpPr txBox="1"/>
          <p:nvPr>
            <p:ph type="title" idx="2" hasCustomPrompt="1"/>
          </p:nvPr>
        </p:nvSpPr>
        <p:spPr>
          <a:xfrm>
            <a:off x="6301677" y="983450"/>
            <a:ext cx="2053500" cy="846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700"/>
              <a:buNone/>
              <a:defRPr sz="6000"/>
            </a:lvl1pPr>
            <a:lvl2pPr lvl="1" algn="r" rtl="0">
              <a:spcBef>
                <a:spcPts val="0"/>
              </a:spcBef>
              <a:spcAft>
                <a:spcPts val="0"/>
              </a:spcAft>
              <a:buSzPts val="4700"/>
              <a:buNone/>
              <a:defRPr sz="4700"/>
            </a:lvl2pPr>
            <a:lvl3pPr lvl="2" algn="r" rtl="0">
              <a:spcBef>
                <a:spcPts val="0"/>
              </a:spcBef>
              <a:spcAft>
                <a:spcPts val="0"/>
              </a:spcAft>
              <a:buSzPts val="4700"/>
              <a:buNone/>
              <a:defRPr sz="4700"/>
            </a:lvl3pPr>
            <a:lvl4pPr lvl="3" algn="r" rtl="0">
              <a:spcBef>
                <a:spcPts val="0"/>
              </a:spcBef>
              <a:spcAft>
                <a:spcPts val="0"/>
              </a:spcAft>
              <a:buSzPts val="4700"/>
              <a:buNone/>
              <a:defRPr sz="4700"/>
            </a:lvl4pPr>
            <a:lvl5pPr lvl="4" algn="r" rtl="0">
              <a:spcBef>
                <a:spcPts val="0"/>
              </a:spcBef>
              <a:spcAft>
                <a:spcPts val="0"/>
              </a:spcAft>
              <a:buSzPts val="4700"/>
              <a:buNone/>
              <a:defRPr sz="4700"/>
            </a:lvl5pPr>
            <a:lvl6pPr lvl="5" algn="r" rtl="0">
              <a:spcBef>
                <a:spcPts val="0"/>
              </a:spcBef>
              <a:spcAft>
                <a:spcPts val="0"/>
              </a:spcAft>
              <a:buSzPts val="4700"/>
              <a:buNone/>
              <a:defRPr sz="4700"/>
            </a:lvl6pPr>
            <a:lvl7pPr lvl="6" algn="r" rtl="0">
              <a:spcBef>
                <a:spcPts val="0"/>
              </a:spcBef>
              <a:spcAft>
                <a:spcPts val="0"/>
              </a:spcAft>
              <a:buSzPts val="4700"/>
              <a:buNone/>
              <a:defRPr sz="4700"/>
            </a:lvl7pPr>
            <a:lvl8pPr lvl="7" algn="r" rtl="0">
              <a:spcBef>
                <a:spcPts val="0"/>
              </a:spcBef>
              <a:spcAft>
                <a:spcPts val="0"/>
              </a:spcAft>
              <a:buSzPts val="4700"/>
              <a:buNone/>
              <a:defRPr sz="4700"/>
            </a:lvl8pPr>
            <a:lvl9pPr lvl="8" algn="r" rtl="0">
              <a:spcBef>
                <a:spcPts val="0"/>
              </a:spcBef>
              <a:spcAft>
                <a:spcPts val="0"/>
              </a:spcAft>
              <a:buSzPts val="4700"/>
              <a:buNone/>
              <a:defRPr sz="4700"/>
            </a:lvl9pPr>
          </a:lstStyle>
          <a:p>
            <a:r>
              <a:t>xx%</a:t>
            </a:r>
          </a:p>
        </p:txBody>
      </p:sp>
      <p:sp>
        <p:nvSpPr>
          <p:cNvPr id="333" name="Google Shape;333;p24"/>
          <p:cNvSpPr/>
          <p:nvPr/>
        </p:nvSpPr>
        <p:spPr>
          <a:xfrm rot="475215" flipH="1">
            <a:off x="-280829" y="-674604"/>
            <a:ext cx="2010921" cy="371166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4"/>
          <p:cNvSpPr/>
          <p:nvPr/>
        </p:nvSpPr>
        <p:spPr>
          <a:xfrm rot="-2169098" flipH="1">
            <a:off x="204392" y="668933"/>
            <a:ext cx="781331" cy="781331"/>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4"/>
          <p:cNvSpPr/>
          <p:nvPr/>
        </p:nvSpPr>
        <p:spPr>
          <a:xfrm flipH="1">
            <a:off x="6089261"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4"/>
          <p:cNvSpPr/>
          <p:nvPr/>
        </p:nvSpPr>
        <p:spPr>
          <a:xfrm flipH="1">
            <a:off x="-98880" y="320605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4"/>
          <p:cNvSpPr/>
          <p:nvPr/>
        </p:nvSpPr>
        <p:spPr>
          <a:xfrm>
            <a:off x="830375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4"/>
          <p:cNvSpPr/>
          <p:nvPr/>
        </p:nvSpPr>
        <p:spPr>
          <a:xfrm rot="5400000" flipH="1">
            <a:off x="3648770"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24"/>
          <p:cNvSpPr/>
          <p:nvPr/>
        </p:nvSpPr>
        <p:spPr>
          <a:xfrm rot="5400000" flipH="1">
            <a:off x="3044195"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4"/>
          <p:cNvSpPr/>
          <p:nvPr/>
        </p:nvSpPr>
        <p:spPr>
          <a:xfrm flipH="1">
            <a:off x="2769770"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4"/>
          <p:cNvSpPr/>
          <p:nvPr/>
        </p:nvSpPr>
        <p:spPr>
          <a:xfrm flipH="1">
            <a:off x="8303750"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4"/>
          <p:cNvSpPr/>
          <p:nvPr/>
        </p:nvSpPr>
        <p:spPr>
          <a:xfrm flipH="1">
            <a:off x="335770" y="409289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4"/>
          <p:cNvSpPr/>
          <p:nvPr/>
        </p:nvSpPr>
        <p:spPr>
          <a:xfrm flipH="1">
            <a:off x="-725086" y="159927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4"/>
          <p:cNvSpPr/>
          <p:nvPr/>
        </p:nvSpPr>
        <p:spPr>
          <a:xfrm flipH="1">
            <a:off x="-35606" y="1743950"/>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4"/>
          <p:cNvSpPr/>
          <p:nvPr/>
        </p:nvSpPr>
        <p:spPr>
          <a:xfrm rot="9900040" flipH="1">
            <a:off x="8607955" y="-141608"/>
            <a:ext cx="640156" cy="640156"/>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4"/>
          <p:cNvSpPr/>
          <p:nvPr/>
        </p:nvSpPr>
        <p:spPr>
          <a:xfrm rot="9900040" flipH="1">
            <a:off x="8610157" y="311524"/>
            <a:ext cx="144271" cy="131396"/>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_1_1">
    <p:spTree>
      <p:nvGrpSpPr>
        <p:cNvPr id="347" name="Shape 347"/>
        <p:cNvGrpSpPr/>
        <p:nvPr/>
      </p:nvGrpSpPr>
      <p:grpSpPr>
        <a:xfrm>
          <a:off x="0" y="0"/>
          <a:ext cx="0" cy="0"/>
          <a:chOff x="0" y="0"/>
          <a:chExt cx="0" cy="0"/>
        </a:xfrm>
      </p:grpSpPr>
      <p:sp>
        <p:nvSpPr>
          <p:cNvPr id="348" name="Google Shape;348;p25"/>
          <p:cNvSpPr txBox="1"/>
          <p:nvPr>
            <p:ph type="title"/>
          </p:nvPr>
        </p:nvSpPr>
        <p:spPr>
          <a:xfrm>
            <a:off x="1059849" y="2797200"/>
            <a:ext cx="20745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Black" panose="020000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2pPr>
            <a:lvl3pPr lvl="2"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3pPr>
            <a:lvl4pPr lvl="3"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4pPr>
            <a:lvl5pPr lvl="4"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5pPr>
            <a:lvl6pPr lvl="5"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6pPr>
            <a:lvl7pPr lvl="6"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7pPr>
            <a:lvl8pPr lvl="7"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8pPr>
            <a:lvl9pPr lvl="8"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9pPr>
          </a:lstStyle>
          <a:p/>
        </p:txBody>
      </p:sp>
      <p:sp>
        <p:nvSpPr>
          <p:cNvPr id="349" name="Google Shape;349;p25"/>
          <p:cNvSpPr txBox="1"/>
          <p:nvPr>
            <p:ph type="title" idx="2"/>
          </p:nvPr>
        </p:nvSpPr>
        <p:spPr>
          <a:xfrm>
            <a:off x="3534749" y="2797200"/>
            <a:ext cx="20745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Black" panose="020000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2pPr>
            <a:lvl3pPr lvl="2"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3pPr>
            <a:lvl4pPr lvl="3"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4pPr>
            <a:lvl5pPr lvl="4"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5pPr>
            <a:lvl6pPr lvl="5"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6pPr>
            <a:lvl7pPr lvl="6"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7pPr>
            <a:lvl8pPr lvl="7"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8pPr>
            <a:lvl9pPr lvl="8"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9pPr>
          </a:lstStyle>
          <a:p/>
        </p:txBody>
      </p:sp>
      <p:sp>
        <p:nvSpPr>
          <p:cNvPr id="350" name="Google Shape;350;p25"/>
          <p:cNvSpPr txBox="1"/>
          <p:nvPr>
            <p:ph type="subTitle" idx="1"/>
          </p:nvPr>
        </p:nvSpPr>
        <p:spPr>
          <a:xfrm>
            <a:off x="3534751" y="3309048"/>
            <a:ext cx="20745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51" name="Google Shape;351;p25"/>
          <p:cNvSpPr txBox="1"/>
          <p:nvPr>
            <p:ph type="subTitle" idx="3"/>
          </p:nvPr>
        </p:nvSpPr>
        <p:spPr>
          <a:xfrm>
            <a:off x="1059981" y="3309048"/>
            <a:ext cx="20745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52" name="Google Shape;352;p25"/>
          <p:cNvSpPr txBox="1"/>
          <p:nvPr>
            <p:ph type="title" idx="4"/>
          </p:nvPr>
        </p:nvSpPr>
        <p:spPr>
          <a:xfrm>
            <a:off x="6009649" y="2797200"/>
            <a:ext cx="20745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oboto Black" panose="020000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2pPr>
            <a:lvl3pPr lvl="2"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3pPr>
            <a:lvl4pPr lvl="3"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4pPr>
            <a:lvl5pPr lvl="4"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5pPr>
            <a:lvl6pPr lvl="5"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6pPr>
            <a:lvl7pPr lvl="6"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7pPr>
            <a:lvl8pPr lvl="7"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8pPr>
            <a:lvl9pPr lvl="8" rtl="0">
              <a:spcBef>
                <a:spcPts val="0"/>
              </a:spcBef>
              <a:spcAft>
                <a:spcPts val="0"/>
              </a:spcAft>
              <a:buSzPts val="2000"/>
              <a:buFont typeface="Roboto Black" panose="02000000000000000000"/>
              <a:buNone/>
              <a:defRPr sz="2000">
                <a:latin typeface="Roboto Black" panose="02000000000000000000"/>
                <a:ea typeface="Roboto Black" panose="02000000000000000000"/>
                <a:cs typeface="Roboto Black" panose="02000000000000000000"/>
                <a:sym typeface="Roboto Black" panose="02000000000000000000"/>
              </a:defRPr>
            </a:lvl9pPr>
          </a:lstStyle>
          <a:p/>
        </p:txBody>
      </p:sp>
      <p:sp>
        <p:nvSpPr>
          <p:cNvPr id="353" name="Google Shape;353;p25"/>
          <p:cNvSpPr txBox="1"/>
          <p:nvPr>
            <p:ph type="subTitle" idx="5"/>
          </p:nvPr>
        </p:nvSpPr>
        <p:spPr>
          <a:xfrm>
            <a:off x="6009651" y="3309048"/>
            <a:ext cx="20745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54" name="Google Shape;354;p25"/>
          <p:cNvSpPr txBox="1"/>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grpSp>
        <p:nvGrpSpPr>
          <p:cNvPr id="355" name="Google Shape;355;p25"/>
          <p:cNvGrpSpPr/>
          <p:nvPr/>
        </p:nvGrpSpPr>
        <p:grpSpPr>
          <a:xfrm rot="10800000" flipH="1">
            <a:off x="-822299" y="-603538"/>
            <a:ext cx="9994682" cy="6362927"/>
            <a:chOff x="-822299" y="-774027"/>
            <a:chExt cx="9994682" cy="6362927"/>
          </a:xfrm>
        </p:grpSpPr>
        <p:sp>
          <p:nvSpPr>
            <p:cNvPr id="356" name="Google Shape;356;p25"/>
            <p:cNvSpPr/>
            <p:nvPr/>
          </p:nvSpPr>
          <p:spPr>
            <a:xfrm rot="2500810">
              <a:off x="-697036"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25"/>
            <p:cNvSpPr/>
            <p:nvPr/>
          </p:nvSpPr>
          <p:spPr>
            <a:xfrm>
              <a:off x="-188230"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5"/>
            <p:cNvSpPr/>
            <p:nvPr/>
          </p:nvSpPr>
          <p:spPr>
            <a:xfrm flipH="1">
              <a:off x="8080633" y="-17049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5"/>
            <p:cNvSpPr/>
            <p:nvPr/>
          </p:nvSpPr>
          <p:spPr>
            <a:xfrm flipH="1">
              <a:off x="7164108"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5"/>
            <p:cNvSpPr/>
            <p:nvPr/>
          </p:nvSpPr>
          <p:spPr>
            <a:xfrm flipH="1">
              <a:off x="8557458"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5"/>
            <p:cNvSpPr/>
            <p:nvPr/>
          </p:nvSpPr>
          <p:spPr>
            <a:xfrm flipH="1">
              <a:off x="7775133"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25"/>
            <p:cNvSpPr/>
            <p:nvPr/>
          </p:nvSpPr>
          <p:spPr>
            <a:xfrm rot="-6701126">
              <a:off x="340544" y="-95204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25"/>
            <p:cNvSpPr/>
            <p:nvPr/>
          </p:nvSpPr>
          <p:spPr>
            <a:xfrm rot="-5400000">
              <a:off x="123316" y="103212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5"/>
            <p:cNvSpPr/>
            <p:nvPr/>
          </p:nvSpPr>
          <p:spPr>
            <a:xfrm rot="597014">
              <a:off x="-307921" y="-571595"/>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5"/>
            <p:cNvSpPr/>
            <p:nvPr/>
          </p:nvSpPr>
          <p:spPr>
            <a:xfrm flipH="1">
              <a:off x="7917283" y="4892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25"/>
            <p:cNvSpPr/>
            <p:nvPr/>
          </p:nvSpPr>
          <p:spPr>
            <a:xfrm flipH="1">
              <a:off x="8613858" y="47503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25"/>
            <p:cNvSpPr/>
            <p:nvPr/>
          </p:nvSpPr>
          <p:spPr>
            <a:xfrm flipH="1">
              <a:off x="509604" y="36901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
  <p:cSld name="TITLE_1_1_1">
    <p:spTree>
      <p:nvGrpSpPr>
        <p:cNvPr id="368" name="Shape 368"/>
        <p:cNvGrpSpPr/>
        <p:nvPr/>
      </p:nvGrpSpPr>
      <p:grpSpPr>
        <a:xfrm>
          <a:off x="0" y="0"/>
          <a:ext cx="0" cy="0"/>
          <a:chOff x="0" y="0"/>
          <a:chExt cx="0" cy="0"/>
        </a:xfrm>
      </p:grpSpPr>
      <p:sp>
        <p:nvSpPr>
          <p:cNvPr id="369" name="Google Shape;369;p26"/>
          <p:cNvSpPr txBox="1"/>
          <p:nvPr>
            <p:ph type="title"/>
          </p:nvPr>
        </p:nvSpPr>
        <p:spPr>
          <a:xfrm>
            <a:off x="1282750" y="1758575"/>
            <a:ext cx="1628700" cy="47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370" name="Google Shape;370;p26"/>
          <p:cNvSpPr txBox="1"/>
          <p:nvPr>
            <p:ph type="title" idx="2"/>
          </p:nvPr>
        </p:nvSpPr>
        <p:spPr>
          <a:xfrm>
            <a:off x="3757650" y="1758575"/>
            <a:ext cx="1628700" cy="47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371" name="Google Shape;371;p26"/>
          <p:cNvSpPr txBox="1"/>
          <p:nvPr>
            <p:ph type="subTitle" idx="1"/>
          </p:nvPr>
        </p:nvSpPr>
        <p:spPr>
          <a:xfrm>
            <a:off x="3696900" y="2110872"/>
            <a:ext cx="17502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72" name="Google Shape;372;p26"/>
          <p:cNvSpPr txBox="1"/>
          <p:nvPr>
            <p:ph type="subTitle" idx="3"/>
          </p:nvPr>
        </p:nvSpPr>
        <p:spPr>
          <a:xfrm>
            <a:off x="1007300" y="2110875"/>
            <a:ext cx="21795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73" name="Google Shape;373;p26"/>
          <p:cNvSpPr txBox="1"/>
          <p:nvPr>
            <p:ph type="title" idx="4"/>
          </p:nvPr>
        </p:nvSpPr>
        <p:spPr>
          <a:xfrm>
            <a:off x="6232600" y="1758575"/>
            <a:ext cx="1628700" cy="47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374" name="Google Shape;374;p26"/>
          <p:cNvSpPr txBox="1"/>
          <p:nvPr>
            <p:ph type="subTitle" idx="5"/>
          </p:nvPr>
        </p:nvSpPr>
        <p:spPr>
          <a:xfrm>
            <a:off x="5957200" y="2110875"/>
            <a:ext cx="21795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75" name="Google Shape;375;p26"/>
          <p:cNvSpPr txBox="1"/>
          <p:nvPr>
            <p:ph type="title" idx="6"/>
          </p:nvPr>
        </p:nvSpPr>
        <p:spPr>
          <a:xfrm>
            <a:off x="720000" y="661018"/>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376" name="Google Shape;376;p26"/>
          <p:cNvSpPr txBox="1"/>
          <p:nvPr>
            <p:ph type="title" idx="7"/>
          </p:nvPr>
        </p:nvSpPr>
        <p:spPr>
          <a:xfrm>
            <a:off x="1282750" y="3275578"/>
            <a:ext cx="1628700" cy="47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377" name="Google Shape;377;p26"/>
          <p:cNvSpPr txBox="1"/>
          <p:nvPr>
            <p:ph type="title" idx="8"/>
          </p:nvPr>
        </p:nvSpPr>
        <p:spPr>
          <a:xfrm>
            <a:off x="3757650" y="3275575"/>
            <a:ext cx="1628700" cy="47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378" name="Google Shape;378;p26"/>
          <p:cNvSpPr txBox="1"/>
          <p:nvPr>
            <p:ph type="subTitle" idx="9"/>
          </p:nvPr>
        </p:nvSpPr>
        <p:spPr>
          <a:xfrm>
            <a:off x="3482250" y="3644475"/>
            <a:ext cx="21795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79" name="Google Shape;379;p26"/>
          <p:cNvSpPr txBox="1"/>
          <p:nvPr>
            <p:ph type="subTitle" idx="13"/>
          </p:nvPr>
        </p:nvSpPr>
        <p:spPr>
          <a:xfrm>
            <a:off x="1222000" y="3644472"/>
            <a:ext cx="17502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80" name="Google Shape;380;p26"/>
          <p:cNvSpPr txBox="1"/>
          <p:nvPr>
            <p:ph type="title" idx="14"/>
          </p:nvPr>
        </p:nvSpPr>
        <p:spPr>
          <a:xfrm>
            <a:off x="6232600" y="3275578"/>
            <a:ext cx="1628700" cy="47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381" name="Google Shape;381;p26"/>
          <p:cNvSpPr txBox="1"/>
          <p:nvPr>
            <p:ph type="subTitle" idx="15"/>
          </p:nvPr>
        </p:nvSpPr>
        <p:spPr>
          <a:xfrm>
            <a:off x="6171800" y="3644472"/>
            <a:ext cx="17502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82" name="Google Shape;382;p26"/>
          <p:cNvSpPr/>
          <p:nvPr/>
        </p:nvSpPr>
        <p:spPr>
          <a:xfrm rot="10800000" flipH="1">
            <a:off x="0" y="4111405"/>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6"/>
          <p:cNvSpPr/>
          <p:nvPr/>
        </p:nvSpPr>
        <p:spPr>
          <a:xfrm rot="4620864" flipH="1">
            <a:off x="-704270" y="3792523"/>
            <a:ext cx="2008220" cy="102267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6"/>
          <p:cNvSpPr/>
          <p:nvPr/>
        </p:nvSpPr>
        <p:spPr>
          <a:xfrm rot="10800000" flipH="1">
            <a:off x="171825" y="4661543"/>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26"/>
          <p:cNvSpPr/>
          <p:nvPr/>
        </p:nvSpPr>
        <p:spPr>
          <a:xfrm rot="4620864" flipH="1">
            <a:off x="567631" y="4314007"/>
            <a:ext cx="144271" cy="131396"/>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26"/>
          <p:cNvSpPr/>
          <p:nvPr/>
        </p:nvSpPr>
        <p:spPr>
          <a:xfrm rot="10800000" flipH="1">
            <a:off x="7135200" y="-18170"/>
            <a:ext cx="2008525" cy="1591475"/>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6"/>
          <p:cNvSpPr/>
          <p:nvPr/>
        </p:nvSpPr>
        <p:spPr>
          <a:xfrm rot="-9079229" flipH="1">
            <a:off x="6936773" y="-662244"/>
            <a:ext cx="2008234" cy="1148627"/>
          </a:xfrm>
          <a:custGeom>
            <a:avLst/>
            <a:gdLst/>
            <a:ahLst/>
            <a:cxnLst/>
            <a:rect l="l" t="t" r="r" b="b"/>
            <a:pathLst>
              <a:path w="80331" h="45946" extrusionOk="0">
                <a:moveTo>
                  <a:pt x="0" y="8047"/>
                </a:moveTo>
                <a:cubicBezTo>
                  <a:pt x="0" y="8047"/>
                  <a:pt x="12159" y="24379"/>
                  <a:pt x="25122" y="17146"/>
                </a:cubicBezTo>
                <a:cubicBezTo>
                  <a:pt x="38094" y="9902"/>
                  <a:pt x="47399" y="0"/>
                  <a:pt x="80330" y="15106"/>
                </a:cubicBezTo>
                <a:lnTo>
                  <a:pt x="80330" y="24575"/>
                </a:lnTo>
                <a:cubicBezTo>
                  <a:pt x="80330" y="24575"/>
                  <a:pt x="66945" y="13138"/>
                  <a:pt x="52262" y="16177"/>
                </a:cubicBezTo>
                <a:cubicBezTo>
                  <a:pt x="37579" y="19217"/>
                  <a:pt x="12252" y="45945"/>
                  <a:pt x="11" y="23338"/>
                </a:cubicBezTo>
                <a:lnTo>
                  <a:pt x="11" y="8047"/>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26"/>
          <p:cNvSpPr/>
          <p:nvPr/>
        </p:nvSpPr>
        <p:spPr>
          <a:xfrm rot="10800000" flipH="1">
            <a:off x="8139600" y="-18420"/>
            <a:ext cx="1004125" cy="112442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26"/>
          <p:cNvSpPr/>
          <p:nvPr/>
        </p:nvSpPr>
        <p:spPr>
          <a:xfrm rot="10800000" flipH="1">
            <a:off x="8636750" y="897805"/>
            <a:ext cx="141450" cy="13150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6"/>
          <p:cNvSpPr/>
          <p:nvPr/>
        </p:nvSpPr>
        <p:spPr>
          <a:xfrm rot="10800000" flipH="1">
            <a:off x="305745" y="3408480"/>
            <a:ext cx="253800" cy="25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6"/>
          <p:cNvSpPr/>
          <p:nvPr/>
        </p:nvSpPr>
        <p:spPr>
          <a:xfrm rot="10800000" flipH="1">
            <a:off x="8778195" y="1319505"/>
            <a:ext cx="253800" cy="25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27">
    <p:spTree>
      <p:nvGrpSpPr>
        <p:cNvPr id="392" name="Shape 392"/>
        <p:cNvGrpSpPr/>
        <p:nvPr/>
      </p:nvGrpSpPr>
      <p:grpSpPr>
        <a:xfrm>
          <a:off x="0" y="0"/>
          <a:ext cx="0" cy="0"/>
          <a:chOff x="0" y="0"/>
          <a:chExt cx="0" cy="0"/>
        </a:xfrm>
      </p:grpSpPr>
      <p:sp>
        <p:nvSpPr>
          <p:cNvPr id="393" name="Google Shape;393;p27"/>
          <p:cNvSpPr txBox="1"/>
          <p:nvPr>
            <p:ph type="title" hasCustomPrompt="1"/>
          </p:nvPr>
        </p:nvSpPr>
        <p:spPr>
          <a:xfrm>
            <a:off x="1650150" y="710325"/>
            <a:ext cx="58437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94" name="Google Shape;394;p27"/>
          <p:cNvSpPr txBox="1"/>
          <p:nvPr>
            <p:ph type="subTitle" idx="1"/>
          </p:nvPr>
        </p:nvSpPr>
        <p:spPr>
          <a:xfrm>
            <a:off x="1774350" y="1505425"/>
            <a:ext cx="5595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95" name="Google Shape;395;p27"/>
          <p:cNvSpPr txBox="1"/>
          <p:nvPr>
            <p:ph type="title" idx="2" hasCustomPrompt="1"/>
          </p:nvPr>
        </p:nvSpPr>
        <p:spPr>
          <a:xfrm>
            <a:off x="1650150" y="1997950"/>
            <a:ext cx="58437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96" name="Google Shape;396;p27"/>
          <p:cNvSpPr txBox="1"/>
          <p:nvPr>
            <p:ph type="subTitle" idx="3"/>
          </p:nvPr>
        </p:nvSpPr>
        <p:spPr>
          <a:xfrm>
            <a:off x="1774350" y="2793050"/>
            <a:ext cx="5595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97" name="Google Shape;397;p27"/>
          <p:cNvSpPr txBox="1"/>
          <p:nvPr>
            <p:ph type="title" idx="4" hasCustomPrompt="1"/>
          </p:nvPr>
        </p:nvSpPr>
        <p:spPr>
          <a:xfrm>
            <a:off x="1650150" y="3285575"/>
            <a:ext cx="58437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98" name="Google Shape;398;p27"/>
          <p:cNvSpPr txBox="1"/>
          <p:nvPr>
            <p:ph type="subTitle" idx="5"/>
          </p:nvPr>
        </p:nvSpPr>
        <p:spPr>
          <a:xfrm>
            <a:off x="1774350" y="4080675"/>
            <a:ext cx="5595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99" name="Google Shape;399;p27"/>
          <p:cNvSpPr/>
          <p:nvPr/>
        </p:nvSpPr>
        <p:spPr>
          <a:xfrm rot="2500810">
            <a:off x="-709096" y="3650821"/>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27"/>
          <p:cNvSpPr/>
          <p:nvPr/>
        </p:nvSpPr>
        <p:spPr>
          <a:xfrm>
            <a:off x="-200290" y="294052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7"/>
          <p:cNvSpPr/>
          <p:nvPr/>
        </p:nvSpPr>
        <p:spPr>
          <a:xfrm flipH="1">
            <a:off x="7710462" y="-12047"/>
            <a:ext cx="1447660" cy="1368730"/>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7"/>
          <p:cNvSpPr/>
          <p:nvPr/>
        </p:nvSpPr>
        <p:spPr>
          <a:xfrm flipH="1">
            <a:off x="6635127" y="4404382"/>
            <a:ext cx="2522996" cy="1284818"/>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7"/>
          <p:cNvSpPr/>
          <p:nvPr/>
        </p:nvSpPr>
        <p:spPr>
          <a:xfrm flipH="1">
            <a:off x="8385587" y="4459095"/>
            <a:ext cx="556667" cy="55663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7"/>
          <p:cNvSpPr/>
          <p:nvPr/>
        </p:nvSpPr>
        <p:spPr>
          <a:xfrm flipH="1">
            <a:off x="7402718" y="4418641"/>
            <a:ext cx="181253" cy="165078"/>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7"/>
          <p:cNvSpPr/>
          <p:nvPr/>
        </p:nvSpPr>
        <p:spPr>
          <a:xfrm rot="-6701126">
            <a:off x="328484" y="-79361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7"/>
          <p:cNvSpPr/>
          <p:nvPr/>
        </p:nvSpPr>
        <p:spPr>
          <a:xfrm rot="-5400000">
            <a:off x="111257" y="119055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7"/>
          <p:cNvSpPr/>
          <p:nvPr/>
        </p:nvSpPr>
        <p:spPr>
          <a:xfrm rot="597014">
            <a:off x="-319981" y="-413165"/>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7"/>
          <p:cNvSpPr/>
          <p:nvPr/>
        </p:nvSpPr>
        <p:spPr>
          <a:xfrm flipH="1">
            <a:off x="7493853" y="278896"/>
            <a:ext cx="848872" cy="848872"/>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7"/>
          <p:cNvSpPr/>
          <p:nvPr/>
        </p:nvSpPr>
        <p:spPr>
          <a:xfrm flipH="1">
            <a:off x="497544" y="52744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7"/>
          <p:cNvSpPr/>
          <p:nvPr/>
        </p:nvSpPr>
        <p:spPr>
          <a:xfrm rot="597014">
            <a:off x="8690619" y="904722"/>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27"/>
          <p:cNvSpPr/>
          <p:nvPr/>
        </p:nvSpPr>
        <p:spPr>
          <a:xfrm flipH="1">
            <a:off x="8569980" y="615326"/>
            <a:ext cx="512700" cy="512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24_1_1_1_1_1_1_1_1_1_1">
    <p:spTree>
      <p:nvGrpSpPr>
        <p:cNvPr id="412" name="Shape 412"/>
        <p:cNvGrpSpPr/>
        <p:nvPr/>
      </p:nvGrpSpPr>
      <p:grpSpPr>
        <a:xfrm>
          <a:off x="0" y="0"/>
          <a:ext cx="0" cy="0"/>
          <a:chOff x="0" y="0"/>
          <a:chExt cx="0" cy="0"/>
        </a:xfrm>
      </p:grpSpPr>
      <p:sp>
        <p:nvSpPr>
          <p:cNvPr id="413" name="Google Shape;413;p28"/>
          <p:cNvSpPr txBox="1"/>
          <p:nvPr>
            <p:ph type="subTitle" idx="1"/>
          </p:nvPr>
        </p:nvSpPr>
        <p:spPr>
          <a:xfrm>
            <a:off x="1619694" y="3613259"/>
            <a:ext cx="2773800" cy="77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14" name="Google Shape;414;p28"/>
          <p:cNvSpPr txBox="1"/>
          <p:nvPr>
            <p:ph type="subTitle" idx="2"/>
          </p:nvPr>
        </p:nvSpPr>
        <p:spPr>
          <a:xfrm>
            <a:off x="4750501" y="3613259"/>
            <a:ext cx="2773800" cy="77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15" name="Google Shape;415;p28"/>
          <p:cNvSpPr txBox="1"/>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6" name="Google Shape;416;p28"/>
          <p:cNvSpPr txBox="1"/>
          <p:nvPr>
            <p:ph type="title" idx="3"/>
          </p:nvPr>
        </p:nvSpPr>
        <p:spPr>
          <a:xfrm>
            <a:off x="1635294" y="3119229"/>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417" name="Google Shape;417;p28"/>
          <p:cNvSpPr txBox="1"/>
          <p:nvPr>
            <p:ph type="title" idx="4"/>
          </p:nvPr>
        </p:nvSpPr>
        <p:spPr>
          <a:xfrm>
            <a:off x="4766101" y="3119229"/>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418" name="Google Shape;418;p28"/>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8"/>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8"/>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8"/>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8"/>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28"/>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8"/>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8"/>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8"/>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8"/>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8"/>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8"/>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17">
    <p:spTree>
      <p:nvGrpSpPr>
        <p:cNvPr id="430" name="Shape 430"/>
        <p:cNvGrpSpPr/>
        <p:nvPr/>
      </p:nvGrpSpPr>
      <p:grpSpPr>
        <a:xfrm>
          <a:off x="0" y="0"/>
          <a:ext cx="0" cy="0"/>
          <a:chOff x="0" y="0"/>
          <a:chExt cx="0" cy="0"/>
        </a:xfrm>
      </p:grpSpPr>
      <p:sp>
        <p:nvSpPr>
          <p:cNvPr id="431" name="Google Shape;431;p29"/>
          <p:cNvSpPr txBox="1"/>
          <p:nvPr>
            <p:ph type="title"/>
          </p:nvPr>
        </p:nvSpPr>
        <p:spPr>
          <a:xfrm>
            <a:off x="779050" y="1571419"/>
            <a:ext cx="3251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432" name="Google Shape;432;p29"/>
          <p:cNvSpPr txBox="1"/>
          <p:nvPr>
            <p:ph type="subTitle" idx="1"/>
          </p:nvPr>
        </p:nvSpPr>
        <p:spPr>
          <a:xfrm>
            <a:off x="779050" y="2567681"/>
            <a:ext cx="36843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33" name="Google Shape;433;p29"/>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9"/>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29"/>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29"/>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9"/>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9"/>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9"/>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9"/>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9"/>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9"/>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9"/>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9"/>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17_1">
    <p:spTree>
      <p:nvGrpSpPr>
        <p:cNvPr id="445" name="Shape 445"/>
        <p:cNvGrpSpPr/>
        <p:nvPr/>
      </p:nvGrpSpPr>
      <p:grpSpPr>
        <a:xfrm>
          <a:off x="0" y="0"/>
          <a:ext cx="0" cy="0"/>
          <a:chOff x="0" y="0"/>
          <a:chExt cx="0" cy="0"/>
        </a:xfrm>
      </p:grpSpPr>
      <p:sp>
        <p:nvSpPr>
          <p:cNvPr id="446" name="Google Shape;446;p30"/>
          <p:cNvSpPr txBox="1"/>
          <p:nvPr>
            <p:ph type="title"/>
          </p:nvPr>
        </p:nvSpPr>
        <p:spPr>
          <a:xfrm>
            <a:off x="5787225" y="1566623"/>
            <a:ext cx="2542800" cy="1065900"/>
          </a:xfrm>
          <a:prstGeom prst="rect">
            <a:avLst/>
          </a:prstGeom>
        </p:spPr>
        <p:txBody>
          <a:bodyPr spcFirstLastPara="1" wrap="square" lIns="91425" tIns="91425" rIns="91425" bIns="91425" anchor="ctr" anchorCtr="0">
            <a:noAutofit/>
          </a:bodyPr>
          <a:lstStyle>
            <a:lvl1pPr lvl="0" algn="r" rtl="0">
              <a:lnSpc>
                <a:spcPct val="98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7" name="Google Shape;447;p30"/>
          <p:cNvSpPr txBox="1"/>
          <p:nvPr>
            <p:ph type="subTitle" idx="1"/>
          </p:nvPr>
        </p:nvSpPr>
        <p:spPr>
          <a:xfrm>
            <a:off x="4700725" y="2568178"/>
            <a:ext cx="3629400" cy="99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48" name="Google Shape;448;p30"/>
          <p:cNvSpPr/>
          <p:nvPr/>
        </p:nvSpPr>
        <p:spPr>
          <a:xfrm rot="8299190" flipH="1">
            <a:off x="-642767" y="347346"/>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0"/>
          <p:cNvSpPr/>
          <p:nvPr/>
        </p:nvSpPr>
        <p:spPr>
          <a:xfrm rot="10800000" flipH="1">
            <a:off x="-133961" y="1558739"/>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0"/>
          <p:cNvSpPr/>
          <p:nvPr/>
        </p:nvSpPr>
        <p:spPr>
          <a:xfrm rot="10800000">
            <a:off x="8068573" y="411925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0"/>
          <p:cNvSpPr/>
          <p:nvPr/>
        </p:nvSpPr>
        <p:spPr>
          <a:xfrm rot="10800000">
            <a:off x="7152048" y="-437425"/>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0"/>
          <p:cNvSpPr/>
          <p:nvPr/>
        </p:nvSpPr>
        <p:spPr>
          <a:xfrm rot="10800000">
            <a:off x="8545398" y="986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0"/>
          <p:cNvSpPr/>
          <p:nvPr/>
        </p:nvSpPr>
        <p:spPr>
          <a:xfrm rot="10800000">
            <a:off x="7763073" y="442525"/>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30"/>
          <p:cNvSpPr/>
          <p:nvPr/>
        </p:nvSpPr>
        <p:spPr>
          <a:xfrm rot="-4098874" flipH="1">
            <a:off x="394813" y="3130661"/>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0"/>
          <p:cNvSpPr/>
          <p:nvPr/>
        </p:nvSpPr>
        <p:spPr>
          <a:xfrm rot="-5400000" flipH="1">
            <a:off x="177585" y="3308687"/>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0"/>
          <p:cNvSpPr/>
          <p:nvPr/>
        </p:nvSpPr>
        <p:spPr>
          <a:xfrm rot="10202986" flipH="1">
            <a:off x="-253652" y="4520312"/>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0"/>
          <p:cNvSpPr/>
          <p:nvPr/>
        </p:nvSpPr>
        <p:spPr>
          <a:xfrm rot="10800000">
            <a:off x="7905223" y="4291887"/>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0"/>
          <p:cNvSpPr/>
          <p:nvPr/>
        </p:nvSpPr>
        <p:spPr>
          <a:xfrm rot="10800000">
            <a:off x="8601798" y="4119250"/>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30"/>
          <p:cNvSpPr/>
          <p:nvPr/>
        </p:nvSpPr>
        <p:spPr>
          <a:xfrm rot="10800000">
            <a:off x="563873" y="4321275"/>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42" name="Shape 42"/>
        <p:cNvGrpSpPr/>
        <p:nvPr/>
      </p:nvGrpSpPr>
      <p:grpSpPr>
        <a:xfrm>
          <a:off x="0" y="0"/>
          <a:ext cx="0" cy="0"/>
          <a:chOff x="0" y="0"/>
          <a:chExt cx="0" cy="0"/>
        </a:xfrm>
      </p:grpSpPr>
      <p:grpSp>
        <p:nvGrpSpPr>
          <p:cNvPr id="43" name="Google Shape;43;p4"/>
          <p:cNvGrpSpPr/>
          <p:nvPr/>
        </p:nvGrpSpPr>
        <p:grpSpPr>
          <a:xfrm>
            <a:off x="275" y="0"/>
            <a:ext cx="9139025" cy="5880768"/>
            <a:chOff x="275" y="0"/>
            <a:chExt cx="9139025" cy="5880768"/>
          </a:xfrm>
        </p:grpSpPr>
        <p:sp>
          <p:nvSpPr>
            <p:cNvPr id="44" name="Google Shape;44;p4"/>
            <p:cNvSpPr/>
            <p:nvPr/>
          </p:nvSpPr>
          <p:spPr>
            <a:xfrm rot="10800000">
              <a:off x="275" y="250"/>
              <a:ext cx="2008525" cy="1591475"/>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4"/>
            <p:cNvSpPr/>
            <p:nvPr/>
          </p:nvSpPr>
          <p:spPr>
            <a:xfrm rot="10800000">
              <a:off x="7131025" y="3994850"/>
              <a:ext cx="2008275" cy="1148650"/>
            </a:xfrm>
            <a:custGeom>
              <a:avLst/>
              <a:gdLst/>
              <a:ahLst/>
              <a:cxnLst/>
              <a:rect l="l" t="t" r="r" b="b"/>
              <a:pathLst>
                <a:path w="80331" h="45946" extrusionOk="0">
                  <a:moveTo>
                    <a:pt x="0" y="8047"/>
                  </a:moveTo>
                  <a:cubicBezTo>
                    <a:pt x="0" y="8047"/>
                    <a:pt x="12159" y="24379"/>
                    <a:pt x="25122" y="17146"/>
                  </a:cubicBezTo>
                  <a:cubicBezTo>
                    <a:pt x="38094" y="9902"/>
                    <a:pt x="47399" y="0"/>
                    <a:pt x="80330" y="15106"/>
                  </a:cubicBezTo>
                  <a:lnTo>
                    <a:pt x="80330" y="24575"/>
                  </a:lnTo>
                  <a:cubicBezTo>
                    <a:pt x="80330" y="24575"/>
                    <a:pt x="66945" y="13138"/>
                    <a:pt x="52262" y="16177"/>
                  </a:cubicBezTo>
                  <a:cubicBezTo>
                    <a:pt x="37579" y="19217"/>
                    <a:pt x="12252" y="45945"/>
                    <a:pt x="11" y="23338"/>
                  </a:cubicBezTo>
                  <a:lnTo>
                    <a:pt x="11" y="804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4"/>
            <p:cNvSpPr/>
            <p:nvPr/>
          </p:nvSpPr>
          <p:spPr>
            <a:xfrm rot="10800000">
              <a:off x="8360800" y="4307575"/>
              <a:ext cx="443100" cy="443100"/>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4"/>
            <p:cNvSpPr/>
            <p:nvPr/>
          </p:nvSpPr>
          <p:spPr>
            <a:xfrm rot="-8100000">
              <a:off x="6929097" y="4613729"/>
              <a:ext cx="1091740" cy="103221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4"/>
            <p:cNvSpPr/>
            <p:nvPr/>
          </p:nvSpPr>
          <p:spPr>
            <a:xfrm rot="10800000">
              <a:off x="275" y="0"/>
              <a:ext cx="1004125" cy="112442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4"/>
            <p:cNvSpPr/>
            <p:nvPr/>
          </p:nvSpPr>
          <p:spPr>
            <a:xfrm rot="10800000">
              <a:off x="365800" y="916225"/>
              <a:ext cx="141450" cy="13150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4"/>
            <p:cNvSpPr/>
            <p:nvPr/>
          </p:nvSpPr>
          <p:spPr>
            <a:xfrm rot="-8100000">
              <a:off x="6990359" y="4460527"/>
              <a:ext cx="394187" cy="394187"/>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 name="Google Shape;51;p4"/>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4"/>
          <p:cNvSpPr txBox="1"/>
          <p:nvPr>
            <p:ph type="body" idx="1"/>
          </p:nvPr>
        </p:nvSpPr>
        <p:spPr>
          <a:xfrm>
            <a:off x="720000" y="11395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00000"/>
              </a:lnSpc>
              <a:spcBef>
                <a:spcPts val="1600"/>
              </a:spcBef>
              <a:spcAft>
                <a:spcPts val="0"/>
              </a:spcAft>
              <a:buSzPts val="1200"/>
              <a:buFont typeface="Roboto Condensed Light"/>
              <a:buAutoNum type="alphaLcPeriod"/>
              <a:defRPr/>
            </a:lvl2pPr>
            <a:lvl3pPr marL="1371600" lvl="2" indent="-304800" rtl="0">
              <a:lnSpc>
                <a:spcPct val="100000"/>
              </a:lnSpc>
              <a:spcBef>
                <a:spcPts val="1600"/>
              </a:spcBef>
              <a:spcAft>
                <a:spcPts val="0"/>
              </a:spcAft>
              <a:buSzPts val="1200"/>
              <a:buFont typeface="Roboto Condensed Light"/>
              <a:buAutoNum type="romanLcPeriod"/>
              <a:defRPr/>
            </a:lvl3pPr>
            <a:lvl4pPr marL="1828800" lvl="3" indent="-304800" rtl="0">
              <a:lnSpc>
                <a:spcPct val="100000"/>
              </a:lnSpc>
              <a:spcBef>
                <a:spcPts val="1600"/>
              </a:spcBef>
              <a:spcAft>
                <a:spcPts val="0"/>
              </a:spcAft>
              <a:buSzPts val="1200"/>
              <a:buFont typeface="Roboto Condensed Light"/>
              <a:buAutoNum type="arabicPeriod"/>
              <a:defRPr/>
            </a:lvl4pPr>
            <a:lvl5pPr marL="2286000" lvl="4" indent="-304800" rtl="0">
              <a:lnSpc>
                <a:spcPct val="100000"/>
              </a:lnSpc>
              <a:spcBef>
                <a:spcPts val="1600"/>
              </a:spcBef>
              <a:spcAft>
                <a:spcPts val="0"/>
              </a:spcAft>
              <a:buSzPts val="1200"/>
              <a:buFont typeface="Roboto Condensed Light"/>
              <a:buAutoNum type="alphaLcPeriod"/>
              <a:defRPr/>
            </a:lvl5pPr>
            <a:lvl6pPr marL="2743200" lvl="5" indent="-304800" rtl="0">
              <a:lnSpc>
                <a:spcPct val="100000"/>
              </a:lnSpc>
              <a:spcBef>
                <a:spcPts val="1600"/>
              </a:spcBef>
              <a:spcAft>
                <a:spcPts val="0"/>
              </a:spcAft>
              <a:buSzPts val="1200"/>
              <a:buFont typeface="Roboto Condensed Light"/>
              <a:buAutoNum type="romanLcPeriod"/>
              <a:defRPr/>
            </a:lvl6pPr>
            <a:lvl7pPr marL="3200400" lvl="6" indent="-304800" rtl="0">
              <a:lnSpc>
                <a:spcPct val="100000"/>
              </a:lnSpc>
              <a:spcBef>
                <a:spcPts val="1600"/>
              </a:spcBef>
              <a:spcAft>
                <a:spcPts val="0"/>
              </a:spcAft>
              <a:buSzPts val="1200"/>
              <a:buFont typeface="Roboto Condensed Light"/>
              <a:buAutoNum type="arabicPeriod"/>
              <a:defRPr/>
            </a:lvl7pPr>
            <a:lvl8pPr marL="3657600" lvl="7" indent="-304800" rtl="0">
              <a:lnSpc>
                <a:spcPct val="100000"/>
              </a:lnSpc>
              <a:spcBef>
                <a:spcPts val="1600"/>
              </a:spcBef>
              <a:spcAft>
                <a:spcPts val="0"/>
              </a:spcAft>
              <a:buSzPts val="1200"/>
              <a:buFont typeface="Roboto Condensed Light"/>
              <a:buAutoNum type="alphaLcPeriod"/>
              <a:defRPr/>
            </a:lvl8pPr>
            <a:lvl9pPr marL="4114800" lvl="8" indent="-304800" rtl="0">
              <a:lnSpc>
                <a:spcPct val="100000"/>
              </a:lnSpc>
              <a:spcBef>
                <a:spcPts val="1600"/>
              </a:spcBef>
              <a:spcAft>
                <a:spcPts val="1600"/>
              </a:spcAft>
              <a:buSzPts val="1200"/>
              <a:buFont typeface="Roboto Condensed Light"/>
              <a:buAutoNum type="romanLcPeriod"/>
              <a:defRPr/>
            </a:lvl9pPr>
          </a:lstStyle>
          <a:p/>
        </p:txBody>
      </p:sp>
      <p:sp>
        <p:nvSpPr>
          <p:cNvPr id="53" name="Google Shape;53;p4"/>
          <p:cNvSpPr/>
          <p:nvPr/>
        </p:nvSpPr>
        <p:spPr>
          <a:xfrm>
            <a:off x="114575" y="1244600"/>
            <a:ext cx="373800" cy="37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CUSTOM_17_2">
    <p:spTree>
      <p:nvGrpSpPr>
        <p:cNvPr id="460" name="Shape 460"/>
        <p:cNvGrpSpPr/>
        <p:nvPr/>
      </p:nvGrpSpPr>
      <p:grpSpPr>
        <a:xfrm>
          <a:off x="0" y="0"/>
          <a:ext cx="0" cy="0"/>
          <a:chOff x="0" y="0"/>
          <a:chExt cx="0" cy="0"/>
        </a:xfrm>
      </p:grpSpPr>
      <p:sp>
        <p:nvSpPr>
          <p:cNvPr id="461" name="Google Shape;461;p31"/>
          <p:cNvSpPr txBox="1"/>
          <p:nvPr>
            <p:ph type="title"/>
          </p:nvPr>
        </p:nvSpPr>
        <p:spPr>
          <a:xfrm>
            <a:off x="1007650" y="1754849"/>
            <a:ext cx="2625300" cy="672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p:txBody>
      </p:sp>
      <p:sp>
        <p:nvSpPr>
          <p:cNvPr id="462" name="Google Shape;462;p31"/>
          <p:cNvSpPr txBox="1"/>
          <p:nvPr>
            <p:ph type="subTitle" idx="1"/>
          </p:nvPr>
        </p:nvSpPr>
        <p:spPr>
          <a:xfrm>
            <a:off x="1007650" y="2564175"/>
            <a:ext cx="3677100" cy="10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63" name="Google Shape;463;p31"/>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1"/>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1"/>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1"/>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1"/>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1"/>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1"/>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31"/>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1"/>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1"/>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1"/>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1"/>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_17_2_1">
    <p:spTree>
      <p:nvGrpSpPr>
        <p:cNvPr id="475" name="Shape 475"/>
        <p:cNvGrpSpPr/>
        <p:nvPr/>
      </p:nvGrpSpPr>
      <p:grpSpPr>
        <a:xfrm>
          <a:off x="0" y="0"/>
          <a:ext cx="0" cy="0"/>
          <a:chOff x="0" y="0"/>
          <a:chExt cx="0" cy="0"/>
        </a:xfrm>
      </p:grpSpPr>
      <p:sp>
        <p:nvSpPr>
          <p:cNvPr id="476" name="Google Shape;476;p32"/>
          <p:cNvSpPr txBox="1"/>
          <p:nvPr>
            <p:ph type="title"/>
          </p:nvPr>
        </p:nvSpPr>
        <p:spPr>
          <a:xfrm>
            <a:off x="2274325" y="927950"/>
            <a:ext cx="45954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900"/>
            </a:lvl1pPr>
            <a:lvl2pPr lvl="1" algn="ctr" rtl="0">
              <a:spcBef>
                <a:spcPts val="0"/>
              </a:spcBef>
              <a:spcAft>
                <a:spcPts val="0"/>
              </a:spcAft>
              <a:buSzPts val="2800"/>
              <a:buNone/>
              <a:defRPr>
                <a:latin typeface="Nunito"/>
                <a:ea typeface="Nunito"/>
                <a:cs typeface="Nunito"/>
                <a:sym typeface="Nunito"/>
              </a:defRPr>
            </a:lvl2pPr>
            <a:lvl3pPr lvl="2" algn="ctr" rtl="0">
              <a:spcBef>
                <a:spcPts val="0"/>
              </a:spcBef>
              <a:spcAft>
                <a:spcPts val="0"/>
              </a:spcAft>
              <a:buSzPts val="2800"/>
              <a:buNone/>
              <a:defRPr>
                <a:latin typeface="Nunito"/>
                <a:ea typeface="Nunito"/>
                <a:cs typeface="Nunito"/>
                <a:sym typeface="Nunito"/>
              </a:defRPr>
            </a:lvl3pPr>
            <a:lvl4pPr lvl="3" algn="ctr" rtl="0">
              <a:spcBef>
                <a:spcPts val="0"/>
              </a:spcBef>
              <a:spcAft>
                <a:spcPts val="0"/>
              </a:spcAft>
              <a:buSzPts val="2800"/>
              <a:buNone/>
              <a:defRPr>
                <a:latin typeface="Nunito"/>
                <a:ea typeface="Nunito"/>
                <a:cs typeface="Nunito"/>
                <a:sym typeface="Nunito"/>
              </a:defRPr>
            </a:lvl4pPr>
            <a:lvl5pPr lvl="4" algn="ctr" rtl="0">
              <a:spcBef>
                <a:spcPts val="0"/>
              </a:spcBef>
              <a:spcAft>
                <a:spcPts val="0"/>
              </a:spcAft>
              <a:buSzPts val="2800"/>
              <a:buNone/>
              <a:defRPr>
                <a:latin typeface="Nunito"/>
                <a:ea typeface="Nunito"/>
                <a:cs typeface="Nunito"/>
                <a:sym typeface="Nunito"/>
              </a:defRPr>
            </a:lvl5pPr>
            <a:lvl6pPr lvl="5" algn="ctr" rtl="0">
              <a:spcBef>
                <a:spcPts val="0"/>
              </a:spcBef>
              <a:spcAft>
                <a:spcPts val="0"/>
              </a:spcAft>
              <a:buSzPts val="2800"/>
              <a:buNone/>
              <a:defRPr>
                <a:latin typeface="Nunito"/>
                <a:ea typeface="Nunito"/>
                <a:cs typeface="Nunito"/>
                <a:sym typeface="Nunito"/>
              </a:defRPr>
            </a:lvl6pPr>
            <a:lvl7pPr lvl="6" algn="ctr" rtl="0">
              <a:spcBef>
                <a:spcPts val="0"/>
              </a:spcBef>
              <a:spcAft>
                <a:spcPts val="0"/>
              </a:spcAft>
              <a:buSzPts val="2800"/>
              <a:buNone/>
              <a:defRPr>
                <a:latin typeface="Nunito"/>
                <a:ea typeface="Nunito"/>
                <a:cs typeface="Nunito"/>
                <a:sym typeface="Nunito"/>
              </a:defRPr>
            </a:lvl7pPr>
            <a:lvl8pPr lvl="7" algn="ctr" rtl="0">
              <a:spcBef>
                <a:spcPts val="0"/>
              </a:spcBef>
              <a:spcAft>
                <a:spcPts val="0"/>
              </a:spcAft>
              <a:buSzPts val="2800"/>
              <a:buNone/>
              <a:defRPr>
                <a:latin typeface="Nunito"/>
                <a:ea typeface="Nunito"/>
                <a:cs typeface="Nunito"/>
                <a:sym typeface="Nunito"/>
              </a:defRPr>
            </a:lvl8pPr>
            <a:lvl9pPr lvl="8" algn="ctr" rtl="0">
              <a:spcBef>
                <a:spcPts val="0"/>
              </a:spcBef>
              <a:spcAft>
                <a:spcPts val="0"/>
              </a:spcAft>
              <a:buSzPts val="2800"/>
              <a:buNone/>
              <a:defRPr>
                <a:latin typeface="Nunito"/>
                <a:ea typeface="Nunito"/>
                <a:cs typeface="Nunito"/>
                <a:sym typeface="Nunito"/>
              </a:defRPr>
            </a:lvl9pPr>
          </a:lstStyle>
          <a:p/>
        </p:txBody>
      </p:sp>
      <p:sp>
        <p:nvSpPr>
          <p:cNvPr id="477" name="Google Shape;477;p32"/>
          <p:cNvSpPr txBox="1"/>
          <p:nvPr>
            <p:ph type="subTitle" idx="1"/>
          </p:nvPr>
        </p:nvSpPr>
        <p:spPr>
          <a:xfrm>
            <a:off x="1556850" y="1843425"/>
            <a:ext cx="60303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478" name="Google Shape;478;p32"/>
          <p:cNvSpPr txBox="1"/>
          <p:nvPr/>
        </p:nvSpPr>
        <p:spPr>
          <a:xfrm>
            <a:off x="1684975" y="3584975"/>
            <a:ext cx="5774100" cy="4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chemeClr val="dk1"/>
                </a:solidFill>
                <a:latin typeface="Montserrat" panose="00000500000000000000"/>
                <a:ea typeface="Montserrat" panose="00000500000000000000"/>
                <a:cs typeface="Montserrat" panose="00000500000000000000"/>
                <a:sym typeface="Montserrat" panose="00000500000000000000"/>
              </a:rPr>
              <a:t>CREDITS: This presentation </a:t>
            </a:r>
            <a:r>
              <a:rPr lang="en-GB" sz="1200">
                <a:solidFill>
                  <a:schemeClr val="dk1"/>
                </a:solidFill>
                <a:latin typeface="Montserrat" panose="00000500000000000000"/>
                <a:ea typeface="Montserrat" panose="00000500000000000000"/>
                <a:cs typeface="Montserrat" panose="00000500000000000000"/>
                <a:sym typeface="Montserrat" panose="00000500000000000000"/>
              </a:rPr>
              <a:t>template</a:t>
            </a:r>
            <a:r>
              <a:rPr lang="en-GB" sz="1200">
                <a:solidFill>
                  <a:schemeClr val="dk1"/>
                </a:solidFill>
                <a:latin typeface="Montserrat" panose="00000500000000000000"/>
                <a:ea typeface="Montserrat" panose="00000500000000000000"/>
                <a:cs typeface="Montserrat" panose="00000500000000000000"/>
                <a:sym typeface="Montserrat" panose="00000500000000000000"/>
              </a:rPr>
              <a:t> was created by </a:t>
            </a:r>
            <a:r>
              <a:rPr lang="en-GB" sz="1200" b="1">
                <a:solidFill>
                  <a:schemeClr val="dk1"/>
                </a:solidFill>
                <a:uFill>
                  <a:noFill/>
                </a:uFill>
                <a:latin typeface="Montserrat" panose="00000500000000000000"/>
                <a:ea typeface="Montserrat" panose="00000500000000000000"/>
                <a:cs typeface="Montserrat" panose="00000500000000000000"/>
                <a:sym typeface="Montserrat" panose="00000500000000000000"/>
                <a:hlinkClick r:id="rId2"/>
              </a:rPr>
              <a:t>Slidesgo</a:t>
            </a:r>
            <a:r>
              <a:rPr lang="en-GB" sz="1200">
                <a:solidFill>
                  <a:schemeClr val="dk1"/>
                </a:solidFill>
                <a:latin typeface="Montserrat" panose="00000500000000000000"/>
                <a:ea typeface="Montserrat" panose="00000500000000000000"/>
                <a:cs typeface="Montserrat" panose="00000500000000000000"/>
                <a:sym typeface="Montserrat" panose="00000500000000000000"/>
              </a:rPr>
              <a:t>, including icons by </a:t>
            </a:r>
            <a:r>
              <a:rPr lang="en-GB" sz="1200" b="1">
                <a:solidFill>
                  <a:schemeClr val="dk1"/>
                </a:solidFill>
                <a:uFill>
                  <a:noFill/>
                </a:uFill>
                <a:latin typeface="Montserrat" panose="00000500000000000000"/>
                <a:ea typeface="Montserrat" panose="00000500000000000000"/>
                <a:cs typeface="Montserrat" panose="00000500000000000000"/>
                <a:sym typeface="Montserrat" panose="00000500000000000000"/>
                <a:hlinkClick r:id="rId3"/>
              </a:rPr>
              <a:t>Flaticon</a:t>
            </a:r>
            <a:r>
              <a:rPr lang="en-GB" sz="1200">
                <a:solidFill>
                  <a:schemeClr val="dk1"/>
                </a:solidFill>
                <a:latin typeface="Montserrat" panose="00000500000000000000"/>
                <a:ea typeface="Montserrat" panose="00000500000000000000"/>
                <a:cs typeface="Montserrat" panose="00000500000000000000"/>
                <a:sym typeface="Montserrat" panose="00000500000000000000"/>
              </a:rPr>
              <a:t>, and infographics &amp; images by </a:t>
            </a:r>
            <a:r>
              <a:rPr lang="en-GB" sz="1200" b="1">
                <a:solidFill>
                  <a:schemeClr val="dk1"/>
                </a:solidFill>
                <a:uFill>
                  <a:noFill/>
                </a:uFill>
                <a:latin typeface="Montserrat" panose="00000500000000000000"/>
                <a:ea typeface="Montserrat" panose="00000500000000000000"/>
                <a:cs typeface="Montserrat" panose="00000500000000000000"/>
                <a:sym typeface="Montserrat" panose="00000500000000000000"/>
                <a:hlinkClick r:id="rId4"/>
              </a:rPr>
              <a:t>Freepik</a:t>
            </a:r>
            <a:r>
              <a:rPr lang="en-GB" sz="1200">
                <a:solidFill>
                  <a:schemeClr val="dk1"/>
                </a:solidFill>
                <a:uFill>
                  <a:noFill/>
                </a:uFill>
                <a:latin typeface="Montserrat" panose="00000500000000000000"/>
                <a:ea typeface="Montserrat" panose="00000500000000000000"/>
                <a:cs typeface="Montserrat" panose="00000500000000000000"/>
                <a:sym typeface="Montserrat" panose="00000500000000000000"/>
                <a:hlinkClick r:id="rId4"/>
              </a:rPr>
              <a:t> </a:t>
            </a:r>
            <a:endParaRPr sz="1200">
              <a:solidFill>
                <a:schemeClr val="dk1"/>
              </a:solidFill>
              <a:latin typeface="Montserrat" panose="00000500000000000000"/>
              <a:ea typeface="Montserrat" panose="00000500000000000000"/>
              <a:cs typeface="Montserrat" panose="00000500000000000000"/>
              <a:sym typeface="Montserrat" panose="00000500000000000000"/>
            </a:endParaRPr>
          </a:p>
        </p:txBody>
      </p:sp>
      <p:sp>
        <p:nvSpPr>
          <p:cNvPr id="479" name="Google Shape;479;p32"/>
          <p:cNvSpPr/>
          <p:nvPr/>
        </p:nvSpPr>
        <p:spPr>
          <a:xfrm rot="2150316">
            <a:off x="57324"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2"/>
          <p:cNvSpPr/>
          <p:nvPr/>
        </p:nvSpPr>
        <p:spPr>
          <a:xfrm rot="10800000" flipH="1">
            <a:off x="5552525"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32"/>
          <p:cNvSpPr/>
          <p:nvPr/>
        </p:nvSpPr>
        <p:spPr>
          <a:xfrm rot="10800000" flipH="1">
            <a:off x="5350625"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2"/>
          <p:cNvSpPr/>
          <p:nvPr/>
        </p:nvSpPr>
        <p:spPr>
          <a:xfrm rot="10800000" flipH="1">
            <a:off x="7348508"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32"/>
          <p:cNvSpPr/>
          <p:nvPr/>
        </p:nvSpPr>
        <p:spPr>
          <a:xfrm rot="10800000" flipH="1">
            <a:off x="8237470"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32"/>
          <p:cNvSpPr/>
          <p:nvPr/>
        </p:nvSpPr>
        <p:spPr>
          <a:xfrm rot="7804861">
            <a:off x="6296034"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32"/>
          <p:cNvSpPr/>
          <p:nvPr/>
        </p:nvSpPr>
        <p:spPr>
          <a:xfrm rot="10800000">
            <a:off x="6800119"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32"/>
          <p:cNvSpPr/>
          <p:nvPr/>
        </p:nvSpPr>
        <p:spPr>
          <a:xfrm rot="10800000" flipH="1">
            <a:off x="80475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32"/>
          <p:cNvSpPr/>
          <p:nvPr/>
        </p:nvSpPr>
        <p:spPr>
          <a:xfrm rot="10800000" flipH="1">
            <a:off x="7263663" y="58176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32"/>
          <p:cNvSpPr/>
          <p:nvPr/>
        </p:nvSpPr>
        <p:spPr>
          <a:xfrm rot="-8898334" flipH="1">
            <a:off x="-347824"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32"/>
          <p:cNvSpPr/>
          <p:nvPr/>
        </p:nvSpPr>
        <p:spPr>
          <a:xfrm rot="-9361476" flipH="1">
            <a:off x="451792"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32"/>
          <p:cNvSpPr/>
          <p:nvPr/>
        </p:nvSpPr>
        <p:spPr>
          <a:xfrm rot="-9361391" flipH="1">
            <a:off x="786744"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32"/>
          <p:cNvSpPr/>
          <p:nvPr/>
        </p:nvSpPr>
        <p:spPr>
          <a:xfrm rot="9164132" flipH="1">
            <a:off x="-520264"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32"/>
          <p:cNvSpPr/>
          <p:nvPr/>
        </p:nvSpPr>
        <p:spPr>
          <a:xfrm rot="9164132" flipH="1">
            <a:off x="-281222"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32"/>
          <p:cNvSpPr/>
          <p:nvPr/>
        </p:nvSpPr>
        <p:spPr>
          <a:xfrm rot="-9360612" flipH="1">
            <a:off x="765697"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32"/>
          <p:cNvSpPr/>
          <p:nvPr/>
        </p:nvSpPr>
        <p:spPr>
          <a:xfrm rot="10800000" flipH="1">
            <a:off x="586774"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28">
    <p:spTree>
      <p:nvGrpSpPr>
        <p:cNvPr id="495" name="Shape 495"/>
        <p:cNvGrpSpPr/>
        <p:nvPr/>
      </p:nvGrpSpPr>
      <p:grpSpPr>
        <a:xfrm>
          <a:off x="0" y="0"/>
          <a:ext cx="0" cy="0"/>
          <a:chOff x="0" y="0"/>
          <a:chExt cx="0" cy="0"/>
        </a:xfrm>
      </p:grpSpPr>
      <p:sp>
        <p:nvSpPr>
          <p:cNvPr id="496" name="Google Shape;496;p33"/>
          <p:cNvSpPr/>
          <p:nvPr/>
        </p:nvSpPr>
        <p:spPr>
          <a:xfrm rot="675889">
            <a:off x="7630984" y="-944154"/>
            <a:ext cx="1852981" cy="3420142"/>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33"/>
          <p:cNvSpPr/>
          <p:nvPr/>
        </p:nvSpPr>
        <p:spPr>
          <a:xfrm>
            <a:off x="8061897" y="232230"/>
            <a:ext cx="781334" cy="781334"/>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33"/>
          <p:cNvSpPr/>
          <p:nvPr/>
        </p:nvSpPr>
        <p:spPr>
          <a:xfrm>
            <a:off x="0"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33"/>
          <p:cNvSpPr/>
          <p:nvPr/>
        </p:nvSpPr>
        <p:spPr>
          <a:xfrm>
            <a:off x="8276624" y="318193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33"/>
          <p:cNvSpPr/>
          <p:nvPr/>
        </p:nvSpPr>
        <p:spPr>
          <a:xfrm flipH="1">
            <a:off x="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33"/>
          <p:cNvSpPr/>
          <p:nvPr/>
        </p:nvSpPr>
        <p:spPr>
          <a:xfrm rot="-5400000">
            <a:off x="4449175"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33"/>
          <p:cNvSpPr/>
          <p:nvPr/>
        </p:nvSpPr>
        <p:spPr>
          <a:xfrm rot="-5400000">
            <a:off x="4251600"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33"/>
          <p:cNvSpPr/>
          <p:nvPr/>
        </p:nvSpPr>
        <p:spPr>
          <a:xfrm>
            <a:off x="4990075"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33"/>
          <p:cNvSpPr/>
          <p:nvPr/>
        </p:nvSpPr>
        <p:spPr>
          <a:xfrm>
            <a:off x="368275"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33"/>
          <p:cNvSpPr/>
          <p:nvPr/>
        </p:nvSpPr>
        <p:spPr>
          <a:xfrm>
            <a:off x="8376275" y="406877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33"/>
          <p:cNvSpPr/>
          <p:nvPr/>
        </p:nvSpPr>
        <p:spPr>
          <a:xfrm>
            <a:off x="7905451" y="157515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33"/>
          <p:cNvSpPr/>
          <p:nvPr/>
        </p:nvSpPr>
        <p:spPr>
          <a:xfrm>
            <a:off x="8843234" y="1719831"/>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28_1">
    <p:spTree>
      <p:nvGrpSpPr>
        <p:cNvPr id="508" name="Shape 508"/>
        <p:cNvGrpSpPr/>
        <p:nvPr/>
      </p:nvGrpSpPr>
      <p:grpSpPr>
        <a:xfrm>
          <a:off x="0" y="0"/>
          <a:ext cx="0" cy="0"/>
          <a:chOff x="0" y="0"/>
          <a:chExt cx="0" cy="0"/>
        </a:xfrm>
      </p:grpSpPr>
      <p:grpSp>
        <p:nvGrpSpPr>
          <p:cNvPr id="509" name="Google Shape;509;p34"/>
          <p:cNvGrpSpPr/>
          <p:nvPr/>
        </p:nvGrpSpPr>
        <p:grpSpPr>
          <a:xfrm>
            <a:off x="-822299" y="-603538"/>
            <a:ext cx="9994682" cy="6192438"/>
            <a:chOff x="-822299" y="-603538"/>
            <a:chExt cx="9994682" cy="6192438"/>
          </a:xfrm>
        </p:grpSpPr>
        <p:sp>
          <p:nvSpPr>
            <p:cNvPr id="510" name="Google Shape;510;p34"/>
            <p:cNvSpPr/>
            <p:nvPr/>
          </p:nvSpPr>
          <p:spPr>
            <a:xfrm rot="2500810">
              <a:off x="-697036"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34"/>
            <p:cNvSpPr/>
            <p:nvPr/>
          </p:nvSpPr>
          <p:spPr>
            <a:xfrm>
              <a:off x="-188230"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34"/>
            <p:cNvSpPr/>
            <p:nvPr/>
          </p:nvSpPr>
          <p:spPr>
            <a:xfrm flipH="1">
              <a:off x="8080633"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34"/>
            <p:cNvSpPr/>
            <p:nvPr/>
          </p:nvSpPr>
          <p:spPr>
            <a:xfrm flipH="1">
              <a:off x="7164108"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34"/>
            <p:cNvSpPr/>
            <p:nvPr/>
          </p:nvSpPr>
          <p:spPr>
            <a:xfrm flipH="1">
              <a:off x="8557458"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34"/>
            <p:cNvSpPr/>
            <p:nvPr/>
          </p:nvSpPr>
          <p:spPr>
            <a:xfrm flipH="1">
              <a:off x="7775133"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34"/>
            <p:cNvSpPr/>
            <p:nvPr/>
          </p:nvSpPr>
          <p:spPr>
            <a:xfrm rot="-6701126">
              <a:off x="340544"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34"/>
            <p:cNvSpPr/>
            <p:nvPr/>
          </p:nvSpPr>
          <p:spPr>
            <a:xfrm rot="-5400000">
              <a:off x="123316"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34"/>
            <p:cNvSpPr/>
            <p:nvPr/>
          </p:nvSpPr>
          <p:spPr>
            <a:xfrm rot="597014">
              <a:off x="-307921"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34"/>
            <p:cNvSpPr/>
            <p:nvPr/>
          </p:nvSpPr>
          <p:spPr>
            <a:xfrm flipH="1">
              <a:off x="7917283"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34"/>
            <p:cNvSpPr/>
            <p:nvPr/>
          </p:nvSpPr>
          <p:spPr>
            <a:xfrm flipH="1">
              <a:off x="8613858"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34"/>
            <p:cNvSpPr/>
            <p:nvPr/>
          </p:nvSpPr>
          <p:spPr>
            <a:xfrm flipH="1">
              <a:off x="509604"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CUSTOM_28_1_1">
    <p:spTree>
      <p:nvGrpSpPr>
        <p:cNvPr id="522" name="Shape 522"/>
        <p:cNvGrpSpPr/>
        <p:nvPr/>
      </p:nvGrpSpPr>
      <p:grpSpPr>
        <a:xfrm>
          <a:off x="0" y="0"/>
          <a:ext cx="0" cy="0"/>
          <a:chOff x="0" y="0"/>
          <a:chExt cx="0" cy="0"/>
        </a:xfrm>
      </p:grpSpPr>
      <p:sp>
        <p:nvSpPr>
          <p:cNvPr id="523" name="Google Shape;523;p35"/>
          <p:cNvSpPr/>
          <p:nvPr/>
        </p:nvSpPr>
        <p:spPr>
          <a:xfrm rot="2150316">
            <a:off x="57324"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35"/>
          <p:cNvSpPr/>
          <p:nvPr/>
        </p:nvSpPr>
        <p:spPr>
          <a:xfrm rot="10800000" flipH="1">
            <a:off x="5552525"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35"/>
          <p:cNvSpPr/>
          <p:nvPr/>
        </p:nvSpPr>
        <p:spPr>
          <a:xfrm rot="10800000" flipH="1">
            <a:off x="5350625"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35"/>
          <p:cNvSpPr/>
          <p:nvPr/>
        </p:nvSpPr>
        <p:spPr>
          <a:xfrm rot="10800000" flipH="1">
            <a:off x="7348508"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35"/>
          <p:cNvSpPr/>
          <p:nvPr/>
        </p:nvSpPr>
        <p:spPr>
          <a:xfrm rot="10800000" flipH="1">
            <a:off x="8237470"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35"/>
          <p:cNvSpPr/>
          <p:nvPr/>
        </p:nvSpPr>
        <p:spPr>
          <a:xfrm rot="7804861">
            <a:off x="6296034"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35"/>
          <p:cNvSpPr/>
          <p:nvPr/>
        </p:nvSpPr>
        <p:spPr>
          <a:xfrm rot="10800000">
            <a:off x="6800119"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35"/>
          <p:cNvSpPr/>
          <p:nvPr/>
        </p:nvSpPr>
        <p:spPr>
          <a:xfrm rot="10800000" flipH="1">
            <a:off x="80475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35"/>
          <p:cNvSpPr/>
          <p:nvPr/>
        </p:nvSpPr>
        <p:spPr>
          <a:xfrm rot="10800000" flipH="1">
            <a:off x="7263663" y="58176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35"/>
          <p:cNvSpPr/>
          <p:nvPr/>
        </p:nvSpPr>
        <p:spPr>
          <a:xfrm rot="-8898334" flipH="1">
            <a:off x="-347824"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35"/>
          <p:cNvSpPr/>
          <p:nvPr/>
        </p:nvSpPr>
        <p:spPr>
          <a:xfrm rot="-9361476" flipH="1">
            <a:off x="451792"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35"/>
          <p:cNvSpPr/>
          <p:nvPr/>
        </p:nvSpPr>
        <p:spPr>
          <a:xfrm rot="-9361391" flipH="1">
            <a:off x="786744"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35"/>
          <p:cNvSpPr/>
          <p:nvPr/>
        </p:nvSpPr>
        <p:spPr>
          <a:xfrm rot="9164132" flipH="1">
            <a:off x="-520264"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35"/>
          <p:cNvSpPr/>
          <p:nvPr/>
        </p:nvSpPr>
        <p:spPr>
          <a:xfrm rot="9164132" flipH="1">
            <a:off x="-281222"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35"/>
          <p:cNvSpPr/>
          <p:nvPr/>
        </p:nvSpPr>
        <p:spPr>
          <a:xfrm rot="-9360612" flipH="1">
            <a:off x="765697"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35"/>
          <p:cNvSpPr/>
          <p:nvPr/>
        </p:nvSpPr>
        <p:spPr>
          <a:xfrm rot="10800000" flipH="1">
            <a:off x="586774"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54" name="Shape 54"/>
        <p:cNvGrpSpPr/>
        <p:nvPr/>
      </p:nvGrpSpPr>
      <p:grpSpPr>
        <a:xfrm>
          <a:off x="0" y="0"/>
          <a:ext cx="0" cy="0"/>
          <a:chOff x="0" y="0"/>
          <a:chExt cx="0" cy="0"/>
        </a:xfrm>
      </p:grpSpPr>
      <p:sp>
        <p:nvSpPr>
          <p:cNvPr id="55" name="Google Shape;55;p5"/>
          <p:cNvSpPr txBox="1"/>
          <p:nvPr>
            <p:ph type="title"/>
          </p:nvPr>
        </p:nvSpPr>
        <p:spPr>
          <a:xfrm>
            <a:off x="1596700" y="2797204"/>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56" name="Google Shape;56;p5"/>
          <p:cNvSpPr txBox="1"/>
          <p:nvPr>
            <p:ph type="title" idx="2"/>
          </p:nvPr>
        </p:nvSpPr>
        <p:spPr>
          <a:xfrm>
            <a:off x="4804747" y="2797204"/>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1pPr>
            <a:lvl2pPr lvl="1"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2pPr>
            <a:lvl3pPr lvl="2"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3pPr>
            <a:lvl4pPr lvl="3"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4pPr>
            <a:lvl5pPr lvl="4"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5pPr>
            <a:lvl6pPr lvl="5"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6pPr>
            <a:lvl7pPr lvl="6"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7pPr>
            <a:lvl8pPr lvl="7"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8pPr>
            <a:lvl9pPr lvl="8" rtl="0">
              <a:spcBef>
                <a:spcPts val="0"/>
              </a:spcBef>
              <a:spcAft>
                <a:spcPts val="0"/>
              </a:spcAft>
              <a:buSzPts val="2000"/>
              <a:buFont typeface="Montserrat Black" panose="00000800000000000000"/>
              <a:buNone/>
              <a:defRPr sz="2000">
                <a:latin typeface="Montserrat Black" panose="00000800000000000000"/>
                <a:ea typeface="Montserrat Black" panose="00000800000000000000"/>
                <a:cs typeface="Montserrat Black" panose="00000800000000000000"/>
                <a:sym typeface="Montserrat Black" panose="00000800000000000000"/>
              </a:defRPr>
            </a:lvl9pPr>
          </a:lstStyle>
          <a:p/>
        </p:txBody>
      </p:sp>
      <p:sp>
        <p:nvSpPr>
          <p:cNvPr id="57" name="Google Shape;57;p5"/>
          <p:cNvSpPr txBox="1"/>
          <p:nvPr>
            <p:ph type="subTitle" idx="1"/>
          </p:nvPr>
        </p:nvSpPr>
        <p:spPr>
          <a:xfrm>
            <a:off x="4804750" y="3309050"/>
            <a:ext cx="27426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58" name="Google Shape;58;p5"/>
          <p:cNvSpPr txBox="1"/>
          <p:nvPr>
            <p:ph type="subTitle" idx="3"/>
          </p:nvPr>
        </p:nvSpPr>
        <p:spPr>
          <a:xfrm>
            <a:off x="1596875" y="3309050"/>
            <a:ext cx="2742600" cy="7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59" name="Google Shape;59;p5"/>
          <p:cNvSpPr txBox="1"/>
          <p:nvPr>
            <p:ph type="title" idx="4"/>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0" name="Google Shape;60;p5"/>
          <p:cNvGrpSpPr/>
          <p:nvPr/>
        </p:nvGrpSpPr>
        <p:grpSpPr>
          <a:xfrm>
            <a:off x="-822299" y="-603538"/>
            <a:ext cx="9994682" cy="6192438"/>
            <a:chOff x="-822299" y="-603538"/>
            <a:chExt cx="9994682" cy="6192438"/>
          </a:xfrm>
        </p:grpSpPr>
        <p:sp>
          <p:nvSpPr>
            <p:cNvPr id="61" name="Google Shape;61;p5"/>
            <p:cNvSpPr/>
            <p:nvPr/>
          </p:nvSpPr>
          <p:spPr>
            <a:xfrm rot="2500810">
              <a:off x="-697036"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5"/>
            <p:cNvSpPr/>
            <p:nvPr/>
          </p:nvSpPr>
          <p:spPr>
            <a:xfrm>
              <a:off x="-188230"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5"/>
            <p:cNvSpPr/>
            <p:nvPr/>
          </p:nvSpPr>
          <p:spPr>
            <a:xfrm flipH="1">
              <a:off x="8080633"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5"/>
            <p:cNvSpPr/>
            <p:nvPr/>
          </p:nvSpPr>
          <p:spPr>
            <a:xfrm flipH="1">
              <a:off x="7164108"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5"/>
            <p:cNvSpPr/>
            <p:nvPr/>
          </p:nvSpPr>
          <p:spPr>
            <a:xfrm flipH="1">
              <a:off x="8557458"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5"/>
            <p:cNvSpPr/>
            <p:nvPr/>
          </p:nvSpPr>
          <p:spPr>
            <a:xfrm flipH="1">
              <a:off x="7775133"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5"/>
            <p:cNvSpPr/>
            <p:nvPr/>
          </p:nvSpPr>
          <p:spPr>
            <a:xfrm rot="-6701126">
              <a:off x="340544"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5"/>
            <p:cNvSpPr/>
            <p:nvPr/>
          </p:nvSpPr>
          <p:spPr>
            <a:xfrm rot="-5400000">
              <a:off x="123316"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5"/>
            <p:cNvSpPr/>
            <p:nvPr/>
          </p:nvSpPr>
          <p:spPr>
            <a:xfrm rot="597014">
              <a:off x="-307921"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5"/>
            <p:cNvSpPr/>
            <p:nvPr/>
          </p:nvSpPr>
          <p:spPr>
            <a:xfrm flipH="1">
              <a:off x="7917283"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5"/>
            <p:cNvSpPr/>
            <p:nvPr/>
          </p:nvSpPr>
          <p:spPr>
            <a:xfrm flipH="1">
              <a:off x="8613858"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5"/>
            <p:cNvSpPr/>
            <p:nvPr/>
          </p:nvSpPr>
          <p:spPr>
            <a:xfrm flipH="1">
              <a:off x="509604"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73" name="Shape 73"/>
        <p:cNvGrpSpPr/>
        <p:nvPr/>
      </p:nvGrpSpPr>
      <p:grpSpPr>
        <a:xfrm>
          <a:off x="0" y="0"/>
          <a:ext cx="0" cy="0"/>
          <a:chOff x="0" y="0"/>
          <a:chExt cx="0" cy="0"/>
        </a:xfrm>
      </p:grpSpPr>
      <p:sp>
        <p:nvSpPr>
          <p:cNvPr id="74" name="Google Shape;74;p6"/>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6"/>
          <p:cNvSpPr/>
          <p:nvPr/>
        </p:nvSpPr>
        <p:spPr>
          <a:xfrm rot="6179136">
            <a:off x="-704270" y="328435"/>
            <a:ext cx="2008220" cy="102267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6"/>
          <p:cNvSpPr/>
          <p:nvPr/>
        </p:nvSpPr>
        <p:spPr>
          <a:xfrm>
            <a:off x="171825" y="39013"/>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6"/>
          <p:cNvSpPr/>
          <p:nvPr/>
        </p:nvSpPr>
        <p:spPr>
          <a:xfrm rot="6179136">
            <a:off x="567631" y="698226"/>
            <a:ext cx="144271" cy="131396"/>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6"/>
          <p:cNvSpPr/>
          <p:nvPr/>
        </p:nvSpPr>
        <p:spPr>
          <a:xfrm>
            <a:off x="7135200" y="3570325"/>
            <a:ext cx="2008525" cy="1591475"/>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6"/>
          <p:cNvSpPr/>
          <p:nvPr/>
        </p:nvSpPr>
        <p:spPr>
          <a:xfrm rot="-1720771">
            <a:off x="6936773" y="4657247"/>
            <a:ext cx="2008234" cy="1148627"/>
          </a:xfrm>
          <a:custGeom>
            <a:avLst/>
            <a:gdLst/>
            <a:ahLst/>
            <a:cxnLst/>
            <a:rect l="l" t="t" r="r" b="b"/>
            <a:pathLst>
              <a:path w="80331" h="45946" extrusionOk="0">
                <a:moveTo>
                  <a:pt x="0" y="8047"/>
                </a:moveTo>
                <a:cubicBezTo>
                  <a:pt x="0" y="8047"/>
                  <a:pt x="12159" y="24379"/>
                  <a:pt x="25122" y="17146"/>
                </a:cubicBezTo>
                <a:cubicBezTo>
                  <a:pt x="38094" y="9902"/>
                  <a:pt x="47399" y="0"/>
                  <a:pt x="80330" y="15106"/>
                </a:cubicBezTo>
                <a:lnTo>
                  <a:pt x="80330" y="24575"/>
                </a:lnTo>
                <a:cubicBezTo>
                  <a:pt x="80330" y="24575"/>
                  <a:pt x="66945" y="13138"/>
                  <a:pt x="52262" y="16177"/>
                </a:cubicBezTo>
                <a:cubicBezTo>
                  <a:pt x="37579" y="19217"/>
                  <a:pt x="12252" y="45945"/>
                  <a:pt x="11" y="23338"/>
                </a:cubicBezTo>
                <a:lnTo>
                  <a:pt x="11" y="8047"/>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6"/>
          <p:cNvSpPr/>
          <p:nvPr/>
        </p:nvSpPr>
        <p:spPr>
          <a:xfrm>
            <a:off x="8139600" y="4037625"/>
            <a:ext cx="1004125" cy="112442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6"/>
          <p:cNvSpPr/>
          <p:nvPr/>
        </p:nvSpPr>
        <p:spPr>
          <a:xfrm>
            <a:off x="8636750" y="4114325"/>
            <a:ext cx="141450" cy="13150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6"/>
          <p:cNvSpPr/>
          <p:nvPr/>
        </p:nvSpPr>
        <p:spPr>
          <a:xfrm>
            <a:off x="305745" y="1481350"/>
            <a:ext cx="253800" cy="25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6"/>
          <p:cNvSpPr/>
          <p:nvPr/>
        </p:nvSpPr>
        <p:spPr>
          <a:xfrm>
            <a:off x="8778195" y="3570325"/>
            <a:ext cx="253800" cy="25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6"/>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85" name="Shape 85"/>
        <p:cNvGrpSpPr/>
        <p:nvPr/>
      </p:nvGrpSpPr>
      <p:grpSpPr>
        <a:xfrm>
          <a:off x="0" y="0"/>
          <a:ext cx="0" cy="0"/>
          <a:chOff x="0" y="0"/>
          <a:chExt cx="0" cy="0"/>
        </a:xfrm>
      </p:grpSpPr>
      <p:sp>
        <p:nvSpPr>
          <p:cNvPr id="86" name="Google Shape;86;p7"/>
          <p:cNvSpPr/>
          <p:nvPr/>
        </p:nvSpPr>
        <p:spPr>
          <a:xfrm rot="3957888" flipH="1">
            <a:off x="7826609" y="776760"/>
            <a:ext cx="2008260" cy="114120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7"/>
          <p:cNvSpPr/>
          <p:nvPr/>
        </p:nvSpPr>
        <p:spPr>
          <a:xfrm flipH="1">
            <a:off x="7135750" y="398000"/>
            <a:ext cx="2008250" cy="101160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7"/>
          <p:cNvSpPr/>
          <p:nvPr/>
        </p:nvSpPr>
        <p:spPr>
          <a:xfrm rot="5400000" flipH="1">
            <a:off x="6434025" y="-3108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7"/>
          <p:cNvSpPr/>
          <p:nvPr/>
        </p:nvSpPr>
        <p:spPr>
          <a:xfrm flipH="1">
            <a:off x="8709175" y="1152825"/>
            <a:ext cx="149425" cy="131400"/>
          </a:xfrm>
          <a:custGeom>
            <a:avLst/>
            <a:gdLst/>
            <a:ahLst/>
            <a:cxnLst/>
            <a:rect l="l" t="t" r="r" b="b"/>
            <a:pathLst>
              <a:path w="5977" h="5256" extrusionOk="0">
                <a:moveTo>
                  <a:pt x="2993" y="0"/>
                </a:moveTo>
                <a:cubicBezTo>
                  <a:pt x="2633" y="0"/>
                  <a:pt x="2267" y="75"/>
                  <a:pt x="1917" y="232"/>
                </a:cubicBezTo>
                <a:cubicBezTo>
                  <a:pt x="598" y="820"/>
                  <a:pt x="0" y="2375"/>
                  <a:pt x="588" y="3694"/>
                </a:cubicBezTo>
                <a:cubicBezTo>
                  <a:pt x="1020" y="4673"/>
                  <a:pt x="1978" y="5256"/>
                  <a:pt x="2984" y="5256"/>
                </a:cubicBezTo>
                <a:cubicBezTo>
                  <a:pt x="3344" y="5256"/>
                  <a:pt x="3710" y="5181"/>
                  <a:pt x="4060" y="5024"/>
                </a:cubicBezTo>
                <a:cubicBezTo>
                  <a:pt x="5379" y="4436"/>
                  <a:pt x="5977" y="2880"/>
                  <a:pt x="5389" y="1561"/>
                </a:cubicBezTo>
                <a:cubicBezTo>
                  <a:pt x="4957" y="582"/>
                  <a:pt x="3999" y="0"/>
                  <a:pt x="2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7"/>
          <p:cNvSpPr/>
          <p:nvPr/>
        </p:nvSpPr>
        <p:spPr>
          <a:xfrm flipH="1">
            <a:off x="7761850" y="37387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7"/>
          <p:cNvSpPr/>
          <p:nvPr/>
        </p:nvSpPr>
        <p:spPr>
          <a:xfrm>
            <a:off x="6316300" y="197900"/>
            <a:ext cx="492600" cy="49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7"/>
          <p:cNvSpPr/>
          <p:nvPr/>
        </p:nvSpPr>
        <p:spPr>
          <a:xfrm flipH="1">
            <a:off x="-68207" y="3143024"/>
            <a:ext cx="3062800" cy="2426840"/>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7"/>
          <p:cNvSpPr/>
          <p:nvPr/>
        </p:nvSpPr>
        <p:spPr>
          <a:xfrm flipH="1">
            <a:off x="2627212" y="4728905"/>
            <a:ext cx="539563" cy="5395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7"/>
          <p:cNvSpPr/>
          <p:nvPr/>
        </p:nvSpPr>
        <p:spPr>
          <a:xfrm flipH="1">
            <a:off x="-68223" y="3660670"/>
            <a:ext cx="1531190" cy="1714636"/>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7"/>
          <p:cNvSpPr/>
          <p:nvPr/>
        </p:nvSpPr>
        <p:spPr>
          <a:xfrm flipH="1">
            <a:off x="489159" y="3777631"/>
            <a:ext cx="215697" cy="200524"/>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7"/>
          <p:cNvSpPr/>
          <p:nvPr/>
        </p:nvSpPr>
        <p:spPr>
          <a:xfrm flipH="1">
            <a:off x="1118650" y="3978144"/>
            <a:ext cx="539700" cy="539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7"/>
          <p:cNvSpPr txBox="1"/>
          <p:nvPr>
            <p:ph type="title"/>
          </p:nvPr>
        </p:nvSpPr>
        <p:spPr>
          <a:xfrm>
            <a:off x="4083046" y="1518397"/>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7"/>
          <p:cNvSpPr txBox="1"/>
          <p:nvPr>
            <p:ph type="subTitle" idx="1"/>
          </p:nvPr>
        </p:nvSpPr>
        <p:spPr>
          <a:xfrm>
            <a:off x="4083046" y="2111647"/>
            <a:ext cx="4400400" cy="150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800"/>
              <a:buFont typeface="Open Sans" panose="020B0606030504020204"/>
              <a:buChar char="●"/>
              <a:defRPr sz="1600"/>
            </a:lvl1pPr>
            <a:lvl2pPr lvl="1" algn="ctr" rtl="0">
              <a:lnSpc>
                <a:spcPct val="100000"/>
              </a:lnSpc>
              <a:spcBef>
                <a:spcPts val="1600"/>
              </a:spcBef>
              <a:spcAft>
                <a:spcPts val="0"/>
              </a:spcAft>
              <a:buClr>
                <a:srgbClr val="999999"/>
              </a:buClr>
              <a:buSzPts val="800"/>
              <a:buFont typeface="Open Sans" panose="020B0606030504020204"/>
              <a:buChar char="○"/>
              <a:defRPr/>
            </a:lvl2pPr>
            <a:lvl3pPr lvl="2" algn="ctr" rtl="0">
              <a:lnSpc>
                <a:spcPct val="100000"/>
              </a:lnSpc>
              <a:spcBef>
                <a:spcPts val="1600"/>
              </a:spcBef>
              <a:spcAft>
                <a:spcPts val="0"/>
              </a:spcAft>
              <a:buClr>
                <a:srgbClr val="999999"/>
              </a:buClr>
              <a:buSzPts val="800"/>
              <a:buFont typeface="Open Sans" panose="020B0606030504020204"/>
              <a:buChar char="■"/>
              <a:defRPr/>
            </a:lvl3pPr>
            <a:lvl4pPr lvl="3" algn="ctr" rtl="0">
              <a:lnSpc>
                <a:spcPct val="100000"/>
              </a:lnSpc>
              <a:spcBef>
                <a:spcPts val="1600"/>
              </a:spcBef>
              <a:spcAft>
                <a:spcPts val="0"/>
              </a:spcAft>
              <a:buClr>
                <a:srgbClr val="999999"/>
              </a:buClr>
              <a:buSzPts val="800"/>
              <a:buFont typeface="Open Sans" panose="020B0606030504020204"/>
              <a:buChar char="●"/>
              <a:defRPr/>
            </a:lvl4pPr>
            <a:lvl5pPr lvl="4" algn="ctr" rtl="0">
              <a:lnSpc>
                <a:spcPct val="100000"/>
              </a:lnSpc>
              <a:spcBef>
                <a:spcPts val="1600"/>
              </a:spcBef>
              <a:spcAft>
                <a:spcPts val="0"/>
              </a:spcAft>
              <a:buClr>
                <a:srgbClr val="999999"/>
              </a:buClr>
              <a:buSzPts val="1200"/>
              <a:buFont typeface="Open Sans" panose="020B0606030504020204"/>
              <a:buChar char="○"/>
              <a:defRPr/>
            </a:lvl5pPr>
            <a:lvl6pPr lvl="5" algn="ctr" rtl="0">
              <a:lnSpc>
                <a:spcPct val="100000"/>
              </a:lnSpc>
              <a:spcBef>
                <a:spcPts val="1600"/>
              </a:spcBef>
              <a:spcAft>
                <a:spcPts val="0"/>
              </a:spcAft>
              <a:buClr>
                <a:srgbClr val="999999"/>
              </a:buClr>
              <a:buSzPts val="1200"/>
              <a:buFont typeface="Open Sans" panose="020B0606030504020204"/>
              <a:buChar char="■"/>
              <a:defRPr/>
            </a:lvl6pPr>
            <a:lvl7pPr lvl="6" algn="ctr" rtl="0">
              <a:lnSpc>
                <a:spcPct val="100000"/>
              </a:lnSpc>
              <a:spcBef>
                <a:spcPts val="1600"/>
              </a:spcBef>
              <a:spcAft>
                <a:spcPts val="0"/>
              </a:spcAft>
              <a:buClr>
                <a:srgbClr val="999999"/>
              </a:buClr>
              <a:buSzPts val="700"/>
              <a:buFont typeface="Open Sans" panose="020B0606030504020204"/>
              <a:buChar char="●"/>
              <a:defRPr/>
            </a:lvl7pPr>
            <a:lvl8pPr lvl="7" algn="ctr" rtl="0">
              <a:lnSpc>
                <a:spcPct val="100000"/>
              </a:lnSpc>
              <a:spcBef>
                <a:spcPts val="1600"/>
              </a:spcBef>
              <a:spcAft>
                <a:spcPts val="0"/>
              </a:spcAft>
              <a:buClr>
                <a:srgbClr val="999999"/>
              </a:buClr>
              <a:buSzPts val="700"/>
              <a:buFont typeface="Open Sans" panose="020B0606030504020204"/>
              <a:buChar char="○"/>
              <a:defRPr/>
            </a:lvl8pPr>
            <a:lvl9pPr lvl="8" algn="ctr" rtl="0">
              <a:lnSpc>
                <a:spcPct val="100000"/>
              </a:lnSpc>
              <a:spcBef>
                <a:spcPts val="1600"/>
              </a:spcBef>
              <a:spcAft>
                <a:spcPts val="1600"/>
              </a:spcAft>
              <a:buClr>
                <a:srgbClr val="999999"/>
              </a:buClr>
              <a:buSzPts val="600"/>
              <a:buFont typeface="Open Sans" panose="020B0606030504020204"/>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99" name="Shape 99"/>
        <p:cNvGrpSpPr/>
        <p:nvPr/>
      </p:nvGrpSpPr>
      <p:grpSpPr>
        <a:xfrm>
          <a:off x="0" y="0"/>
          <a:ext cx="0" cy="0"/>
          <a:chOff x="0" y="0"/>
          <a:chExt cx="0" cy="0"/>
        </a:xfrm>
      </p:grpSpPr>
      <p:sp>
        <p:nvSpPr>
          <p:cNvPr id="100" name="Google Shape;100;p8"/>
          <p:cNvSpPr txBox="1"/>
          <p:nvPr>
            <p:ph type="title"/>
          </p:nvPr>
        </p:nvSpPr>
        <p:spPr>
          <a:xfrm>
            <a:off x="1525900" y="910825"/>
            <a:ext cx="3819000" cy="157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5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p:txBody>
      </p:sp>
      <p:sp>
        <p:nvSpPr>
          <p:cNvPr id="101" name="Google Shape;101;p8"/>
          <p:cNvSpPr/>
          <p:nvPr/>
        </p:nvSpPr>
        <p:spPr>
          <a:xfrm rot="-2995139">
            <a:off x="-787201"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8"/>
          <p:cNvSpPr/>
          <p:nvPr/>
        </p:nvSpPr>
        <p:spPr>
          <a:xfrm>
            <a:off x="1244256"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8"/>
          <p:cNvSpPr/>
          <p:nvPr/>
        </p:nvSpPr>
        <p:spPr>
          <a:xfrm flipH="1">
            <a:off x="460344"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8"/>
          <p:cNvSpPr/>
          <p:nvPr/>
        </p:nvSpPr>
        <p:spPr>
          <a:xfrm flipH="1">
            <a:off x="6043068" y="426200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8"/>
          <p:cNvSpPr/>
          <p:nvPr/>
        </p:nvSpPr>
        <p:spPr>
          <a:xfrm>
            <a:off x="8257556" y="327282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8"/>
          <p:cNvSpPr/>
          <p:nvPr/>
        </p:nvSpPr>
        <p:spPr>
          <a:xfrm flipH="1">
            <a:off x="8257556" y="426200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07" name="Shape 107"/>
        <p:cNvGrpSpPr/>
        <p:nvPr/>
      </p:nvGrpSpPr>
      <p:grpSpPr>
        <a:xfrm>
          <a:off x="0" y="0"/>
          <a:ext cx="0" cy="0"/>
          <a:chOff x="0" y="0"/>
          <a:chExt cx="0" cy="0"/>
        </a:xfrm>
      </p:grpSpPr>
      <p:sp>
        <p:nvSpPr>
          <p:cNvPr id="108" name="Google Shape;108;p9"/>
          <p:cNvSpPr txBox="1"/>
          <p:nvPr>
            <p:ph type="title"/>
          </p:nvPr>
        </p:nvSpPr>
        <p:spPr>
          <a:xfrm>
            <a:off x="720000" y="1281600"/>
            <a:ext cx="3796200" cy="1728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09" name="Google Shape;109;p9"/>
          <p:cNvSpPr txBox="1"/>
          <p:nvPr>
            <p:ph type="subTitle" idx="1"/>
          </p:nvPr>
        </p:nvSpPr>
        <p:spPr>
          <a:xfrm>
            <a:off x="720000" y="3239700"/>
            <a:ext cx="35619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0" name="Google Shape;110;p9"/>
          <p:cNvSpPr/>
          <p:nvPr/>
        </p:nvSpPr>
        <p:spPr>
          <a:xfrm rot="-3957888">
            <a:off x="-693733" y="776760"/>
            <a:ext cx="2008260" cy="114120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9"/>
          <p:cNvSpPr/>
          <p:nvPr/>
        </p:nvSpPr>
        <p:spPr>
          <a:xfrm>
            <a:off x="-2864" y="398000"/>
            <a:ext cx="2008250" cy="101160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9"/>
          <p:cNvSpPr/>
          <p:nvPr/>
        </p:nvSpPr>
        <p:spPr>
          <a:xfrm rot="-5400000">
            <a:off x="1461861" y="-3108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9"/>
          <p:cNvSpPr/>
          <p:nvPr/>
        </p:nvSpPr>
        <p:spPr>
          <a:xfrm>
            <a:off x="282536" y="1152825"/>
            <a:ext cx="149425" cy="131400"/>
          </a:xfrm>
          <a:custGeom>
            <a:avLst/>
            <a:gdLst/>
            <a:ahLst/>
            <a:cxnLst/>
            <a:rect l="l" t="t" r="r" b="b"/>
            <a:pathLst>
              <a:path w="5977" h="5256" extrusionOk="0">
                <a:moveTo>
                  <a:pt x="2993" y="0"/>
                </a:moveTo>
                <a:cubicBezTo>
                  <a:pt x="2633" y="0"/>
                  <a:pt x="2267" y="75"/>
                  <a:pt x="1917" y="232"/>
                </a:cubicBezTo>
                <a:cubicBezTo>
                  <a:pt x="598" y="820"/>
                  <a:pt x="0" y="2375"/>
                  <a:pt x="588" y="3694"/>
                </a:cubicBezTo>
                <a:cubicBezTo>
                  <a:pt x="1020" y="4673"/>
                  <a:pt x="1978" y="5256"/>
                  <a:pt x="2984" y="5256"/>
                </a:cubicBezTo>
                <a:cubicBezTo>
                  <a:pt x="3344" y="5256"/>
                  <a:pt x="3710" y="5181"/>
                  <a:pt x="4060" y="5024"/>
                </a:cubicBezTo>
                <a:cubicBezTo>
                  <a:pt x="5379" y="4436"/>
                  <a:pt x="5977" y="2880"/>
                  <a:pt x="5389" y="1561"/>
                </a:cubicBezTo>
                <a:cubicBezTo>
                  <a:pt x="4957" y="582"/>
                  <a:pt x="3999" y="0"/>
                  <a:pt x="2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9"/>
          <p:cNvSpPr/>
          <p:nvPr/>
        </p:nvSpPr>
        <p:spPr>
          <a:xfrm>
            <a:off x="936186" y="37387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9"/>
          <p:cNvSpPr/>
          <p:nvPr/>
        </p:nvSpPr>
        <p:spPr>
          <a:xfrm flipH="1">
            <a:off x="2332236" y="197900"/>
            <a:ext cx="492600" cy="49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9"/>
          <p:cNvSpPr/>
          <p:nvPr/>
        </p:nvSpPr>
        <p:spPr>
          <a:xfrm>
            <a:off x="6146543" y="3143024"/>
            <a:ext cx="3062800" cy="2426840"/>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9"/>
          <p:cNvSpPr/>
          <p:nvPr/>
        </p:nvSpPr>
        <p:spPr>
          <a:xfrm>
            <a:off x="5974361" y="4728905"/>
            <a:ext cx="539563" cy="5395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9"/>
          <p:cNvSpPr/>
          <p:nvPr/>
        </p:nvSpPr>
        <p:spPr>
          <a:xfrm>
            <a:off x="7678168" y="3660670"/>
            <a:ext cx="1531190" cy="1714636"/>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9"/>
          <p:cNvSpPr/>
          <p:nvPr/>
        </p:nvSpPr>
        <p:spPr>
          <a:xfrm>
            <a:off x="8436280" y="3777631"/>
            <a:ext cx="215697" cy="200524"/>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9"/>
          <p:cNvSpPr/>
          <p:nvPr/>
        </p:nvSpPr>
        <p:spPr>
          <a:xfrm>
            <a:off x="7482786" y="3978144"/>
            <a:ext cx="539700" cy="539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21" name="Shape 121"/>
        <p:cNvGrpSpPr/>
        <p:nvPr/>
      </p:nvGrpSpPr>
      <p:grpSpPr>
        <a:xfrm>
          <a:off x="0" y="0"/>
          <a:ext cx="0" cy="0"/>
          <a:chOff x="0" y="0"/>
          <a:chExt cx="0" cy="0"/>
        </a:xfrm>
      </p:grpSpPr>
      <p:sp>
        <p:nvSpPr>
          <p:cNvPr id="122" name="Google Shape;122;p10"/>
          <p:cNvSpPr txBox="1"/>
          <p:nvPr>
            <p:ph type="title"/>
          </p:nvPr>
        </p:nvSpPr>
        <p:spPr>
          <a:xfrm>
            <a:off x="1082850" y="1211400"/>
            <a:ext cx="6978300" cy="27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8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123" name="Google Shape;123;p10"/>
          <p:cNvSpPr/>
          <p:nvPr/>
        </p:nvSpPr>
        <p:spPr>
          <a:xfrm rot="-2150316" flipH="1">
            <a:off x="8384407"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10"/>
          <p:cNvSpPr/>
          <p:nvPr/>
        </p:nvSpPr>
        <p:spPr>
          <a:xfrm rot="10800000">
            <a:off x="-9393"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0"/>
          <p:cNvSpPr/>
          <p:nvPr/>
        </p:nvSpPr>
        <p:spPr>
          <a:xfrm rot="10800000">
            <a:off x="3151248"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0"/>
          <p:cNvSpPr/>
          <p:nvPr/>
        </p:nvSpPr>
        <p:spPr>
          <a:xfrm rot="10800000">
            <a:off x="-9409"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10"/>
          <p:cNvSpPr/>
          <p:nvPr/>
        </p:nvSpPr>
        <p:spPr>
          <a:xfrm rot="10800000">
            <a:off x="644179"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10"/>
          <p:cNvSpPr/>
          <p:nvPr/>
        </p:nvSpPr>
        <p:spPr>
          <a:xfrm rot="-7804861" flipH="1">
            <a:off x="-793257"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10"/>
          <p:cNvSpPr/>
          <p:nvPr/>
        </p:nvSpPr>
        <p:spPr>
          <a:xfrm rot="10800000" flipH="1">
            <a:off x="1238200"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10"/>
          <p:cNvSpPr/>
          <p:nvPr/>
        </p:nvSpPr>
        <p:spPr>
          <a:xfrm rot="10800000">
            <a:off x="4542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10"/>
          <p:cNvSpPr/>
          <p:nvPr/>
        </p:nvSpPr>
        <p:spPr>
          <a:xfrm rot="10800000">
            <a:off x="1086988" y="57731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10"/>
          <p:cNvSpPr/>
          <p:nvPr/>
        </p:nvSpPr>
        <p:spPr>
          <a:xfrm rot="8898334">
            <a:off x="6889661"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10"/>
          <p:cNvSpPr/>
          <p:nvPr/>
        </p:nvSpPr>
        <p:spPr>
          <a:xfrm rot="9361476">
            <a:off x="8478933"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10"/>
          <p:cNvSpPr/>
          <p:nvPr/>
        </p:nvSpPr>
        <p:spPr>
          <a:xfrm rot="9361391">
            <a:off x="6881541"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0"/>
          <p:cNvSpPr/>
          <p:nvPr/>
        </p:nvSpPr>
        <p:spPr>
          <a:xfrm rot="-9164132">
            <a:off x="6771041"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0"/>
          <p:cNvSpPr/>
          <p:nvPr/>
        </p:nvSpPr>
        <p:spPr>
          <a:xfrm rot="-9164132">
            <a:off x="8409484"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0"/>
          <p:cNvSpPr/>
          <p:nvPr/>
        </p:nvSpPr>
        <p:spPr>
          <a:xfrm rot="9360612">
            <a:off x="8049379"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0"/>
          <p:cNvSpPr/>
          <p:nvPr/>
        </p:nvSpPr>
        <p:spPr>
          <a:xfrm rot="10800000">
            <a:off x="8294901"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6" Type="http://schemas.openxmlformats.org/officeDocument/2006/relationships/theme" Target="../theme/theme1.xml"/><Relationship Id="rId35" Type="http://schemas.openxmlformats.org/officeDocument/2006/relationships/image" Target="../media/image1.jpeg"/><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5"/>
          <a:stretch>
            <a:fillRect/>
          </a:stretch>
        </a:blip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a:effectLst>
            <a:outerShdw dist="9525" dir="40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1pPr>
            <a:lvl2pPr lvl="1"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2pPr>
            <a:lvl3pPr lvl="2"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3pPr>
            <a:lvl4pPr lvl="3"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4pPr>
            <a:lvl5pPr lvl="4"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5pPr>
            <a:lvl6pPr lvl="5"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6pPr>
            <a:lvl7pPr lvl="6"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7pPr>
            <a:lvl8pPr lvl="7"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8pPr>
            <a:lvl9pPr lvl="8"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50" name="Shape 550"/>
        <p:cNvGrpSpPr/>
        <p:nvPr/>
      </p:nvGrpSpPr>
      <p:grpSpPr>
        <a:xfrm>
          <a:off x="0" y="0"/>
          <a:ext cx="0" cy="0"/>
          <a:chOff x="0" y="0"/>
          <a:chExt cx="0" cy="0"/>
        </a:xfrm>
      </p:grpSpPr>
      <p:sp>
        <p:nvSpPr>
          <p:cNvPr id="551" name="Google Shape;551;p40"/>
          <p:cNvSpPr txBox="1"/>
          <p:nvPr>
            <p:ph type="ctrTitle"/>
          </p:nvPr>
        </p:nvSpPr>
        <p:spPr>
          <a:xfrm>
            <a:off x="1639800" y="855990"/>
            <a:ext cx="5864400" cy="297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altLang="en-GB" sz="6000"/>
              <a:t>Menstrual disorder</a:t>
            </a:r>
            <a:endParaRPr lang="id-ID" altLang="en-GB" sz="6000">
              <a:solidFill>
                <a:schemeClr val="accent1"/>
              </a:solidFill>
            </a:endParaRPr>
          </a:p>
        </p:txBody>
      </p:sp>
      <p:sp>
        <p:nvSpPr>
          <p:cNvPr id="552" name="Google Shape;552;p40"/>
          <p:cNvSpPr txBox="1"/>
          <p:nvPr>
            <p:ph type="subTitle" idx="1"/>
          </p:nvPr>
        </p:nvSpPr>
        <p:spPr>
          <a:xfrm>
            <a:off x="2307600" y="3827500"/>
            <a:ext cx="4528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ltLang="en-GB">
                <a:latin typeface="Montserrat" panose="00000500000000000000"/>
                <a:ea typeface="Montserrat" panose="00000500000000000000"/>
                <a:cs typeface="Montserrat" panose="00000500000000000000"/>
                <a:sym typeface="Montserrat" panose="00000500000000000000"/>
              </a:rPr>
              <a:t>Nur’ alisa - 1810211030</a:t>
            </a:r>
            <a:endParaRPr lang="id-ID" altLang="en-GB">
              <a:latin typeface="Montserrat" panose="00000500000000000000"/>
              <a:ea typeface="Montserrat" panose="00000500000000000000"/>
              <a:cs typeface="Montserrat" panose="00000500000000000000"/>
              <a:sym typeface="Montserrat" panose="00000500000000000000"/>
            </a:endParaRPr>
          </a:p>
        </p:txBody>
      </p:sp>
      <p:pic>
        <p:nvPicPr>
          <p:cNvPr id="1" name="Picture 0" descr="Logo_UPNVJ"/>
          <p:cNvPicPr>
            <a:picLocks noChangeAspect="1"/>
          </p:cNvPicPr>
          <p:nvPr/>
        </p:nvPicPr>
        <p:blipFill>
          <a:blip r:embed="rId2"/>
          <a:stretch>
            <a:fillRect/>
          </a:stretch>
        </p:blipFill>
        <p:spPr>
          <a:xfrm>
            <a:off x="7597140" y="3324225"/>
            <a:ext cx="1482725" cy="1482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60" name="Shape 660"/>
        <p:cNvGrpSpPr/>
        <p:nvPr/>
      </p:nvGrpSpPr>
      <p:grpSpPr>
        <a:xfrm>
          <a:off x="0" y="0"/>
          <a:ext cx="0" cy="0"/>
          <a:chOff x="0" y="0"/>
          <a:chExt cx="0" cy="0"/>
        </a:xfrm>
      </p:grpSpPr>
      <p:sp>
        <p:nvSpPr>
          <p:cNvPr id="661" name="Google Shape;661;p49"/>
          <p:cNvSpPr txBox="1"/>
          <p:nvPr>
            <p:ph type="title"/>
          </p:nvPr>
        </p:nvSpPr>
        <p:spPr>
          <a:xfrm>
            <a:off x="1148080" y="1066165"/>
            <a:ext cx="3796030" cy="6775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sym typeface="+mn-ea"/>
              </a:rPr>
              <a:t>Dysmenorrhea</a:t>
            </a:r>
            <a:endParaRPr lang="en-GB"/>
          </a:p>
        </p:txBody>
      </p:sp>
      <p:sp>
        <p:nvSpPr>
          <p:cNvPr id="662" name="Google Shape;662;p49"/>
          <p:cNvSpPr txBox="1"/>
          <p:nvPr>
            <p:ph type="subTitle" idx="1"/>
          </p:nvPr>
        </p:nvSpPr>
        <p:spPr>
          <a:xfrm>
            <a:off x="845185" y="1530350"/>
            <a:ext cx="4429125" cy="27432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id-ID" altLang="en-GB" sz="1300"/>
              <a:t>Any woman can develop dysmenorrhea, but those who are at increased risk include:</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Smokers</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Those who consume excessive alcohol during their period</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Women who are overweight</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Women who started menstruating before the age of 11</a:t>
            </a:r>
            <a:endParaRPr lang="id-ID" altLang="en-GB" sz="1300"/>
          </a:p>
        </p:txBody>
      </p:sp>
      <p:pic>
        <p:nvPicPr>
          <p:cNvPr id="1" name="Picture 0" descr="sakit"/>
          <p:cNvPicPr>
            <a:picLocks noChangeAspect="1"/>
          </p:cNvPicPr>
          <p:nvPr/>
        </p:nvPicPr>
        <p:blipFill>
          <a:blip r:embed="rId1"/>
          <a:srcRect l="24995" t="3414" r="25830"/>
          <a:stretch>
            <a:fillRect/>
          </a:stretch>
        </p:blipFill>
        <p:spPr>
          <a:xfrm>
            <a:off x="5445760" y="323215"/>
            <a:ext cx="2289175" cy="4496435"/>
          </a:xfrm>
          <a:prstGeom prst="rect">
            <a:avLst/>
          </a:prstGeom>
        </p:spPr>
      </p:pic>
      <p:sp>
        <p:nvSpPr>
          <p:cNvPr id="3" name="Text Box 2"/>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sz="1200">
                <a:sym typeface="+mn-ea"/>
              </a:rPr>
              <a:t>https://www.summahealth.org/medicalservices/womens/aboutourservices/gynecological-services/menstrual-disorders</a:t>
            </a:r>
            <a:endParaRPr sz="120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46" name="Shape 946"/>
        <p:cNvGrpSpPr/>
        <p:nvPr/>
      </p:nvGrpSpPr>
      <p:grpSpPr>
        <a:xfrm>
          <a:off x="0" y="0"/>
          <a:ext cx="0" cy="0"/>
          <a:chOff x="0" y="0"/>
          <a:chExt cx="0" cy="0"/>
        </a:xfrm>
      </p:grpSpPr>
      <p:sp>
        <p:nvSpPr>
          <p:cNvPr id="947" name="Google Shape;947;p65"/>
          <p:cNvSpPr txBox="1"/>
          <p:nvPr>
            <p:ph type="title"/>
          </p:nvPr>
        </p:nvSpPr>
        <p:spPr>
          <a:xfrm>
            <a:off x="306070" y="1050290"/>
            <a:ext cx="4889500" cy="5727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3600"/>
              <a:t>Menorrhagia</a:t>
            </a:r>
            <a:endParaRPr lang="id-ID" altLang="en-GB" sz="3600"/>
          </a:p>
        </p:txBody>
      </p:sp>
      <p:sp>
        <p:nvSpPr>
          <p:cNvPr id="952" name="Google Shape;952;p65"/>
          <p:cNvSpPr txBox="1"/>
          <p:nvPr>
            <p:ph type="body" idx="4"/>
          </p:nvPr>
        </p:nvSpPr>
        <p:spPr>
          <a:xfrm>
            <a:off x="591185" y="1530350"/>
            <a:ext cx="4337685" cy="278892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1500"/>
              <a:t>Menorrhagia is menstrual flow that lasts longer and is heavier than normal. It usually lasts more than 7 days and women lose an excessive (more than 80 mL) amount of blood. </a:t>
            </a:r>
            <a:endParaRPr lang="en-GB" sz="1500"/>
          </a:p>
          <a:p>
            <a:pPr marL="0" lvl="0" indent="0" algn="ctr" rtl="0">
              <a:lnSpc>
                <a:spcPct val="150000"/>
              </a:lnSpc>
              <a:spcBef>
                <a:spcPts val="0"/>
              </a:spcBef>
              <a:spcAft>
                <a:spcPts val="0"/>
              </a:spcAft>
              <a:buNone/>
            </a:pPr>
            <a:endParaRPr lang="en-GB" sz="1500"/>
          </a:p>
          <a:p>
            <a:pPr marL="0" lvl="0" indent="0" algn="just" rtl="0">
              <a:lnSpc>
                <a:spcPct val="150000"/>
              </a:lnSpc>
              <a:spcBef>
                <a:spcPts val="0"/>
              </a:spcBef>
              <a:spcAft>
                <a:spcPts val="0"/>
              </a:spcAft>
              <a:buNone/>
            </a:pPr>
            <a:r>
              <a:rPr lang="en-GB" sz="1500" b="1"/>
              <a:t>Menorrhagia is the most common type of abnormal uterine bleeding</a:t>
            </a:r>
            <a:endParaRPr lang="en-GB" sz="1500" b="1"/>
          </a:p>
        </p:txBody>
      </p:sp>
      <p:pic>
        <p:nvPicPr>
          <p:cNvPr id="1" name="Picture 0" descr="menorrhagia"/>
          <p:cNvPicPr>
            <a:picLocks noChangeAspect="1"/>
          </p:cNvPicPr>
          <p:nvPr/>
        </p:nvPicPr>
        <p:blipFill>
          <a:blip r:embed="rId1"/>
          <a:srcRect l="13100" t="933" r="15233"/>
          <a:stretch>
            <a:fillRect/>
          </a:stretch>
        </p:blipFill>
        <p:spPr>
          <a:xfrm>
            <a:off x="5259070" y="1299210"/>
            <a:ext cx="2993390" cy="2759075"/>
          </a:xfrm>
          <a:prstGeom prst="rect">
            <a:avLst/>
          </a:prstGeom>
        </p:spPr>
      </p:pic>
      <p:sp>
        <p:nvSpPr>
          <p:cNvPr id="5" name="Text Box 4"/>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lang="en-US" sz="1200">
                <a:sym typeface="+mn-ea"/>
              </a:rPr>
              <a:t>Journal of Pharmaceutical, Chemical and Biological</a:t>
            </a:r>
            <a:r>
              <a:rPr lang="id-ID" altLang="en-US" sz="1200">
                <a:sym typeface="+mn-ea"/>
              </a:rPr>
              <a:t> </a:t>
            </a:r>
            <a:r>
              <a:rPr lang="en-US" sz="1200">
                <a:sym typeface="+mn-ea"/>
              </a:rPr>
              <a:t>Sciences</a:t>
            </a:r>
            <a:r>
              <a:rPr lang="id-ID" altLang="en-US" sz="1200">
                <a:sym typeface="+mn-ea"/>
              </a:rPr>
              <a:t>:  Menstrual Disorders: Causes and Natural Remedies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46" name="Shape 946"/>
        <p:cNvGrpSpPr/>
        <p:nvPr/>
      </p:nvGrpSpPr>
      <p:grpSpPr>
        <a:xfrm>
          <a:off x="0" y="0"/>
          <a:ext cx="0" cy="0"/>
          <a:chOff x="0" y="0"/>
          <a:chExt cx="0" cy="0"/>
        </a:xfrm>
      </p:grpSpPr>
      <p:sp>
        <p:nvSpPr>
          <p:cNvPr id="952" name="Google Shape;952;p65"/>
          <p:cNvSpPr txBox="1"/>
          <p:nvPr>
            <p:ph type="body" idx="4"/>
          </p:nvPr>
        </p:nvSpPr>
        <p:spPr>
          <a:xfrm>
            <a:off x="911860" y="1212850"/>
            <a:ext cx="3856990" cy="278892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400"/>
              <a:t>Other types of this condition, also called dysfunctional uterine bleeding, may include</a:t>
            </a:r>
            <a:endParaRPr lang="en-GB" sz="1400"/>
          </a:p>
          <a:p>
            <a:pPr marL="285750" lvl="0" indent="-285750" algn="just" rtl="0">
              <a:lnSpc>
                <a:spcPct val="150000"/>
              </a:lnSpc>
              <a:spcBef>
                <a:spcPts val="0"/>
              </a:spcBef>
              <a:spcAft>
                <a:spcPts val="0"/>
              </a:spcAft>
              <a:buFont typeface="Arial" panose="020B0604020202020204" pitchFamily="34" charset="0"/>
              <a:buChar char="•"/>
            </a:pPr>
            <a:r>
              <a:rPr lang="en-GB" sz="1400" b="1"/>
              <a:t>Polymenorrhea</a:t>
            </a:r>
            <a:r>
              <a:rPr lang="en-GB" sz="1400"/>
              <a:t>: </a:t>
            </a:r>
            <a:endParaRPr lang="en-GB" sz="1400"/>
          </a:p>
          <a:p>
            <a:pPr marL="285750" lvl="0" indent="-285750" algn="just" rtl="0">
              <a:lnSpc>
                <a:spcPct val="150000"/>
              </a:lnSpc>
              <a:spcBef>
                <a:spcPts val="0"/>
              </a:spcBef>
              <a:spcAft>
                <a:spcPts val="0"/>
              </a:spcAft>
              <a:buFont typeface="Arial" panose="020B0604020202020204" pitchFamily="34" charset="0"/>
              <a:buChar char="•"/>
            </a:pPr>
            <a:r>
              <a:rPr lang="en-GB" sz="1400" b="1"/>
              <a:t>Oligomenorrhea</a:t>
            </a:r>
            <a:r>
              <a:rPr lang="en-GB" sz="1400"/>
              <a:t>: </a:t>
            </a:r>
            <a:endParaRPr lang="en-GB" sz="1400"/>
          </a:p>
          <a:p>
            <a:pPr marL="285750" lvl="0" indent="-285750" algn="just" rtl="0">
              <a:lnSpc>
                <a:spcPct val="150000"/>
              </a:lnSpc>
              <a:spcBef>
                <a:spcPts val="0"/>
              </a:spcBef>
              <a:spcAft>
                <a:spcPts val="0"/>
              </a:spcAft>
              <a:buFont typeface="Arial" panose="020B0604020202020204" pitchFamily="34" charset="0"/>
              <a:buChar char="•"/>
            </a:pPr>
            <a:r>
              <a:rPr lang="en-GB" sz="1400" b="1"/>
              <a:t>Metrorrhagia</a:t>
            </a:r>
            <a:endParaRPr lang="en-GB" sz="1400"/>
          </a:p>
          <a:p>
            <a:pPr marL="285750" lvl="0" indent="-285750" algn="just" rtl="0">
              <a:lnSpc>
                <a:spcPct val="150000"/>
              </a:lnSpc>
              <a:spcBef>
                <a:spcPts val="0"/>
              </a:spcBef>
              <a:spcAft>
                <a:spcPts val="0"/>
              </a:spcAft>
              <a:buFont typeface="Arial" panose="020B0604020202020204" pitchFamily="34" charset="0"/>
              <a:buChar char="•"/>
            </a:pPr>
            <a:r>
              <a:rPr lang="en-GB" sz="1400" b="1"/>
              <a:t>Postmenopausal bleeding</a:t>
            </a:r>
            <a:endParaRPr lang="en-GB" sz="1400"/>
          </a:p>
        </p:txBody>
      </p:sp>
      <p:pic>
        <p:nvPicPr>
          <p:cNvPr id="1" name="Picture 0" descr="menorrhagia"/>
          <p:cNvPicPr>
            <a:picLocks noChangeAspect="1"/>
          </p:cNvPicPr>
          <p:nvPr/>
        </p:nvPicPr>
        <p:blipFill>
          <a:blip r:embed="rId1"/>
          <a:srcRect l="13100" t="933" r="15233"/>
          <a:stretch>
            <a:fillRect/>
          </a:stretch>
        </p:blipFill>
        <p:spPr>
          <a:xfrm>
            <a:off x="5259070" y="1299210"/>
            <a:ext cx="2993390" cy="2759075"/>
          </a:xfrm>
          <a:prstGeom prst="rect">
            <a:avLst/>
          </a:prstGeom>
        </p:spPr>
      </p:pic>
      <p:sp>
        <p:nvSpPr>
          <p:cNvPr id="5" name="Text Box 4"/>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sz="1200">
                <a:sym typeface="+mn-ea"/>
              </a:rPr>
              <a:t>https://www.summahealth.org/medicalservices/womens/aboutourservices/gynecological-services/menstrual-disorders</a:t>
            </a:r>
            <a:endParaRPr sz="12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46" name="Shape 946"/>
        <p:cNvGrpSpPr/>
        <p:nvPr/>
      </p:nvGrpSpPr>
      <p:grpSpPr>
        <a:xfrm>
          <a:off x="0" y="0"/>
          <a:ext cx="0" cy="0"/>
          <a:chOff x="0" y="0"/>
          <a:chExt cx="0" cy="0"/>
        </a:xfrm>
      </p:grpSpPr>
      <p:sp>
        <p:nvSpPr>
          <p:cNvPr id="947" name="Google Shape;947;p65"/>
          <p:cNvSpPr txBox="1"/>
          <p:nvPr>
            <p:ph type="title"/>
          </p:nvPr>
        </p:nvSpPr>
        <p:spPr>
          <a:xfrm>
            <a:off x="3634105" y="833120"/>
            <a:ext cx="4889500" cy="5727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sz="3600"/>
              <a:t>Menorrhagia</a:t>
            </a:r>
            <a:endParaRPr lang="id-ID" altLang="en-GB" sz="3600"/>
          </a:p>
        </p:txBody>
      </p:sp>
      <p:sp>
        <p:nvSpPr>
          <p:cNvPr id="952" name="Google Shape;952;p65"/>
          <p:cNvSpPr txBox="1"/>
          <p:nvPr>
            <p:ph type="body" idx="4"/>
          </p:nvPr>
        </p:nvSpPr>
        <p:spPr>
          <a:xfrm>
            <a:off x="993140" y="833120"/>
            <a:ext cx="4337685" cy="278892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id-ID" altLang="en-GB" sz="1500" b="1"/>
              <a:t>Causes</a:t>
            </a:r>
            <a:endParaRPr lang="id-ID" altLang="en-GB" sz="1500" b="1"/>
          </a:p>
          <a:p>
            <a:pPr marL="171450" lvl="0" indent="-171450" algn="just" rtl="0">
              <a:lnSpc>
                <a:spcPct val="150000"/>
              </a:lnSpc>
              <a:spcBef>
                <a:spcPts val="0"/>
              </a:spcBef>
              <a:spcAft>
                <a:spcPts val="0"/>
              </a:spcAft>
              <a:buFont typeface="Arial" panose="020B0604020202020204" pitchFamily="34" charset="0"/>
              <a:buChar char="•"/>
            </a:pPr>
            <a:r>
              <a:rPr lang="id-ID" altLang="en-GB" sz="1200"/>
              <a:t>Hormonal imbalance</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Pelvic inflammatory disease (PID)</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Uterine fibroids</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Abnormal pregnancy; i.e., miscarriage, ectopic (tubal pregnancy)</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Infection, tumors or polyps in the pelvic cavity</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Certain birth control devices; i.e., intrauterine devices (IUDs)</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Bleeding or platelet disorders</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High levels of prostaglandins </a:t>
            </a:r>
            <a:endParaRPr lang="id-ID" altLang="en-GB" sz="1200"/>
          </a:p>
          <a:p>
            <a:pPr marL="171450" lvl="0" indent="-171450" algn="just" rtl="0">
              <a:lnSpc>
                <a:spcPct val="150000"/>
              </a:lnSpc>
              <a:spcBef>
                <a:spcPts val="0"/>
              </a:spcBef>
              <a:spcAft>
                <a:spcPts val="0"/>
              </a:spcAft>
              <a:buFont typeface="Arial" panose="020B0604020202020204" pitchFamily="34" charset="0"/>
              <a:buChar char="•"/>
            </a:pPr>
            <a:r>
              <a:rPr lang="id-ID" altLang="en-GB" sz="1200"/>
              <a:t>High levels of endothelinsLiver, kidney or thyroid disease</a:t>
            </a:r>
            <a:endParaRPr lang="id-ID" altLang="en-GB" sz="1200"/>
          </a:p>
        </p:txBody>
      </p:sp>
      <p:pic>
        <p:nvPicPr>
          <p:cNvPr id="1" name="Picture 0" descr="menorrhagia"/>
          <p:cNvPicPr>
            <a:picLocks noChangeAspect="1"/>
          </p:cNvPicPr>
          <p:nvPr/>
        </p:nvPicPr>
        <p:blipFill>
          <a:blip r:embed="rId1"/>
          <a:srcRect l="13100" t="933" r="15233"/>
          <a:stretch>
            <a:fillRect/>
          </a:stretch>
        </p:blipFill>
        <p:spPr>
          <a:xfrm>
            <a:off x="5419725" y="1530350"/>
            <a:ext cx="2993390" cy="2759075"/>
          </a:xfrm>
          <a:prstGeom prst="rect">
            <a:avLst/>
          </a:prstGeom>
        </p:spPr>
      </p:pic>
      <p:sp>
        <p:nvSpPr>
          <p:cNvPr id="5" name="Text Box 4"/>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sz="1200">
                <a:sym typeface="+mn-ea"/>
              </a:rPr>
              <a:t>https://www.summahealth.org/medicalservices/womens/aboutourservices/gynecological-services/menstrual-disorders</a:t>
            </a:r>
            <a:endParaRPr sz="120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56" name="Shape 556"/>
        <p:cNvGrpSpPr/>
        <p:nvPr/>
      </p:nvGrpSpPr>
      <p:grpSpPr>
        <a:xfrm>
          <a:off x="0" y="0"/>
          <a:ext cx="0" cy="0"/>
          <a:chOff x="0" y="0"/>
          <a:chExt cx="0" cy="0"/>
        </a:xfrm>
      </p:grpSpPr>
      <p:sp>
        <p:nvSpPr>
          <p:cNvPr id="557" name="Google Shape;557;p41"/>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How are menstrual disorders diagnosed?</a:t>
            </a:r>
            <a:endParaRPr lang="id-ID" altLang="en-GB"/>
          </a:p>
        </p:txBody>
      </p:sp>
      <p:sp>
        <p:nvSpPr>
          <p:cNvPr id="558" name="Google Shape;558;p41"/>
          <p:cNvSpPr txBox="1"/>
          <p:nvPr>
            <p:ph type="body" idx="1"/>
          </p:nvPr>
        </p:nvSpPr>
        <p:spPr>
          <a:xfrm>
            <a:off x="720090" y="1139825"/>
            <a:ext cx="4531995" cy="3416300"/>
          </a:xfrm>
          <a:prstGeom prst="rect">
            <a:avLst/>
          </a:prstGeom>
        </p:spPr>
        <p:txBody>
          <a:bodyPr spcFirstLastPara="1" wrap="square" lIns="91425" tIns="91425" rIns="91425" bIns="91425" anchor="t" anchorCtr="0">
            <a:noAutofit/>
          </a:bodyPr>
          <a:lstStyle/>
          <a:p>
            <a:pPr marL="171450" lvl="0" indent="-171450" algn="l" rtl="0">
              <a:spcBef>
                <a:spcPts val="1600"/>
              </a:spcBef>
              <a:spcAft>
                <a:spcPts val="0"/>
              </a:spcAft>
              <a:buFont typeface="Arial" panose="020B0604020202020204" pitchFamily="34" charset="0"/>
              <a:buChar char="•"/>
            </a:pPr>
            <a:r>
              <a:rPr lang="en-GB"/>
              <a:t> detailed medical history </a:t>
            </a:r>
            <a:endParaRPr lang="en-GB"/>
          </a:p>
          <a:p>
            <a:pPr marL="171450" lvl="0" indent="-171450" algn="l" rtl="0">
              <a:spcBef>
                <a:spcPts val="1600"/>
              </a:spcBef>
              <a:spcAft>
                <a:spcPts val="0"/>
              </a:spcAft>
              <a:buFont typeface="Arial" panose="020B0604020202020204" pitchFamily="34" charset="0"/>
              <a:buChar char="•"/>
            </a:pPr>
            <a:r>
              <a:rPr lang="en-GB"/>
              <a:t>physical exam, including pelvic exam and Pap smear</a:t>
            </a:r>
            <a:endParaRPr lang="en-GB"/>
          </a:p>
          <a:p>
            <a:pPr marL="171450" lvl="0" indent="-171450" algn="l" rtl="0">
              <a:spcBef>
                <a:spcPts val="1600"/>
              </a:spcBef>
              <a:spcAft>
                <a:spcPts val="0"/>
              </a:spcAft>
              <a:buFont typeface="Arial" panose="020B0604020202020204" pitchFamily="34" charset="0"/>
              <a:buChar char="•"/>
            </a:pPr>
            <a:r>
              <a:rPr lang="en-GB"/>
              <a:t> diary of  menstrual cycles</a:t>
            </a:r>
            <a:endParaRPr lang="en-GB"/>
          </a:p>
          <a:p>
            <a:pPr marL="0" lvl="0" indent="0" algn="l" rtl="0">
              <a:spcBef>
                <a:spcPts val="1600"/>
              </a:spcBef>
              <a:spcAft>
                <a:spcPts val="0"/>
              </a:spcAft>
              <a:buFont typeface="Arial" panose="020B0604020202020204" pitchFamily="34" charset="0"/>
              <a:buNone/>
            </a:pPr>
            <a:endParaRPr lang="id-ID" altLang="en-GB"/>
          </a:p>
          <a:p>
            <a:pPr marL="0" lvl="0" indent="0" algn="l" rtl="0">
              <a:spcBef>
                <a:spcPts val="1600"/>
              </a:spcBef>
              <a:spcAft>
                <a:spcPts val="0"/>
              </a:spcAft>
              <a:buFont typeface="Arial" panose="020B0604020202020204" pitchFamily="34" charset="0"/>
              <a:buNone/>
            </a:pPr>
            <a:r>
              <a:rPr lang="id-ID" altLang="en-GB" b="1"/>
              <a:t>Other :</a:t>
            </a:r>
            <a:endParaRPr lang="id-ID" altLang="en-GB" b="1"/>
          </a:p>
          <a:p>
            <a:pPr marL="171450" lvl="0" indent="-171450" algn="l" rtl="0">
              <a:spcBef>
                <a:spcPts val="1600"/>
              </a:spcBef>
              <a:spcAft>
                <a:spcPts val="0"/>
              </a:spcAft>
              <a:buFont typeface="Arial" panose="020B0604020202020204" pitchFamily="34" charset="0"/>
              <a:buChar char="•"/>
            </a:pPr>
            <a:r>
              <a:rPr lang="id-ID" altLang="en-GB"/>
              <a:t>Blood tests</a:t>
            </a:r>
            <a:endParaRPr lang="id-ID" altLang="en-GB"/>
          </a:p>
          <a:p>
            <a:pPr marL="171450" lvl="0" indent="-171450" algn="l" rtl="0">
              <a:spcBef>
                <a:spcPts val="1600"/>
              </a:spcBef>
              <a:spcAft>
                <a:spcPts val="0"/>
              </a:spcAft>
              <a:buFont typeface="Arial" panose="020B0604020202020204" pitchFamily="34" charset="0"/>
              <a:buChar char="•"/>
            </a:pPr>
            <a:r>
              <a:rPr lang="id-ID" altLang="en-GB"/>
              <a:t>Hormonal tests</a:t>
            </a:r>
            <a:endParaRPr lang="id-ID" altLang="en-GB"/>
          </a:p>
          <a:p>
            <a:pPr marL="171450" lvl="0" indent="-171450" algn="l" rtl="0">
              <a:spcBef>
                <a:spcPts val="1600"/>
              </a:spcBef>
              <a:spcAft>
                <a:spcPts val="0"/>
              </a:spcAft>
              <a:buFont typeface="Arial" panose="020B0604020202020204" pitchFamily="34" charset="0"/>
              <a:buChar char="•"/>
            </a:pPr>
            <a:r>
              <a:rPr lang="id-ID" altLang="en-GB"/>
              <a:t>Ultrasound. </a:t>
            </a:r>
            <a:endParaRPr lang="id-ID" altLang="en-GB"/>
          </a:p>
          <a:p>
            <a:pPr marL="171450" lvl="0" indent="-171450" algn="l" rtl="0">
              <a:spcBef>
                <a:spcPts val="1600"/>
              </a:spcBef>
              <a:spcAft>
                <a:spcPts val="0"/>
              </a:spcAft>
              <a:buFont typeface="Arial" panose="020B0604020202020204" pitchFamily="34" charset="0"/>
              <a:buChar char="•"/>
            </a:pPr>
            <a:r>
              <a:rPr lang="id-ID" altLang="en-GB"/>
              <a:t>Hysterosonography. </a:t>
            </a:r>
            <a:endParaRPr lang="id-ID" altLang="en-GB"/>
          </a:p>
          <a:p>
            <a:pPr marL="171450" lvl="0" indent="-171450" algn="l" rtl="0">
              <a:spcBef>
                <a:spcPts val="1600"/>
              </a:spcBef>
              <a:spcAft>
                <a:spcPts val="0"/>
              </a:spcAft>
              <a:buFont typeface="Arial" panose="020B0604020202020204" pitchFamily="34" charset="0"/>
              <a:buChar char="•"/>
            </a:pPr>
            <a:endParaRPr lang="id-ID" altLang="en-GB"/>
          </a:p>
        </p:txBody>
      </p:sp>
      <p:sp>
        <p:nvSpPr>
          <p:cNvPr id="1" name="Google Shape;558;p41"/>
          <p:cNvSpPr txBox="1"/>
          <p:nvPr/>
        </p:nvSpPr>
        <p:spPr>
          <a:xfrm>
            <a:off x="4232910" y="3027680"/>
            <a:ext cx="4531995" cy="179514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panose="00000500000000000000"/>
              <a:buAutoNum type="arabicPeriod"/>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04800" algn="l" rtl="0">
              <a:lnSpc>
                <a:spcPct val="100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04800" algn="l" rtl="0">
              <a:lnSpc>
                <a:spcPct val="100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04800" algn="l" rtl="0">
              <a:lnSpc>
                <a:spcPct val="100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04800" algn="l" rtl="0">
              <a:lnSpc>
                <a:spcPct val="100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04800" algn="l" rtl="0">
              <a:lnSpc>
                <a:spcPct val="100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04800" algn="l" rtl="0">
              <a:lnSpc>
                <a:spcPct val="100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04800" algn="l" rtl="0">
              <a:lnSpc>
                <a:spcPct val="100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04800" algn="l" rtl="0">
              <a:lnSpc>
                <a:spcPct val="100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171450" lvl="0" indent="-171450" algn="l" rtl="0">
              <a:spcBef>
                <a:spcPts val="1600"/>
              </a:spcBef>
              <a:spcAft>
                <a:spcPts val="0"/>
              </a:spcAft>
              <a:buFont typeface="Arial" panose="020B0604020202020204" pitchFamily="34" charset="0"/>
              <a:buChar char="•"/>
            </a:pPr>
            <a:r>
              <a:rPr lang="id-ID" altLang="en-GB">
                <a:sym typeface="+mn-ea"/>
              </a:rPr>
              <a:t>Magnetic resonance imaging (MRI).</a:t>
            </a:r>
            <a:endParaRPr lang="id-ID" altLang="en-GB"/>
          </a:p>
          <a:p>
            <a:pPr marL="171450" lvl="0" indent="-171450" algn="l" rtl="0">
              <a:spcBef>
                <a:spcPts val="1600"/>
              </a:spcBef>
              <a:spcAft>
                <a:spcPts val="0"/>
              </a:spcAft>
              <a:buFont typeface="Arial" panose="020B0604020202020204" pitchFamily="34" charset="0"/>
              <a:buChar char="•"/>
            </a:pPr>
            <a:r>
              <a:rPr lang="id-ID" altLang="en-GB">
                <a:sym typeface="+mn-ea"/>
              </a:rPr>
              <a:t>Hysteroscopy. </a:t>
            </a:r>
            <a:endParaRPr lang="id-ID" altLang="en-GB"/>
          </a:p>
          <a:p>
            <a:pPr marL="171450" lvl="0" indent="-171450" algn="l" rtl="0">
              <a:spcBef>
                <a:spcPts val="1600"/>
              </a:spcBef>
              <a:spcAft>
                <a:spcPts val="0"/>
              </a:spcAft>
              <a:buFont typeface="Arial" panose="020B0604020202020204" pitchFamily="34" charset="0"/>
              <a:buChar char="•"/>
            </a:pPr>
            <a:r>
              <a:rPr lang="id-ID" altLang="en-GB">
                <a:sym typeface="+mn-ea"/>
              </a:rPr>
              <a:t>Endometrial biopsy. </a:t>
            </a:r>
            <a:endParaRPr lang="id-ID" altLang="en-GB"/>
          </a:p>
          <a:p>
            <a:pPr marL="171450" lvl="0" indent="-171450" algn="l" rtl="0">
              <a:spcBef>
                <a:spcPts val="1600"/>
              </a:spcBef>
              <a:spcAft>
                <a:spcPts val="0"/>
              </a:spcAft>
              <a:buFont typeface="Arial" panose="020B0604020202020204" pitchFamily="34" charset="0"/>
              <a:buChar char="•"/>
            </a:pPr>
            <a:r>
              <a:rPr lang="id-ID" altLang="en-GB">
                <a:sym typeface="+mn-ea"/>
              </a:rPr>
              <a:t>Dilation and Curettage (D&amp;C). </a:t>
            </a:r>
            <a:endParaRPr lang="id-ID" altLang="en-GB"/>
          </a:p>
          <a:p>
            <a:pPr marL="0" lvl="0" indent="0" algn="l" rtl="0">
              <a:spcBef>
                <a:spcPts val="0"/>
              </a:spcBef>
              <a:spcAft>
                <a:spcPts val="0"/>
              </a:spcAft>
              <a:buNone/>
            </a:pPr>
            <a:endParaRPr lang="id-ID" altLang="en-GB"/>
          </a:p>
        </p:txBody>
      </p:sp>
      <p:sp>
        <p:nvSpPr>
          <p:cNvPr id="5" name="Text Box 4"/>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sz="1200">
                <a:sym typeface="+mn-ea"/>
              </a:rPr>
              <a:t>https://www.bcm.edu/healthcare/specialties/womens-health-maternity/obgyn-conditions/menstrual-disorders</a:t>
            </a:r>
            <a:endParaRPr sz="120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6" name="Shape 556"/>
        <p:cNvGrpSpPr/>
        <p:nvPr/>
      </p:nvGrpSpPr>
      <p:grpSpPr>
        <a:xfrm>
          <a:off x="0" y="0"/>
          <a:ext cx="0" cy="0"/>
          <a:chOff x="0" y="0"/>
          <a:chExt cx="0" cy="0"/>
        </a:xfrm>
      </p:grpSpPr>
      <p:sp>
        <p:nvSpPr>
          <p:cNvPr id="557" name="Google Shape;557;p41"/>
          <p:cNvSpPr txBox="1"/>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How are menstrual disorders treated?</a:t>
            </a:r>
            <a:endParaRPr lang="id-ID" altLang="en-GB"/>
          </a:p>
        </p:txBody>
      </p:sp>
      <p:sp>
        <p:nvSpPr>
          <p:cNvPr id="558" name="Google Shape;558;p41"/>
          <p:cNvSpPr txBox="1"/>
          <p:nvPr>
            <p:ph type="body" idx="1"/>
          </p:nvPr>
        </p:nvSpPr>
        <p:spPr>
          <a:xfrm>
            <a:off x="720000" y="1139552"/>
            <a:ext cx="77040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t>Treatment for menstrual disorders will depend on the underlying cause, </a:t>
            </a:r>
            <a:r>
              <a:rPr lang="id-ID" altLang="en-GB"/>
              <a:t>age,, tolerance for specific medications, procedures or theraoies, </a:t>
            </a:r>
            <a:r>
              <a:rPr lang="en-GB"/>
              <a:t>the woman's desire to have children, and other factors</a:t>
            </a:r>
            <a:r>
              <a:rPr lang="id-ID" altLang="en-GB"/>
              <a:t>. </a:t>
            </a:r>
            <a:endParaRPr lang="id-ID" altLang="en-GB"/>
          </a:p>
          <a:p>
            <a:pPr marL="0" lvl="0" indent="0" algn="l" rtl="0">
              <a:lnSpc>
                <a:spcPct val="150000"/>
              </a:lnSpc>
              <a:spcBef>
                <a:spcPts val="0"/>
              </a:spcBef>
              <a:spcAft>
                <a:spcPts val="0"/>
              </a:spcAft>
              <a:buNone/>
            </a:pPr>
            <a:endParaRPr lang="id-ID" altLang="en-GB"/>
          </a:p>
          <a:p>
            <a:pPr marL="171450" lvl="0" indent="-171450" algn="l" rtl="0">
              <a:lnSpc>
                <a:spcPct val="150000"/>
              </a:lnSpc>
              <a:spcBef>
                <a:spcPts val="0"/>
              </a:spcBef>
              <a:spcAft>
                <a:spcPts val="0"/>
              </a:spcAft>
              <a:buFont typeface="Arial" panose="020B0604020202020204" pitchFamily="34" charset="0"/>
              <a:buChar char="•"/>
            </a:pPr>
            <a:r>
              <a:rPr lang="id-ID" altLang="en-GB"/>
              <a:t>Dietary changes.</a:t>
            </a:r>
            <a:endParaRPr lang="id-ID" altLang="en-GB"/>
          </a:p>
          <a:p>
            <a:pPr marL="171450" lvl="0" indent="-171450" algn="l" rtl="0">
              <a:lnSpc>
                <a:spcPct val="150000"/>
              </a:lnSpc>
              <a:spcBef>
                <a:spcPts val="0"/>
              </a:spcBef>
              <a:spcAft>
                <a:spcPts val="0"/>
              </a:spcAft>
              <a:buFont typeface="Arial" panose="020B0604020202020204" pitchFamily="34" charset="0"/>
              <a:buChar char="•"/>
            </a:pPr>
            <a:r>
              <a:rPr lang="id-ID" altLang="en-GB"/>
              <a:t>Medical treatment.</a:t>
            </a:r>
            <a:endParaRPr lang="id-ID" altLang="en-GB"/>
          </a:p>
          <a:p>
            <a:pPr marL="171450" lvl="0" indent="-171450" algn="l" rtl="0">
              <a:lnSpc>
                <a:spcPct val="150000"/>
              </a:lnSpc>
              <a:spcBef>
                <a:spcPts val="0"/>
              </a:spcBef>
              <a:spcAft>
                <a:spcPts val="0"/>
              </a:spcAft>
              <a:buFont typeface="Arial" panose="020B0604020202020204" pitchFamily="34" charset="0"/>
              <a:buChar char="•"/>
            </a:pPr>
            <a:r>
              <a:rPr lang="id-ID" altLang="en-GB"/>
              <a:t>Surgical treatment.</a:t>
            </a:r>
            <a:endParaRPr lang="id-ID" altLang="en-GB"/>
          </a:p>
        </p:txBody>
      </p:sp>
      <p:sp>
        <p:nvSpPr>
          <p:cNvPr id="5" name="Text Box 4"/>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sz="1200">
                <a:sym typeface="+mn-ea"/>
              </a:rPr>
              <a:t>https://www.bcm.edu/healthcare/specialties/womens-health-maternity/obgyn-conditions/menstrual-disorders</a:t>
            </a:r>
            <a:endParaRPr sz="120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endParaRPr lang="en-US"/>
          </a:p>
        </p:txBody>
      </p:sp>
      <p:sp>
        <p:nvSpPr>
          <p:cNvPr id="3" name="Subtitle 2"/>
          <p:cNvSpPr/>
          <p:nvPr>
            <p:ph type="subTitle" idx="1"/>
          </p:nvPr>
        </p:nvSpPr>
        <p:spPr/>
        <p:txBody>
          <a:bodyPr/>
          <a:p>
            <a:endParaRPr lang="en-US"/>
          </a:p>
        </p:txBody>
      </p:sp>
      <p:pic>
        <p:nvPicPr>
          <p:cNvPr id="4" name="Picture 3"/>
          <p:cNvPicPr>
            <a:picLocks noChangeAspect="1"/>
          </p:cNvPicPr>
          <p:nvPr/>
        </p:nvPicPr>
        <p:blipFill>
          <a:blip r:embed="rId1"/>
          <a:srcRect l="23397" t="25696" r="27413" b="12463"/>
          <a:stretch>
            <a:fillRect/>
          </a:stretch>
        </p:blipFill>
        <p:spPr>
          <a:xfrm>
            <a:off x="1310005" y="385445"/>
            <a:ext cx="6524625" cy="4371975"/>
          </a:xfrm>
          <a:prstGeom prst="rect">
            <a:avLst/>
          </a:prstGeom>
        </p:spPr>
      </p:pic>
      <p:sp>
        <p:nvSpPr>
          <p:cNvPr id="5" name="Text Box 4"/>
          <p:cNvSpPr txBox="1"/>
          <p:nvPr/>
        </p:nvSpPr>
        <p:spPr>
          <a:xfrm>
            <a:off x="70485" y="4870450"/>
            <a:ext cx="8695690" cy="275590"/>
          </a:xfrm>
          <a:prstGeom prst="rect">
            <a:avLst/>
          </a:prstGeom>
          <a:noFill/>
        </p:spPr>
        <p:txBody>
          <a:bodyPr wrap="square" rtlCol="0">
            <a:spAutoFit/>
          </a:bodyPr>
          <a:p>
            <a:pPr marL="0" indent="0">
              <a:buFont typeface="Arial" panose="020B0604020202020204" pitchFamily="34" charset="0"/>
              <a:buNone/>
            </a:pPr>
            <a:r>
              <a:rPr lang="en-US" sz="1200">
                <a:sym typeface="+mn-ea"/>
              </a:rPr>
              <a:t>Journal of Pharmaceutical, Chemical and Biological</a:t>
            </a:r>
            <a:r>
              <a:rPr lang="id-ID" altLang="en-US" sz="1200">
                <a:sym typeface="+mn-ea"/>
              </a:rPr>
              <a:t> </a:t>
            </a:r>
            <a:r>
              <a:rPr lang="en-US" sz="1200">
                <a:sym typeface="+mn-ea"/>
              </a:rPr>
              <a:t>Sciences</a:t>
            </a:r>
            <a:r>
              <a:rPr lang="id-ID" altLang="en-US" sz="1200">
                <a:sym typeface="+mn-ea"/>
              </a:rPr>
              <a:t>:  Menstrual Disorders: Causes and Natural Remedies</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553716" y="252842"/>
            <a:ext cx="4294800" cy="572700"/>
          </a:xfrm>
        </p:spPr>
        <p:txBody>
          <a:bodyPr/>
          <a:p>
            <a:r>
              <a:rPr lang="id-ID" altLang="en-US"/>
              <a:t>Referensi</a:t>
            </a:r>
            <a:endParaRPr lang="id-ID" altLang="en-US"/>
          </a:p>
        </p:txBody>
      </p:sp>
      <p:sp>
        <p:nvSpPr>
          <p:cNvPr id="3" name="Subtitle 2"/>
          <p:cNvSpPr/>
          <p:nvPr>
            <p:ph type="subTitle" idx="1"/>
          </p:nvPr>
        </p:nvSpPr>
        <p:spPr>
          <a:xfrm>
            <a:off x="553720" y="825500"/>
            <a:ext cx="8124190" cy="4146550"/>
          </a:xfrm>
        </p:spPr>
        <p:txBody>
          <a:bodyPr/>
          <a:p>
            <a:pPr>
              <a:lnSpc>
                <a:spcPct val="150000"/>
              </a:lnSpc>
            </a:pPr>
            <a:r>
              <a:rPr lang="en-US">
                <a:sym typeface="+mn-ea"/>
              </a:rPr>
              <a:t>Journal of Pharmaceutical, Chemical and Biological</a:t>
            </a:r>
            <a:r>
              <a:rPr lang="id-ID" altLang="en-US">
                <a:sym typeface="+mn-ea"/>
              </a:rPr>
              <a:t> </a:t>
            </a:r>
            <a:r>
              <a:rPr lang="en-US">
                <a:sym typeface="+mn-ea"/>
              </a:rPr>
              <a:t>Sciences</a:t>
            </a:r>
            <a:r>
              <a:rPr lang="id-ID" altLang="en-US">
                <a:sym typeface="+mn-ea"/>
              </a:rPr>
              <a:t>: Menstrual Disorders: Causes and Natural Remedies</a:t>
            </a:r>
            <a:endParaRPr lang="id-ID" altLang="en-US">
              <a:sym typeface="+mn-ea"/>
            </a:endParaRPr>
          </a:p>
          <a:p>
            <a:pPr>
              <a:lnSpc>
                <a:spcPct val="150000"/>
              </a:lnSpc>
            </a:pPr>
            <a:r>
              <a:rPr>
                <a:sym typeface="+mn-ea"/>
              </a:rPr>
              <a:t>https://www.bcm.edu/healthcare/specialties/womens-health-/obgyn-conditions/menstrual-disorders</a:t>
            </a:r>
            <a:endParaRPr>
              <a:sym typeface="+mn-ea"/>
            </a:endParaRPr>
          </a:p>
          <a:p>
            <a:pPr>
              <a:lnSpc>
                <a:spcPct val="150000"/>
              </a:lnSpc>
            </a:pPr>
            <a:r>
              <a:rPr>
                <a:sym typeface="+mn-ea"/>
              </a:rPr>
              <a:t>https://www.summahealth.org/medicalservices/womens/aboutourservices/gynecological-services/menstrual-disorders</a:t>
            </a:r>
            <a:endParaRPr>
              <a:sym typeface="+mn-ea"/>
            </a:endParaRPr>
          </a:p>
          <a:p>
            <a:pPr>
              <a:lnSpc>
                <a:spcPct val="150000"/>
              </a:lnSpc>
            </a:pPr>
            <a:endParaRPr>
              <a:sym typeface="+mn-ea"/>
            </a:endParaRPr>
          </a:p>
          <a:p>
            <a:pPr>
              <a:lnSpc>
                <a:spcPct val="150000"/>
              </a:lnSpc>
            </a:pPr>
          </a:p>
          <a:p>
            <a:pPr>
              <a:lnSpc>
                <a:spcPct val="150000"/>
              </a:lnSpc>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89" name="Shape 589"/>
        <p:cNvGrpSpPr/>
        <p:nvPr/>
      </p:nvGrpSpPr>
      <p:grpSpPr>
        <a:xfrm>
          <a:off x="0" y="0"/>
          <a:ext cx="0" cy="0"/>
          <a:chOff x="0" y="0"/>
          <a:chExt cx="0" cy="0"/>
        </a:xfrm>
      </p:grpSpPr>
      <p:sp>
        <p:nvSpPr>
          <p:cNvPr id="590" name="Google Shape;590;p44"/>
          <p:cNvSpPr txBox="1"/>
          <p:nvPr>
            <p:ph type="title"/>
          </p:nvPr>
        </p:nvSpPr>
        <p:spPr>
          <a:xfrm>
            <a:off x="1718945" y="1760855"/>
            <a:ext cx="5705475" cy="5321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a:t>
            </a:r>
            <a:r>
              <a:rPr lang="id-ID" altLang="en-GB"/>
              <a:t>Menstrual disorder</a:t>
            </a:r>
            <a:endParaRPr lang="id-ID" altLang="en-GB"/>
          </a:p>
        </p:txBody>
      </p:sp>
      <p:sp>
        <p:nvSpPr>
          <p:cNvPr id="591" name="Google Shape;591;p44"/>
          <p:cNvSpPr txBox="1"/>
          <p:nvPr>
            <p:ph type="subTitle" idx="1"/>
          </p:nvPr>
        </p:nvSpPr>
        <p:spPr>
          <a:xfrm>
            <a:off x="1956450" y="2293291"/>
            <a:ext cx="5231100" cy="12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Menstrual disorders are problems related to a woman's normal menstrual cycle.</a:t>
            </a:r>
            <a:endParaRPr lang="en-GB"/>
          </a:p>
        </p:txBody>
      </p:sp>
      <p:sp>
        <p:nvSpPr>
          <p:cNvPr id="1" name="Text Box 0"/>
          <p:cNvSpPr txBox="1"/>
          <p:nvPr/>
        </p:nvSpPr>
        <p:spPr>
          <a:xfrm>
            <a:off x="0" y="4836795"/>
            <a:ext cx="8768715" cy="306705"/>
          </a:xfrm>
          <a:prstGeom prst="rect">
            <a:avLst/>
          </a:prstGeom>
          <a:noFill/>
        </p:spPr>
        <p:txBody>
          <a:bodyPr wrap="square" rtlCol="0">
            <a:spAutoFit/>
          </a:bodyPr>
          <a:p>
            <a:r>
              <a:rPr lang="en-US"/>
              <a:t>https://www.bcm.edu/healthcare/specialties/womens-health-maternity/obgyn-conditions/menstrual-disorders</a:t>
            </a:r>
            <a:r>
              <a:rPr lang="id-ID" altLang="en-US"/>
              <a:t> </a:t>
            </a:r>
            <a:endParaRPr lang="id-ID"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62" name="Shape 562"/>
        <p:cNvGrpSpPr/>
        <p:nvPr/>
      </p:nvGrpSpPr>
      <p:grpSpPr>
        <a:xfrm>
          <a:off x="0" y="0"/>
          <a:ext cx="0" cy="0"/>
          <a:chOff x="0" y="0"/>
          <a:chExt cx="0" cy="0"/>
        </a:xfrm>
      </p:grpSpPr>
      <p:sp>
        <p:nvSpPr>
          <p:cNvPr id="563" name="Google Shape;563;p42"/>
          <p:cNvSpPr/>
          <p:nvPr/>
        </p:nvSpPr>
        <p:spPr>
          <a:xfrm>
            <a:off x="883075" y="1652100"/>
            <a:ext cx="1046400" cy="1046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42"/>
          <p:cNvSpPr/>
          <p:nvPr/>
        </p:nvSpPr>
        <p:spPr>
          <a:xfrm>
            <a:off x="883075" y="3060350"/>
            <a:ext cx="1046400" cy="1046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42"/>
          <p:cNvSpPr/>
          <p:nvPr/>
        </p:nvSpPr>
        <p:spPr>
          <a:xfrm>
            <a:off x="4638975" y="1652100"/>
            <a:ext cx="1046400" cy="1046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42"/>
          <p:cNvSpPr/>
          <p:nvPr/>
        </p:nvSpPr>
        <p:spPr>
          <a:xfrm>
            <a:off x="4638975" y="3060350"/>
            <a:ext cx="1046400" cy="1046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42"/>
          <p:cNvSpPr txBox="1"/>
          <p:nvPr>
            <p:ph type="title"/>
          </p:nvPr>
        </p:nvSpPr>
        <p:spPr>
          <a:xfrm>
            <a:off x="720000" y="58726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Types of mentrual disorder</a:t>
            </a:r>
            <a:endParaRPr lang="id-ID" altLang="en-GB"/>
          </a:p>
        </p:txBody>
      </p:sp>
      <p:sp>
        <p:nvSpPr>
          <p:cNvPr id="571" name="Google Shape;571;p42"/>
          <p:cNvSpPr txBox="1"/>
          <p:nvPr>
            <p:ph type="subTitle" idx="4"/>
          </p:nvPr>
        </p:nvSpPr>
        <p:spPr>
          <a:xfrm>
            <a:off x="5857657" y="1933460"/>
            <a:ext cx="2427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t>Dysmenorrhea</a:t>
            </a:r>
            <a:endParaRPr lang="id-ID" altLang="en-GB"/>
          </a:p>
        </p:txBody>
      </p:sp>
      <p:sp>
        <p:nvSpPr>
          <p:cNvPr id="573" name="Google Shape;573;p42"/>
          <p:cNvSpPr txBox="1"/>
          <p:nvPr>
            <p:ph type="subTitle" idx="6"/>
          </p:nvPr>
        </p:nvSpPr>
        <p:spPr>
          <a:xfrm>
            <a:off x="2149475" y="3340735"/>
            <a:ext cx="2268855" cy="48450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t>Amenorrhea</a:t>
            </a:r>
            <a:endParaRPr lang="id-ID" altLang="en-GB"/>
          </a:p>
        </p:txBody>
      </p:sp>
      <p:sp>
        <p:nvSpPr>
          <p:cNvPr id="575" name="Google Shape;575;p42"/>
          <p:cNvSpPr txBox="1"/>
          <p:nvPr>
            <p:ph type="subTitle" idx="8"/>
          </p:nvPr>
        </p:nvSpPr>
        <p:spPr>
          <a:xfrm>
            <a:off x="5857657" y="3341439"/>
            <a:ext cx="2427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t>Menorrhagia</a:t>
            </a:r>
            <a:endParaRPr lang="id-ID" altLang="en-GB"/>
          </a:p>
        </p:txBody>
      </p:sp>
      <p:sp>
        <p:nvSpPr>
          <p:cNvPr id="576" name="Google Shape;576;p42"/>
          <p:cNvSpPr txBox="1"/>
          <p:nvPr>
            <p:ph type="title" idx="9"/>
          </p:nvPr>
        </p:nvSpPr>
        <p:spPr>
          <a:xfrm>
            <a:off x="930463" y="1680600"/>
            <a:ext cx="9516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
        <p:nvSpPr>
          <p:cNvPr id="577" name="Google Shape;577;p42"/>
          <p:cNvSpPr txBox="1"/>
          <p:nvPr>
            <p:ph type="title" idx="13"/>
          </p:nvPr>
        </p:nvSpPr>
        <p:spPr>
          <a:xfrm>
            <a:off x="4686363" y="1680600"/>
            <a:ext cx="9516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endParaRPr lang="en-GB"/>
          </a:p>
        </p:txBody>
      </p:sp>
      <p:sp>
        <p:nvSpPr>
          <p:cNvPr id="578" name="Google Shape;578;p42"/>
          <p:cNvSpPr txBox="1"/>
          <p:nvPr>
            <p:ph type="title" idx="14"/>
          </p:nvPr>
        </p:nvSpPr>
        <p:spPr>
          <a:xfrm>
            <a:off x="930463" y="3088862"/>
            <a:ext cx="9516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02</a:t>
            </a:r>
            <a:endParaRPr lang="en-GB"/>
          </a:p>
        </p:txBody>
      </p:sp>
      <p:sp>
        <p:nvSpPr>
          <p:cNvPr id="579" name="Google Shape;579;p42"/>
          <p:cNvSpPr txBox="1"/>
          <p:nvPr>
            <p:ph type="title" idx="15"/>
          </p:nvPr>
        </p:nvSpPr>
        <p:spPr>
          <a:xfrm>
            <a:off x="4686363" y="3088862"/>
            <a:ext cx="9516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04</a:t>
            </a:r>
            <a:endParaRPr lang="en-GB"/>
          </a:p>
        </p:txBody>
      </p:sp>
      <p:sp>
        <p:nvSpPr>
          <p:cNvPr id="1" name="Subtitle 0"/>
          <p:cNvSpPr/>
          <p:nvPr>
            <p:ph type="subTitle" idx="1"/>
          </p:nvPr>
        </p:nvSpPr>
        <p:spPr>
          <a:xfrm>
            <a:off x="1991587" y="1932825"/>
            <a:ext cx="2427000" cy="484800"/>
          </a:xfrm>
        </p:spPr>
        <p:txBody>
          <a:bodyPr/>
          <a:p>
            <a:r>
              <a:rPr lang="id-ID" altLang="en-US"/>
              <a:t>Premenstrual syndrom</a:t>
            </a:r>
            <a:endParaRPr lang="id-ID"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03" name="Shape 603"/>
        <p:cNvGrpSpPr/>
        <p:nvPr/>
      </p:nvGrpSpPr>
      <p:grpSpPr>
        <a:xfrm>
          <a:off x="0" y="0"/>
          <a:ext cx="0" cy="0"/>
          <a:chOff x="0" y="0"/>
          <a:chExt cx="0" cy="0"/>
        </a:xfrm>
      </p:grpSpPr>
      <p:sp>
        <p:nvSpPr>
          <p:cNvPr id="604" name="Google Shape;604;p46"/>
          <p:cNvSpPr txBox="1"/>
          <p:nvPr>
            <p:ph type="title"/>
          </p:nvPr>
        </p:nvSpPr>
        <p:spPr>
          <a:xfrm>
            <a:off x="4083046" y="1553957"/>
            <a:ext cx="42948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t>Premenstrual syndrome (PMS)</a:t>
            </a:r>
            <a:endParaRPr lang="id-ID" altLang="en-GB"/>
          </a:p>
        </p:txBody>
      </p:sp>
      <p:sp>
        <p:nvSpPr>
          <p:cNvPr id="605" name="Google Shape;605;p46"/>
          <p:cNvSpPr txBox="1"/>
          <p:nvPr>
            <p:ph type="subTitle" idx="1"/>
          </p:nvPr>
        </p:nvSpPr>
        <p:spPr>
          <a:xfrm>
            <a:off x="3940810" y="2271395"/>
            <a:ext cx="4294505" cy="150876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a:t> is a set of</a:t>
            </a:r>
            <a:r>
              <a:rPr lang="id-ID" altLang="en-GB"/>
              <a:t> </a:t>
            </a:r>
            <a:r>
              <a:rPr lang="en-GB"/>
              <a:t>physical, emotional, and</a:t>
            </a:r>
            <a:r>
              <a:rPr lang="id-ID" altLang="en-GB"/>
              <a:t> </a:t>
            </a:r>
            <a:r>
              <a:rPr lang="en-GB"/>
              <a:t>behavioral symptoms</a:t>
            </a:r>
            <a:r>
              <a:rPr lang="id-ID" altLang="en-GB"/>
              <a:t> </a:t>
            </a:r>
            <a:r>
              <a:rPr lang="en-GB"/>
              <a:t>that occur during the last week of the luteal</a:t>
            </a:r>
            <a:r>
              <a:rPr lang="id-ID" altLang="en-GB"/>
              <a:t> </a:t>
            </a:r>
            <a:r>
              <a:rPr lang="en-GB"/>
              <a:t>phase (a week before menstruation) in most</a:t>
            </a:r>
            <a:r>
              <a:rPr lang="id-ID" altLang="en-GB"/>
              <a:t> </a:t>
            </a:r>
            <a:r>
              <a:rPr lang="en-GB"/>
              <a:t>cycles</a:t>
            </a:r>
            <a:r>
              <a:rPr lang="id-ID" altLang="en-GB"/>
              <a:t> and resolve within 4 days after bleeding begins.</a:t>
            </a:r>
            <a:endParaRPr lang="id-ID" altLang="en-GB"/>
          </a:p>
        </p:txBody>
      </p:sp>
      <p:pic>
        <p:nvPicPr>
          <p:cNvPr id="2" name="Picture 1" descr="maaar"/>
          <p:cNvPicPr>
            <a:picLocks noChangeAspect="1"/>
          </p:cNvPicPr>
          <p:nvPr/>
        </p:nvPicPr>
        <p:blipFill>
          <a:blip r:embed="rId1"/>
          <a:stretch>
            <a:fillRect/>
          </a:stretch>
        </p:blipFill>
        <p:spPr>
          <a:xfrm>
            <a:off x="871220" y="1221740"/>
            <a:ext cx="2700020" cy="2700020"/>
          </a:xfrm>
          <a:prstGeom prst="rect">
            <a:avLst/>
          </a:prstGeom>
        </p:spPr>
      </p:pic>
      <p:sp>
        <p:nvSpPr>
          <p:cNvPr id="3" name="Text Box 2"/>
          <p:cNvSpPr txBox="1"/>
          <p:nvPr/>
        </p:nvSpPr>
        <p:spPr>
          <a:xfrm>
            <a:off x="159385" y="4621530"/>
            <a:ext cx="5473065" cy="521970"/>
          </a:xfrm>
          <a:prstGeom prst="rect">
            <a:avLst/>
          </a:prstGeom>
          <a:noFill/>
        </p:spPr>
        <p:txBody>
          <a:bodyPr wrap="square" rtlCol="0">
            <a:spAutoFit/>
          </a:bodyPr>
          <a:p>
            <a:r>
              <a:rPr lang="en-US"/>
              <a:t>Journal of Pharmaceutical, Chemical and Biological</a:t>
            </a:r>
            <a:r>
              <a:rPr lang="id-ID" altLang="en-US"/>
              <a:t> </a:t>
            </a:r>
            <a:r>
              <a:rPr lang="en-US"/>
              <a:t>Sciences</a:t>
            </a:r>
            <a:r>
              <a:rPr lang="id-ID" altLang="en-US"/>
              <a:t>:  Menstrual Disorders: Causes and Natural Remedies</a:t>
            </a:r>
            <a:endParaRPr lang="id-ID"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03" name="Shape 603"/>
        <p:cNvGrpSpPr/>
        <p:nvPr/>
      </p:nvGrpSpPr>
      <p:grpSpPr>
        <a:xfrm>
          <a:off x="0" y="0"/>
          <a:ext cx="0" cy="0"/>
          <a:chOff x="0" y="0"/>
          <a:chExt cx="0" cy="0"/>
        </a:xfrm>
      </p:grpSpPr>
      <p:sp>
        <p:nvSpPr>
          <p:cNvPr id="604" name="Google Shape;604;p46"/>
          <p:cNvSpPr txBox="1"/>
          <p:nvPr>
            <p:ph type="title"/>
          </p:nvPr>
        </p:nvSpPr>
        <p:spPr>
          <a:xfrm>
            <a:off x="159381" y="395717"/>
            <a:ext cx="4294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Premenstrual syndrome (PMS)</a:t>
            </a:r>
            <a:endParaRPr lang="id-ID" altLang="en-GB"/>
          </a:p>
        </p:txBody>
      </p:sp>
      <p:sp>
        <p:nvSpPr>
          <p:cNvPr id="605" name="Google Shape;605;p46"/>
          <p:cNvSpPr txBox="1"/>
          <p:nvPr>
            <p:ph type="subTitle" idx="1"/>
          </p:nvPr>
        </p:nvSpPr>
        <p:spPr>
          <a:xfrm>
            <a:off x="3691890" y="1113155"/>
            <a:ext cx="2726055" cy="3201035"/>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id-ID" sz="1400" b="1"/>
              <a:t>Symptoms </a:t>
            </a:r>
            <a:endParaRPr lang="id-ID" sz="1400" b="1"/>
          </a:p>
          <a:p>
            <a:pPr marL="285750" lvl="0" indent="-285750" algn="just" rtl="0">
              <a:spcBef>
                <a:spcPts val="0"/>
              </a:spcBef>
              <a:spcAft>
                <a:spcPts val="1600"/>
              </a:spcAft>
            </a:pPr>
            <a:r>
              <a:rPr lang="id-ID" sz="1400"/>
              <a:t>Psychological symptoms (depression, anxiety, irritability, mood swing)</a:t>
            </a:r>
            <a:endParaRPr lang="id-ID" sz="1400"/>
          </a:p>
          <a:p>
            <a:pPr marL="285750" lvl="0" indent="-285750" algn="just" rtl="0">
              <a:spcBef>
                <a:spcPts val="0"/>
              </a:spcBef>
              <a:spcAft>
                <a:spcPts val="1600"/>
              </a:spcAft>
            </a:pPr>
            <a:r>
              <a:rPr lang="id-ID" sz="1400"/>
              <a:t>Gastrointestinal symptoms (bloating)</a:t>
            </a:r>
            <a:endParaRPr lang="id-ID" sz="1400"/>
          </a:p>
          <a:p>
            <a:pPr marL="285750" lvl="0" indent="-285750" algn="just" rtl="0">
              <a:spcBef>
                <a:spcPts val="0"/>
              </a:spcBef>
              <a:spcAft>
                <a:spcPts val="1600"/>
              </a:spcAft>
            </a:pPr>
            <a:r>
              <a:rPr lang="id-ID" sz="1400"/>
              <a:t>Fluid retention (swelling of fingers, ankles and feet)</a:t>
            </a:r>
            <a:endParaRPr lang="id-ID" sz="1400"/>
          </a:p>
          <a:p>
            <a:pPr marL="285750" lvl="0" indent="-285750" algn="just" rtl="0">
              <a:spcBef>
                <a:spcPts val="0"/>
              </a:spcBef>
              <a:spcAft>
                <a:spcPts val="1600"/>
              </a:spcAft>
            </a:pPr>
            <a:r>
              <a:rPr lang="id-ID" sz="1400">
                <a:sym typeface="+mn-ea"/>
              </a:rPr>
              <a:t>Changes in appetite</a:t>
            </a:r>
            <a:endParaRPr lang="id-ID" sz="1400"/>
          </a:p>
          <a:p>
            <a:pPr marL="285750" lvl="0" indent="-285750" algn="just" rtl="0">
              <a:spcBef>
                <a:spcPts val="0"/>
              </a:spcBef>
              <a:spcAft>
                <a:spcPts val="1600"/>
              </a:spcAft>
            </a:pPr>
            <a:endParaRPr lang="id-ID" sz="1400"/>
          </a:p>
          <a:p>
            <a:pPr marL="0" lvl="0" indent="0" algn="just" rtl="0">
              <a:spcBef>
                <a:spcPts val="0"/>
              </a:spcBef>
              <a:spcAft>
                <a:spcPts val="1600"/>
              </a:spcAft>
              <a:buNone/>
            </a:pPr>
            <a:endParaRPr lang="id-ID" sz="1400"/>
          </a:p>
        </p:txBody>
      </p:sp>
      <p:pic>
        <p:nvPicPr>
          <p:cNvPr id="2" name="Picture 1" descr="maaar"/>
          <p:cNvPicPr>
            <a:picLocks noChangeAspect="1"/>
          </p:cNvPicPr>
          <p:nvPr/>
        </p:nvPicPr>
        <p:blipFill>
          <a:blip r:embed="rId1"/>
          <a:stretch>
            <a:fillRect/>
          </a:stretch>
        </p:blipFill>
        <p:spPr>
          <a:xfrm>
            <a:off x="871220" y="1221740"/>
            <a:ext cx="2700020" cy="2700020"/>
          </a:xfrm>
          <a:prstGeom prst="rect">
            <a:avLst/>
          </a:prstGeom>
        </p:spPr>
      </p:pic>
      <p:sp>
        <p:nvSpPr>
          <p:cNvPr id="3" name="Text Box 2"/>
          <p:cNvSpPr txBox="1"/>
          <p:nvPr/>
        </p:nvSpPr>
        <p:spPr>
          <a:xfrm>
            <a:off x="159385" y="4621530"/>
            <a:ext cx="5028565" cy="521970"/>
          </a:xfrm>
          <a:prstGeom prst="rect">
            <a:avLst/>
          </a:prstGeom>
          <a:noFill/>
        </p:spPr>
        <p:txBody>
          <a:bodyPr wrap="square" rtlCol="0">
            <a:spAutoFit/>
          </a:bodyPr>
          <a:p>
            <a:pPr marL="0" indent="0">
              <a:buFont typeface="Arial" panose="020B0604020202020204" pitchFamily="34" charset="0"/>
              <a:buNone/>
            </a:pPr>
            <a:r>
              <a:t>https://www.summahealth.org/medicalservices/womens/aboutourservices/gynecological-services/menstrual-disorders</a:t>
            </a:r>
          </a:p>
        </p:txBody>
      </p:sp>
      <p:sp>
        <p:nvSpPr>
          <p:cNvPr id="4" name="Google Shape;605;p46"/>
          <p:cNvSpPr txBox="1"/>
          <p:nvPr/>
        </p:nvSpPr>
        <p:spPr>
          <a:xfrm>
            <a:off x="6560185" y="1544955"/>
            <a:ext cx="2459990" cy="320103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999999"/>
              </a:buClr>
              <a:buSzPts val="800"/>
              <a:buFont typeface="Open Sans" panose="020B0606030504020204"/>
              <a:buChar char="●"/>
              <a:defRPr sz="16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17500" algn="ctr" rtl="0">
              <a:lnSpc>
                <a:spcPct val="100000"/>
              </a:lnSpc>
              <a:spcBef>
                <a:spcPts val="1600"/>
              </a:spcBef>
              <a:spcAft>
                <a:spcPts val="0"/>
              </a:spcAft>
              <a:buClr>
                <a:srgbClr val="999999"/>
              </a:buClr>
              <a:buSzPts val="8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17500" algn="ctr" rtl="0">
              <a:lnSpc>
                <a:spcPct val="100000"/>
              </a:lnSpc>
              <a:spcBef>
                <a:spcPts val="1600"/>
              </a:spcBef>
              <a:spcAft>
                <a:spcPts val="0"/>
              </a:spcAft>
              <a:buClr>
                <a:srgbClr val="999999"/>
              </a:buClr>
              <a:buSzPts val="8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17500" algn="ctr" rtl="0">
              <a:lnSpc>
                <a:spcPct val="100000"/>
              </a:lnSpc>
              <a:spcBef>
                <a:spcPts val="1600"/>
              </a:spcBef>
              <a:spcAft>
                <a:spcPts val="0"/>
              </a:spcAft>
              <a:buClr>
                <a:srgbClr val="999999"/>
              </a:buClr>
              <a:buSzPts val="8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17500" algn="ctr" rtl="0">
              <a:lnSpc>
                <a:spcPct val="100000"/>
              </a:lnSpc>
              <a:spcBef>
                <a:spcPts val="1600"/>
              </a:spcBef>
              <a:spcAft>
                <a:spcPts val="0"/>
              </a:spcAft>
              <a:buClr>
                <a:srgbClr val="999999"/>
              </a:buClr>
              <a:buSzPts val="12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17500" algn="ctr" rtl="0">
              <a:lnSpc>
                <a:spcPct val="100000"/>
              </a:lnSpc>
              <a:spcBef>
                <a:spcPts val="1600"/>
              </a:spcBef>
              <a:spcAft>
                <a:spcPts val="0"/>
              </a:spcAft>
              <a:buClr>
                <a:srgbClr val="999999"/>
              </a:buClr>
              <a:buSzPts val="12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17500" algn="ctr" rtl="0">
              <a:lnSpc>
                <a:spcPct val="100000"/>
              </a:lnSpc>
              <a:spcBef>
                <a:spcPts val="1600"/>
              </a:spcBef>
              <a:spcAft>
                <a:spcPts val="0"/>
              </a:spcAft>
              <a:buClr>
                <a:srgbClr val="999999"/>
              </a:buClr>
              <a:buSzPts val="7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17500" algn="ctr" rtl="0">
              <a:lnSpc>
                <a:spcPct val="100000"/>
              </a:lnSpc>
              <a:spcBef>
                <a:spcPts val="1600"/>
              </a:spcBef>
              <a:spcAft>
                <a:spcPts val="0"/>
              </a:spcAft>
              <a:buClr>
                <a:srgbClr val="999999"/>
              </a:buClr>
              <a:buSzPts val="7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17500" algn="ctr" rtl="0">
              <a:lnSpc>
                <a:spcPct val="100000"/>
              </a:lnSpc>
              <a:spcBef>
                <a:spcPts val="1600"/>
              </a:spcBef>
              <a:spcAft>
                <a:spcPts val="1600"/>
              </a:spcAft>
              <a:buClr>
                <a:srgbClr val="999999"/>
              </a:buClr>
              <a:buSzPts val="600"/>
              <a:buFont typeface="Open Sans" panose="020B0606030504020204"/>
              <a:buChar char="■"/>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285750" lvl="0" indent="-285750" algn="just" rtl="0">
              <a:spcBef>
                <a:spcPts val="0"/>
              </a:spcBef>
              <a:spcAft>
                <a:spcPts val="1600"/>
              </a:spcAft>
            </a:pPr>
            <a:r>
              <a:rPr lang="id-ID" sz="1400"/>
              <a:t>Skin problems (acne)</a:t>
            </a:r>
            <a:endParaRPr lang="id-ID" sz="1400"/>
          </a:p>
          <a:p>
            <a:pPr marL="285750" lvl="0" indent="-285750" algn="just" rtl="0">
              <a:spcBef>
                <a:spcPts val="0"/>
              </a:spcBef>
              <a:spcAft>
                <a:spcPts val="1600"/>
              </a:spcAft>
            </a:pPr>
            <a:r>
              <a:rPr lang="id-ID" sz="1400"/>
              <a:t>Headache</a:t>
            </a:r>
            <a:endParaRPr lang="id-ID" sz="1400"/>
          </a:p>
          <a:p>
            <a:pPr marL="285750" lvl="0" indent="-285750" algn="just" rtl="0">
              <a:spcBef>
                <a:spcPts val="0"/>
              </a:spcBef>
              <a:spcAft>
                <a:spcPts val="1600"/>
              </a:spcAft>
            </a:pPr>
            <a:r>
              <a:rPr lang="id-ID" sz="1400"/>
              <a:t>Muscle spasms</a:t>
            </a:r>
            <a:endParaRPr lang="id-ID" sz="1400"/>
          </a:p>
          <a:p>
            <a:pPr marL="285750" lvl="0" indent="-285750" algn="just" rtl="0">
              <a:spcBef>
                <a:spcPts val="0"/>
              </a:spcBef>
              <a:spcAft>
                <a:spcPts val="1600"/>
              </a:spcAft>
            </a:pPr>
            <a:r>
              <a:rPr lang="id-ID" sz="1400"/>
              <a:t>Heart palpitations</a:t>
            </a:r>
            <a:endParaRPr lang="id-ID" sz="1400"/>
          </a:p>
          <a:p>
            <a:pPr marL="285750" lvl="0" indent="-285750" algn="just" rtl="0">
              <a:spcBef>
                <a:spcPts val="0"/>
              </a:spcBef>
              <a:spcAft>
                <a:spcPts val="1600"/>
              </a:spcAft>
            </a:pPr>
            <a:r>
              <a:rPr lang="id-ID" sz="1400"/>
              <a:t>Allergies</a:t>
            </a:r>
            <a:endParaRPr lang="id-ID" sz="1400"/>
          </a:p>
          <a:p>
            <a:pPr marL="285750" lvl="0" indent="-285750" algn="just" rtl="0">
              <a:spcBef>
                <a:spcPts val="0"/>
              </a:spcBef>
              <a:spcAft>
                <a:spcPts val="1600"/>
              </a:spcAft>
            </a:pPr>
            <a:r>
              <a:rPr lang="id-ID" sz="1400"/>
              <a:t>Infections</a:t>
            </a:r>
            <a:endParaRPr lang="id-ID" sz="1400"/>
          </a:p>
          <a:p>
            <a:pPr marL="285750" lvl="0" indent="-285750" algn="just" rtl="0">
              <a:spcBef>
                <a:spcPts val="0"/>
              </a:spcBef>
              <a:spcAft>
                <a:spcPts val="1600"/>
              </a:spcAft>
            </a:pPr>
            <a:r>
              <a:rPr lang="id-ID" sz="1400"/>
              <a:t>Vision problems</a:t>
            </a:r>
            <a:endParaRPr lang="id-ID"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03" name="Shape 603"/>
        <p:cNvGrpSpPr/>
        <p:nvPr/>
      </p:nvGrpSpPr>
      <p:grpSpPr>
        <a:xfrm>
          <a:off x="0" y="0"/>
          <a:ext cx="0" cy="0"/>
          <a:chOff x="0" y="0"/>
          <a:chExt cx="0" cy="0"/>
        </a:xfrm>
      </p:grpSpPr>
      <p:sp>
        <p:nvSpPr>
          <p:cNvPr id="604" name="Google Shape;604;p46"/>
          <p:cNvSpPr txBox="1"/>
          <p:nvPr>
            <p:ph type="title"/>
          </p:nvPr>
        </p:nvSpPr>
        <p:spPr>
          <a:xfrm>
            <a:off x="159381" y="395717"/>
            <a:ext cx="4294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t>Premenstrual syndrome (PMS)</a:t>
            </a:r>
            <a:endParaRPr lang="id-ID" altLang="en-GB"/>
          </a:p>
        </p:txBody>
      </p:sp>
      <p:sp>
        <p:nvSpPr>
          <p:cNvPr id="605" name="Google Shape;605;p46"/>
          <p:cNvSpPr txBox="1"/>
          <p:nvPr>
            <p:ph type="subTitle" idx="1"/>
          </p:nvPr>
        </p:nvSpPr>
        <p:spPr>
          <a:xfrm>
            <a:off x="3763010" y="1257300"/>
            <a:ext cx="4846955" cy="270002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id-ID" sz="1400" b="1"/>
              <a:t>Simple modifications in lifestyle can help eliminate or reduce the severity of symptoms, including: </a:t>
            </a:r>
            <a:endParaRPr lang="id-ID" sz="1400"/>
          </a:p>
          <a:p>
            <a:pPr marL="285750" lvl="0" indent="-285750" algn="just" rtl="0">
              <a:spcBef>
                <a:spcPts val="0"/>
              </a:spcBef>
              <a:spcAft>
                <a:spcPts val="1600"/>
              </a:spcAft>
            </a:pPr>
            <a:r>
              <a:rPr lang="id-ID" sz="1400"/>
              <a:t>Exercising 3 to 5 times each week</a:t>
            </a:r>
            <a:endParaRPr lang="id-ID" sz="1400"/>
          </a:p>
          <a:p>
            <a:pPr marL="285750" lvl="0" indent="-285750" algn="just" rtl="0">
              <a:spcBef>
                <a:spcPts val="0"/>
              </a:spcBef>
              <a:spcAft>
                <a:spcPts val="1600"/>
              </a:spcAft>
            </a:pPr>
            <a:r>
              <a:rPr lang="id-ID" sz="1400"/>
              <a:t>Eating a well-balanced diet that includes whole grains, vegetables and fruit, and a decreasing salt, sugar, caffeine and alcohol intake</a:t>
            </a:r>
            <a:endParaRPr lang="id-ID" sz="1400"/>
          </a:p>
          <a:p>
            <a:pPr marL="285750" lvl="0" indent="-285750" algn="just" rtl="0">
              <a:spcBef>
                <a:spcPts val="0"/>
              </a:spcBef>
              <a:spcAft>
                <a:spcPts val="1600"/>
              </a:spcAft>
            </a:pPr>
            <a:r>
              <a:rPr lang="id-ID" sz="1400"/>
              <a:t>Getting adequate sleep and rest</a:t>
            </a:r>
            <a:endParaRPr lang="id-ID" sz="1400"/>
          </a:p>
          <a:p>
            <a:pPr marL="0" lvl="0" indent="0" algn="just" rtl="0">
              <a:spcBef>
                <a:spcPts val="0"/>
              </a:spcBef>
              <a:spcAft>
                <a:spcPts val="1600"/>
              </a:spcAft>
              <a:buNone/>
            </a:pPr>
            <a:endParaRPr lang="id-ID" sz="1400"/>
          </a:p>
        </p:txBody>
      </p:sp>
      <p:pic>
        <p:nvPicPr>
          <p:cNvPr id="2" name="Picture 1" descr="maaar"/>
          <p:cNvPicPr>
            <a:picLocks noChangeAspect="1"/>
          </p:cNvPicPr>
          <p:nvPr/>
        </p:nvPicPr>
        <p:blipFill>
          <a:blip r:embed="rId1"/>
          <a:stretch>
            <a:fillRect/>
          </a:stretch>
        </p:blipFill>
        <p:spPr>
          <a:xfrm>
            <a:off x="871220" y="1221740"/>
            <a:ext cx="2700020" cy="2700020"/>
          </a:xfrm>
          <a:prstGeom prst="rect">
            <a:avLst/>
          </a:prstGeom>
        </p:spPr>
      </p:pic>
      <p:sp>
        <p:nvSpPr>
          <p:cNvPr id="3" name="Text Box 2"/>
          <p:cNvSpPr txBox="1"/>
          <p:nvPr/>
        </p:nvSpPr>
        <p:spPr>
          <a:xfrm>
            <a:off x="159385" y="4621530"/>
            <a:ext cx="5028565" cy="521970"/>
          </a:xfrm>
          <a:prstGeom prst="rect">
            <a:avLst/>
          </a:prstGeom>
          <a:noFill/>
        </p:spPr>
        <p:txBody>
          <a:bodyPr wrap="square" rtlCol="0">
            <a:spAutoFit/>
          </a:bodyPr>
          <a:p>
            <a:pPr marL="0" indent="0">
              <a:buFont typeface="Arial" panose="020B0604020202020204" pitchFamily="34" charset="0"/>
              <a:buNone/>
            </a:pPr>
            <a:r>
              <a:t>https://www.summahealth.org/medicalservices/womens/aboutourservices/gynecological-services/menstrual-disorders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56" name="Shape 556"/>
        <p:cNvGrpSpPr/>
        <p:nvPr/>
      </p:nvGrpSpPr>
      <p:grpSpPr>
        <a:xfrm>
          <a:off x="0" y="0"/>
          <a:ext cx="0" cy="0"/>
          <a:chOff x="0" y="0"/>
          <a:chExt cx="0" cy="0"/>
        </a:xfrm>
      </p:grpSpPr>
      <p:sp>
        <p:nvSpPr>
          <p:cNvPr id="557" name="Google Shape;557;p41"/>
          <p:cNvSpPr txBox="1"/>
          <p:nvPr>
            <p:ph type="title"/>
          </p:nvPr>
        </p:nvSpPr>
        <p:spPr>
          <a:xfrm>
            <a:off x="88900" y="730250"/>
            <a:ext cx="4404995" cy="5727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tLang="en-GB">
                <a:sym typeface="+mn-ea"/>
              </a:rPr>
              <a:t>Amenorrhea</a:t>
            </a:r>
            <a:endParaRPr lang="id-ID" altLang="en-GB"/>
          </a:p>
        </p:txBody>
      </p:sp>
      <p:sp>
        <p:nvSpPr>
          <p:cNvPr id="558" name="Google Shape;558;p41"/>
          <p:cNvSpPr txBox="1"/>
          <p:nvPr>
            <p:ph type="body" idx="1"/>
          </p:nvPr>
        </p:nvSpPr>
        <p:spPr>
          <a:xfrm>
            <a:off x="381635" y="1370965"/>
            <a:ext cx="4140835" cy="304228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600"/>
              <a:t>Amenorrhea is characterized by absent menstrual periods for more than three monthly menstrual cycles.</a:t>
            </a:r>
            <a:endParaRPr lang="en-GB" sz="1600"/>
          </a:p>
          <a:p>
            <a:pPr marL="0" lvl="0" indent="0" algn="just" rtl="0">
              <a:lnSpc>
                <a:spcPct val="150000"/>
              </a:lnSpc>
              <a:spcBef>
                <a:spcPts val="0"/>
              </a:spcBef>
              <a:spcAft>
                <a:spcPts val="0"/>
              </a:spcAft>
              <a:buNone/>
            </a:pPr>
            <a:endParaRPr lang="en-GB" sz="1600"/>
          </a:p>
          <a:p>
            <a:pPr marL="0" lvl="0" indent="0" algn="just" rtl="0">
              <a:lnSpc>
                <a:spcPct val="150000"/>
              </a:lnSpc>
              <a:spcBef>
                <a:spcPts val="0"/>
              </a:spcBef>
              <a:spcAft>
                <a:spcPts val="0"/>
              </a:spcAft>
              <a:buNone/>
            </a:pPr>
            <a:r>
              <a:rPr lang="id-ID" altLang="en-GB" sz="1600" b="1"/>
              <a:t>Types :</a:t>
            </a:r>
            <a:endParaRPr lang="id-ID" altLang="en-GB" sz="1600" b="1"/>
          </a:p>
          <a:p>
            <a:pPr marL="285750" lvl="0" indent="-285750" algn="just" rtl="0">
              <a:lnSpc>
                <a:spcPct val="150000"/>
              </a:lnSpc>
              <a:spcBef>
                <a:spcPts val="0"/>
              </a:spcBef>
              <a:spcAft>
                <a:spcPts val="0"/>
              </a:spcAft>
              <a:buFont typeface="Arial" panose="020B0604020202020204" pitchFamily="34" charset="0"/>
              <a:buChar char="•"/>
            </a:pPr>
            <a:r>
              <a:rPr lang="id-ID" altLang="en-GB" sz="1600"/>
              <a:t>Primary amenorrhea </a:t>
            </a:r>
            <a:endParaRPr lang="id-ID" altLang="en-GB" sz="1600"/>
          </a:p>
          <a:p>
            <a:pPr marL="285750" lvl="0" indent="-285750" algn="just" rtl="0">
              <a:lnSpc>
                <a:spcPct val="150000"/>
              </a:lnSpc>
              <a:spcBef>
                <a:spcPts val="0"/>
              </a:spcBef>
              <a:spcAft>
                <a:spcPts val="0"/>
              </a:spcAft>
              <a:buFont typeface="Arial" panose="020B0604020202020204" pitchFamily="34" charset="0"/>
              <a:buChar char="•"/>
            </a:pPr>
            <a:r>
              <a:rPr lang="id-ID" altLang="en-GB" sz="1600"/>
              <a:t>Secondary amennorhea </a:t>
            </a:r>
            <a:endParaRPr lang="id-ID" altLang="en-GB" sz="1600"/>
          </a:p>
        </p:txBody>
      </p:sp>
      <p:sp>
        <p:nvSpPr>
          <p:cNvPr id="1" name="Google Shape;558;p41"/>
          <p:cNvSpPr txBox="1"/>
          <p:nvPr/>
        </p:nvSpPr>
        <p:spPr>
          <a:xfrm>
            <a:off x="4714875" y="160020"/>
            <a:ext cx="4140835" cy="4531995"/>
          </a:xfrm>
          <a:prstGeom prst="rect">
            <a:avLst/>
          </a:prstGeom>
        </p:spPr>
        <p:style>
          <a:lnRef idx="2">
            <a:schemeClr val="accent4"/>
          </a:lnRef>
          <a:fillRef idx="1">
            <a:schemeClr val="lt1"/>
          </a:fillRef>
          <a:effectRef idx="0">
            <a:schemeClr val="accent4"/>
          </a:effectRef>
          <a:fontRef idx="minor">
            <a:schemeClr val="dk1"/>
          </a:fontRef>
        </p:style>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panose="00000500000000000000"/>
              <a:buAutoNum type="arabicPeriod"/>
              <a:defRPr sz="12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marR="0" lvl="1" indent="-304800" algn="l" rtl="0">
              <a:lnSpc>
                <a:spcPct val="100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marR="0" lvl="2" indent="-304800" algn="l" rtl="0">
              <a:lnSpc>
                <a:spcPct val="100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marR="0" lvl="3" indent="-304800" algn="l" rtl="0">
              <a:lnSpc>
                <a:spcPct val="100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marR="0" lvl="4" indent="-304800" algn="l" rtl="0">
              <a:lnSpc>
                <a:spcPct val="100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marR="0" lvl="5" indent="-304800" algn="l" rtl="0">
              <a:lnSpc>
                <a:spcPct val="100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marR="0" lvl="6" indent="-304800" algn="l" rtl="0">
              <a:lnSpc>
                <a:spcPct val="100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marR="0" lvl="7" indent="-304800" algn="l" rtl="0">
              <a:lnSpc>
                <a:spcPct val="100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marR="0" lvl="8" indent="-304800" algn="l" rtl="0">
              <a:lnSpc>
                <a:spcPct val="100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Montserrat" panose="00000500000000000000"/>
                <a:ea typeface="Montserrat" panose="00000500000000000000"/>
                <a:cs typeface="Montserrat" panose="00000500000000000000"/>
                <a:sym typeface="Montserrat" panose="00000500000000000000"/>
              </a:defRPr>
            </a:lvl9pPr>
          </a:lstStyle>
          <a:p>
            <a:pPr marL="0" lvl="0" indent="0" algn="just" rtl="0">
              <a:lnSpc>
                <a:spcPct val="150000"/>
              </a:lnSpc>
              <a:spcBef>
                <a:spcPts val="0"/>
              </a:spcBef>
              <a:spcAft>
                <a:spcPts val="0"/>
              </a:spcAft>
              <a:buFont typeface="Arial" panose="020B0604020202020204" pitchFamily="34" charset="0"/>
              <a:buNone/>
            </a:pPr>
            <a:r>
              <a:rPr lang="id-ID" altLang="en-GB" sz="1600" b="1"/>
              <a:t>Normal</a:t>
            </a:r>
            <a:r>
              <a:rPr lang="id-ID" altLang="en-GB" sz="1600"/>
              <a:t> : pregnancy, breastfeeding or menopause</a:t>
            </a:r>
            <a:endParaRPr lang="id-ID" altLang="en-GB" sz="1600"/>
          </a:p>
          <a:p>
            <a:pPr marL="0" lvl="0" indent="0" algn="just" rtl="0">
              <a:lnSpc>
                <a:spcPct val="150000"/>
              </a:lnSpc>
              <a:spcBef>
                <a:spcPts val="0"/>
              </a:spcBef>
              <a:spcAft>
                <a:spcPts val="0"/>
              </a:spcAft>
              <a:buFont typeface="Arial" panose="020B0604020202020204" pitchFamily="34" charset="0"/>
              <a:buNone/>
            </a:pPr>
            <a:r>
              <a:rPr lang="id-ID" altLang="en-GB" sz="1600" b="1"/>
              <a:t>Result of medications or a medical problem</a:t>
            </a:r>
            <a:r>
              <a:rPr lang="id-ID" altLang="en-GB" sz="1600"/>
              <a:t> : </a:t>
            </a:r>
            <a:endParaRPr lang="id-ID" altLang="en-GB" sz="1600"/>
          </a:p>
          <a:p>
            <a:pPr marL="285750" lvl="0" indent="-285750" algn="just" rtl="0">
              <a:lnSpc>
                <a:spcPct val="150000"/>
              </a:lnSpc>
              <a:spcBef>
                <a:spcPts val="0"/>
              </a:spcBef>
              <a:spcAft>
                <a:spcPts val="0"/>
              </a:spcAft>
              <a:buFont typeface="Arial" panose="020B0604020202020204" pitchFamily="34" charset="0"/>
              <a:buChar char="•"/>
            </a:pPr>
            <a:r>
              <a:rPr lang="id-ID" altLang="en-GB" sz="1400"/>
              <a:t>Ovulation abnormality</a:t>
            </a:r>
            <a:endParaRPr lang="id-ID" altLang="en-GB" sz="1400"/>
          </a:p>
          <a:p>
            <a:pPr marL="285750" lvl="0" indent="-285750" algn="just" rtl="0">
              <a:lnSpc>
                <a:spcPct val="150000"/>
              </a:lnSpc>
              <a:spcBef>
                <a:spcPts val="0"/>
              </a:spcBef>
              <a:spcAft>
                <a:spcPts val="0"/>
              </a:spcAft>
              <a:buFont typeface="Arial" panose="020B0604020202020204" pitchFamily="34" charset="0"/>
              <a:buChar char="•"/>
            </a:pPr>
            <a:r>
              <a:rPr lang="id-ID" altLang="en-GB" sz="1400"/>
              <a:t>Birth defect, anatomical abnormality or other medical condition</a:t>
            </a:r>
            <a:endParaRPr lang="id-ID" altLang="en-GB" sz="1400"/>
          </a:p>
          <a:p>
            <a:pPr marL="285750" lvl="0" indent="-285750" algn="just" rtl="0">
              <a:lnSpc>
                <a:spcPct val="150000"/>
              </a:lnSpc>
              <a:spcBef>
                <a:spcPts val="0"/>
              </a:spcBef>
              <a:spcAft>
                <a:spcPts val="0"/>
              </a:spcAft>
              <a:buFont typeface="Arial" panose="020B0604020202020204" pitchFamily="34" charset="0"/>
              <a:buChar char="•"/>
            </a:pPr>
            <a:r>
              <a:rPr lang="id-ID" altLang="en-GB" sz="1400"/>
              <a:t>Eating disorder</a:t>
            </a:r>
            <a:endParaRPr lang="id-ID" altLang="en-GB" sz="1400"/>
          </a:p>
          <a:p>
            <a:pPr marL="285750" lvl="0" indent="-285750" algn="just" rtl="0">
              <a:lnSpc>
                <a:spcPct val="150000"/>
              </a:lnSpc>
              <a:spcBef>
                <a:spcPts val="0"/>
              </a:spcBef>
              <a:spcAft>
                <a:spcPts val="0"/>
              </a:spcAft>
              <a:buFont typeface="Arial" panose="020B0604020202020204" pitchFamily="34" charset="0"/>
              <a:buChar char="•"/>
            </a:pPr>
            <a:r>
              <a:rPr lang="id-ID" altLang="en-GB" sz="1400"/>
              <a:t>Obesity</a:t>
            </a:r>
            <a:endParaRPr lang="id-ID" altLang="en-GB" sz="1400"/>
          </a:p>
          <a:p>
            <a:pPr marL="285750" lvl="0" indent="-285750" algn="just" rtl="0">
              <a:lnSpc>
                <a:spcPct val="150000"/>
              </a:lnSpc>
              <a:spcBef>
                <a:spcPts val="0"/>
              </a:spcBef>
              <a:spcAft>
                <a:spcPts val="0"/>
              </a:spcAft>
              <a:buFont typeface="Arial" panose="020B0604020202020204" pitchFamily="34" charset="0"/>
              <a:buChar char="•"/>
            </a:pPr>
            <a:r>
              <a:rPr lang="id-ID" altLang="en-GB" sz="1400"/>
              <a:t>Excessive or strenuous exercise</a:t>
            </a:r>
            <a:endParaRPr lang="id-ID" altLang="en-GB" sz="1400"/>
          </a:p>
          <a:p>
            <a:pPr marL="285750" lvl="0" indent="-285750" algn="just" rtl="0">
              <a:lnSpc>
                <a:spcPct val="150000"/>
              </a:lnSpc>
              <a:spcBef>
                <a:spcPts val="0"/>
              </a:spcBef>
              <a:spcAft>
                <a:spcPts val="0"/>
              </a:spcAft>
              <a:buFont typeface="Arial" panose="020B0604020202020204" pitchFamily="34" charset="0"/>
              <a:buChar char="•"/>
            </a:pPr>
            <a:r>
              <a:rPr lang="id-ID" altLang="en-GB" sz="1400"/>
              <a:t>Thyroid disorder</a:t>
            </a:r>
            <a:endParaRPr lang="id-ID" altLang="en-GB" sz="1400"/>
          </a:p>
          <a:p>
            <a:pPr marL="285750" lvl="0" indent="-285750" algn="just" rtl="0">
              <a:lnSpc>
                <a:spcPct val="150000"/>
              </a:lnSpc>
              <a:spcBef>
                <a:spcPts val="0"/>
              </a:spcBef>
              <a:spcAft>
                <a:spcPts val="0"/>
              </a:spcAft>
              <a:buFont typeface="Arial" panose="020B0604020202020204" pitchFamily="34" charset="0"/>
              <a:buChar char="•"/>
            </a:pPr>
            <a:r>
              <a:rPr lang="id-ID" altLang="en-GB" sz="1400"/>
              <a:t>hypothalamic, pituitary, or other endocrine dysfunction</a:t>
            </a:r>
            <a:endParaRPr lang="id-ID" altLang="en-GB" sz="1400"/>
          </a:p>
        </p:txBody>
      </p:sp>
      <p:sp>
        <p:nvSpPr>
          <p:cNvPr id="3" name="Text Box 2"/>
          <p:cNvSpPr txBox="1"/>
          <p:nvPr/>
        </p:nvSpPr>
        <p:spPr>
          <a:xfrm>
            <a:off x="70485" y="4692650"/>
            <a:ext cx="8695690" cy="645160"/>
          </a:xfrm>
          <a:prstGeom prst="rect">
            <a:avLst/>
          </a:prstGeom>
          <a:noFill/>
        </p:spPr>
        <p:txBody>
          <a:bodyPr wrap="square" rtlCol="0">
            <a:spAutoFit/>
          </a:bodyPr>
          <a:p>
            <a:pPr marL="0" indent="0">
              <a:buFont typeface="Arial" panose="020B0604020202020204" pitchFamily="34" charset="0"/>
              <a:buNone/>
            </a:pPr>
            <a:r>
              <a:rPr sz="1200"/>
              <a:t>https://www.summahealth.org/medicalservices/womens/aboutourservices/gynecological-services/menstrual-disorders</a:t>
            </a:r>
            <a:endParaRPr sz="1200"/>
          </a:p>
          <a:p>
            <a:pPr marL="0" indent="0">
              <a:buFont typeface="Arial" panose="020B0604020202020204" pitchFamily="34" charset="0"/>
              <a:buNone/>
            </a:pPr>
            <a:r>
              <a:rPr lang="en-US" sz="1200">
                <a:sym typeface="+mn-ea"/>
              </a:rPr>
              <a:t>Journal of Pharmaceutical, Chemical and Biological</a:t>
            </a:r>
            <a:r>
              <a:rPr lang="id-ID" altLang="en-US" sz="1200">
                <a:sym typeface="+mn-ea"/>
              </a:rPr>
              <a:t> </a:t>
            </a:r>
            <a:r>
              <a:rPr lang="en-US" sz="1200">
                <a:sym typeface="+mn-ea"/>
              </a:rPr>
              <a:t>Sciences</a:t>
            </a:r>
            <a:r>
              <a:rPr lang="id-ID" altLang="en-US" sz="1200">
                <a:sym typeface="+mn-ea"/>
              </a:rPr>
              <a:t>:  Menstrual Disorders: Causes and Natural Remedies</a:t>
            </a:r>
            <a:endParaRPr lang="id-ID" altLang="en-US" sz="1200"/>
          </a:p>
          <a:p>
            <a:pPr marL="0" indent="0">
              <a:buFont typeface="Arial" panose="020B0604020202020204" pitchFamily="34" charset="0"/>
              <a:buNone/>
            </a:pP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60" name="Shape 660"/>
        <p:cNvGrpSpPr/>
        <p:nvPr/>
      </p:nvGrpSpPr>
      <p:grpSpPr>
        <a:xfrm>
          <a:off x="0" y="0"/>
          <a:ext cx="0" cy="0"/>
          <a:chOff x="0" y="0"/>
          <a:chExt cx="0" cy="0"/>
        </a:xfrm>
      </p:grpSpPr>
      <p:sp>
        <p:nvSpPr>
          <p:cNvPr id="661" name="Google Shape;661;p49"/>
          <p:cNvSpPr txBox="1"/>
          <p:nvPr>
            <p:ph type="title"/>
          </p:nvPr>
        </p:nvSpPr>
        <p:spPr>
          <a:xfrm>
            <a:off x="1148080" y="1510665"/>
            <a:ext cx="3796030" cy="6775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sym typeface="+mn-ea"/>
              </a:rPr>
              <a:t>Dysmenorrhea</a:t>
            </a:r>
            <a:endParaRPr lang="en-GB"/>
          </a:p>
        </p:txBody>
      </p:sp>
      <p:sp>
        <p:nvSpPr>
          <p:cNvPr id="662" name="Google Shape;662;p49"/>
          <p:cNvSpPr txBox="1"/>
          <p:nvPr>
            <p:ph type="subTitle" idx="1"/>
          </p:nvPr>
        </p:nvSpPr>
        <p:spPr>
          <a:xfrm>
            <a:off x="873125" y="2598420"/>
            <a:ext cx="4447540" cy="622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sz="1600"/>
              <a:t>Dysmenorrhea is characterized by severe and frequent menstrual cramps and pain associated with menstruation</a:t>
            </a:r>
            <a:r>
              <a:rPr lang="en-GB" sz="1600"/>
              <a:t>. Pain</a:t>
            </a:r>
            <a:r>
              <a:rPr lang="id-ID" altLang="en-GB" sz="1600"/>
              <a:t> </a:t>
            </a:r>
            <a:r>
              <a:rPr lang="en-GB" sz="1600"/>
              <a:t>occurs in the lower</a:t>
            </a:r>
            <a:r>
              <a:rPr lang="id-ID" altLang="en-GB" sz="1600"/>
              <a:t> </a:t>
            </a:r>
            <a:r>
              <a:rPr lang="en-GB" sz="1600"/>
              <a:t>abdomen but can</a:t>
            </a:r>
            <a:r>
              <a:rPr lang="id-ID" altLang="en-GB" sz="1600"/>
              <a:t> </a:t>
            </a:r>
            <a:r>
              <a:rPr lang="en-GB" sz="1600"/>
              <a:t>spread to the lower back and</a:t>
            </a:r>
            <a:r>
              <a:rPr lang="id-ID" altLang="en-GB" sz="1600"/>
              <a:t> </a:t>
            </a:r>
            <a:r>
              <a:rPr lang="en-GB" sz="1600"/>
              <a:t>thighs</a:t>
            </a:r>
            <a:endParaRPr lang="en-GB" sz="1600"/>
          </a:p>
        </p:txBody>
      </p:sp>
      <p:pic>
        <p:nvPicPr>
          <p:cNvPr id="1" name="Picture 0" descr="sakit"/>
          <p:cNvPicPr>
            <a:picLocks noChangeAspect="1"/>
          </p:cNvPicPr>
          <p:nvPr/>
        </p:nvPicPr>
        <p:blipFill>
          <a:blip r:embed="rId1"/>
          <a:srcRect l="24995" t="3414" r="25830"/>
          <a:stretch>
            <a:fillRect/>
          </a:stretch>
        </p:blipFill>
        <p:spPr>
          <a:xfrm>
            <a:off x="5445760" y="323215"/>
            <a:ext cx="2289175" cy="4496435"/>
          </a:xfrm>
          <a:prstGeom prst="rect">
            <a:avLst/>
          </a:prstGeom>
        </p:spPr>
      </p:pic>
      <p:sp>
        <p:nvSpPr>
          <p:cNvPr id="3" name="Text Box 2"/>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lang="en-US" sz="1200">
                <a:sym typeface="+mn-ea"/>
              </a:rPr>
              <a:t>Journal of Pharmaceutical, Chemical and Biological</a:t>
            </a:r>
            <a:r>
              <a:rPr lang="id-ID" altLang="en-US" sz="1200">
                <a:sym typeface="+mn-ea"/>
              </a:rPr>
              <a:t> </a:t>
            </a:r>
            <a:r>
              <a:rPr lang="en-US" sz="1200">
                <a:sym typeface="+mn-ea"/>
              </a:rPr>
              <a:t>Sciences</a:t>
            </a:r>
            <a:r>
              <a:rPr lang="id-ID" altLang="en-US" sz="1200">
                <a:sym typeface="+mn-ea"/>
              </a:rPr>
              <a:t>:  Menstrual Disorders: Causes and Natural Remedies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60" name="Shape 660"/>
        <p:cNvGrpSpPr/>
        <p:nvPr/>
      </p:nvGrpSpPr>
      <p:grpSpPr>
        <a:xfrm>
          <a:off x="0" y="0"/>
          <a:ext cx="0" cy="0"/>
          <a:chOff x="0" y="0"/>
          <a:chExt cx="0" cy="0"/>
        </a:xfrm>
      </p:grpSpPr>
      <p:sp>
        <p:nvSpPr>
          <p:cNvPr id="661" name="Google Shape;661;p49"/>
          <p:cNvSpPr txBox="1"/>
          <p:nvPr>
            <p:ph type="title"/>
          </p:nvPr>
        </p:nvSpPr>
        <p:spPr>
          <a:xfrm>
            <a:off x="1148080" y="1066165"/>
            <a:ext cx="3796030" cy="6775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altLang="en-GB">
                <a:sym typeface="+mn-ea"/>
              </a:rPr>
              <a:t>Dysmenorrhea</a:t>
            </a:r>
            <a:endParaRPr lang="en-GB"/>
          </a:p>
        </p:txBody>
      </p:sp>
      <p:sp>
        <p:nvSpPr>
          <p:cNvPr id="662" name="Google Shape;662;p49"/>
          <p:cNvSpPr txBox="1"/>
          <p:nvPr>
            <p:ph type="subTitle" idx="1"/>
          </p:nvPr>
        </p:nvSpPr>
        <p:spPr>
          <a:xfrm>
            <a:off x="845185" y="1530350"/>
            <a:ext cx="4429125" cy="27432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id-ID" altLang="en-GB" sz="1300" b="1"/>
              <a:t>Primary dysmenorrhea</a:t>
            </a:r>
            <a:r>
              <a:rPr lang="id-ID" altLang="en-GB" sz="1300"/>
              <a:t> </a:t>
            </a:r>
            <a:r>
              <a:rPr lang="id-ID" altLang="en-GB" sz="1300">
                <a:latin typeface="Arial" panose="020B0604020202020204" pitchFamily="34" charset="0"/>
                <a:cs typeface="Arial" panose="020B0604020202020204" pitchFamily="34" charset="0"/>
              </a:rPr>
              <a:t>→ </a:t>
            </a:r>
            <a:r>
              <a:rPr lang="id-ID" altLang="en-GB" sz="1300"/>
              <a:t>abnormal uterine contractions</a:t>
            </a:r>
            <a:endParaRPr lang="id-ID" altLang="en-GB" sz="1300"/>
          </a:p>
          <a:p>
            <a:pPr marL="0" lvl="0" indent="0" algn="just" rtl="0">
              <a:lnSpc>
                <a:spcPct val="150000"/>
              </a:lnSpc>
              <a:spcBef>
                <a:spcPts val="0"/>
              </a:spcBef>
              <a:spcAft>
                <a:spcPts val="0"/>
              </a:spcAft>
              <a:buNone/>
            </a:pPr>
            <a:r>
              <a:rPr lang="id-ID" altLang="en-GB" sz="1300" b="1"/>
              <a:t>Secondary dysmenorrhea</a:t>
            </a:r>
            <a:r>
              <a:rPr lang="id-ID" altLang="en-GB" sz="1300"/>
              <a:t> :</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endometriosis (Often)</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pelvic inflammatory disease (PID)</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uterine fibroids</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ntrauterine contraceptive device (IUCD)</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abnormal pregnancy (i.e., miscarriage, ectopic)</a:t>
            </a:r>
            <a:endParaRPr lang="id-ID" altLang="en-GB" sz="1300"/>
          </a:p>
          <a:p>
            <a:pPr marL="285750" lvl="0" indent="-285750" algn="just" rtl="0">
              <a:lnSpc>
                <a:spcPct val="150000"/>
              </a:lnSpc>
              <a:spcBef>
                <a:spcPts val="0"/>
              </a:spcBef>
              <a:spcAft>
                <a:spcPts val="0"/>
              </a:spcAft>
              <a:buFont typeface="Arial" panose="020B0604020202020204" pitchFamily="34" charset="0"/>
              <a:buChar char="•"/>
            </a:pPr>
            <a:r>
              <a:rPr lang="id-ID" altLang="en-GB" sz="1300"/>
              <a:t>infection, tumors, or polyps in the pelvic cavity</a:t>
            </a:r>
            <a:endParaRPr lang="id-ID" altLang="en-GB" sz="1300"/>
          </a:p>
        </p:txBody>
      </p:sp>
      <p:pic>
        <p:nvPicPr>
          <p:cNvPr id="1" name="Picture 0" descr="sakit"/>
          <p:cNvPicPr>
            <a:picLocks noChangeAspect="1"/>
          </p:cNvPicPr>
          <p:nvPr/>
        </p:nvPicPr>
        <p:blipFill>
          <a:blip r:embed="rId1"/>
          <a:srcRect l="24995" t="3414" r="25830"/>
          <a:stretch>
            <a:fillRect/>
          </a:stretch>
        </p:blipFill>
        <p:spPr>
          <a:xfrm>
            <a:off x="5445760" y="323215"/>
            <a:ext cx="2289175" cy="4496435"/>
          </a:xfrm>
          <a:prstGeom prst="rect">
            <a:avLst/>
          </a:prstGeom>
        </p:spPr>
      </p:pic>
      <p:sp>
        <p:nvSpPr>
          <p:cNvPr id="3" name="Text Box 2"/>
          <p:cNvSpPr txBox="1"/>
          <p:nvPr/>
        </p:nvSpPr>
        <p:spPr>
          <a:xfrm>
            <a:off x="70485" y="4781550"/>
            <a:ext cx="8695690" cy="275590"/>
          </a:xfrm>
          <a:prstGeom prst="rect">
            <a:avLst/>
          </a:prstGeom>
          <a:noFill/>
        </p:spPr>
        <p:txBody>
          <a:bodyPr wrap="square" rtlCol="0">
            <a:spAutoFit/>
          </a:bodyPr>
          <a:p>
            <a:pPr marL="0" indent="0">
              <a:buFont typeface="Arial" panose="020B0604020202020204" pitchFamily="34" charset="0"/>
              <a:buNone/>
            </a:pPr>
            <a:r>
              <a:rPr lang="en-US" sz="1200">
                <a:sym typeface="+mn-ea"/>
              </a:rPr>
              <a:t>Journal of Pharmaceutical, Chemical and Biological</a:t>
            </a:r>
            <a:r>
              <a:rPr lang="id-ID" altLang="en-US" sz="1200">
                <a:sym typeface="+mn-ea"/>
              </a:rPr>
              <a:t> </a:t>
            </a:r>
            <a:r>
              <a:rPr lang="en-US" sz="1200">
                <a:sym typeface="+mn-ea"/>
              </a:rPr>
              <a:t>Sciences</a:t>
            </a:r>
            <a:r>
              <a:rPr lang="id-ID" altLang="en-US" sz="1200">
                <a:sym typeface="+mn-ea"/>
              </a:rPr>
              <a:t>:  Menstrual Disorders: Causes and Natural Remedies</a:t>
            </a:r>
            <a:endParaRPr sz="1200"/>
          </a:p>
        </p:txBody>
      </p:sp>
    </p:spTree>
  </p:cSld>
  <p:clrMapOvr>
    <a:masterClrMapping/>
  </p:clrMapOvr>
</p:sld>
</file>

<file path=ppt/theme/theme1.xml><?xml version="1.0" encoding="utf-8"?>
<a:theme xmlns:a="http://schemas.openxmlformats.org/drawingml/2006/main" name="The Blackout Club by Slidesgo">
  <a:themeElements>
    <a:clrScheme name="Simple Light">
      <a:dk1>
        <a:srgbClr val="0F0F0F"/>
      </a:dk1>
      <a:lt1>
        <a:srgbClr val="FFE9E6"/>
      </a:lt1>
      <a:dk2>
        <a:srgbClr val="F29077"/>
      </a:dk2>
      <a:lt2>
        <a:srgbClr val="FDF9CF"/>
      </a:lt2>
      <a:accent1>
        <a:srgbClr val="FFE37E"/>
      </a:accent1>
      <a:accent2>
        <a:srgbClr val="ABE4E0"/>
      </a:accent2>
      <a:accent3>
        <a:srgbClr val="46A9A2"/>
      </a:accent3>
      <a:accent4>
        <a:srgbClr val="B8EBF6"/>
      </a:accent4>
      <a:accent5>
        <a:srgbClr val="FFCEFD"/>
      </a:accent5>
      <a:accent6>
        <a:srgbClr val="FFE9E6"/>
      </a:accent6>
      <a:hlink>
        <a:srgbClr val="0F0F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5577</Words>
  <Application>WPS Presentation</Application>
  <PresentationFormat/>
  <Paragraphs>188</Paragraphs>
  <Slides>17</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17</vt:i4>
      </vt:variant>
    </vt:vector>
  </HeadingPairs>
  <TitlesOfParts>
    <vt:vector size="37" baseType="lpstr">
      <vt:lpstr>Arial</vt:lpstr>
      <vt:lpstr>SimSun</vt:lpstr>
      <vt:lpstr>Wingdings</vt:lpstr>
      <vt:lpstr>Arial</vt:lpstr>
      <vt:lpstr>Bungee Shade</vt:lpstr>
      <vt:lpstr>Montserrat</vt:lpstr>
      <vt:lpstr>Open Sans</vt:lpstr>
      <vt:lpstr>Roboto Condensed Light</vt:lpstr>
      <vt:lpstr>Segoe Print</vt:lpstr>
      <vt:lpstr>Montserrat Black</vt:lpstr>
      <vt:lpstr>Roboto Black</vt:lpstr>
      <vt:lpstr>Nunito</vt:lpstr>
      <vt:lpstr>Proxima Nova Semibold</vt:lpstr>
      <vt:lpstr>Proxima Nova</vt:lpstr>
      <vt:lpstr>Microsoft YaHei</vt:lpstr>
      <vt:lpstr>Arial Unicode MS</vt:lpstr>
      <vt:lpstr>Calibri</vt:lpstr>
      <vt:lpstr>Amatic SC</vt:lpstr>
      <vt:lpstr>Roboto Medium</vt:lpstr>
      <vt:lpstr>The Blackout Club by Slidesgo</vt:lpstr>
      <vt:lpstr>THE BLACKOUT CLUB</vt:lpstr>
      <vt:lpstr>—SOMEONE FAMOUS</vt:lpstr>
      <vt:lpstr>04</vt:lpstr>
      <vt:lpstr>ABOUT US</vt:lpstr>
      <vt:lpstr>Premenstrual syndrome (PMS)</vt:lpstr>
      <vt:lpstr>Premenstrual syndrome (PMS)</vt:lpstr>
      <vt:lpstr>CONTENTS OF THIS TEMPLATE</vt:lpstr>
      <vt:lpstr>A PICTURE ALWAYS REINFORCES THE CONCEPT</vt:lpstr>
      <vt:lpstr>Dysmenorrhea</vt:lpstr>
      <vt:lpstr>Dysmenorrhea</vt:lpstr>
      <vt:lpstr>MISSION TO COMPLETE</vt:lpstr>
      <vt:lpstr>Menorrhagia</vt:lpstr>
      <vt:lpstr>Menorrhagia</vt:lpstr>
      <vt:lpstr>Definisi</vt:lpstr>
      <vt:lpstr>Definisi</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Menstrual disorder</dc:title>
  <dc:creator/>
  <cp:lastModifiedBy>google1567511664</cp:lastModifiedBy>
  <cp:revision>5</cp:revision>
  <dcterms:created xsi:type="dcterms:W3CDTF">2021-04-14T15:49:59Z</dcterms:created>
  <dcterms:modified xsi:type="dcterms:W3CDTF">2021-04-14T16:47:22Z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